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06"/>
  </p:notesMasterIdLst>
  <p:handoutMasterIdLst>
    <p:handoutMasterId r:id="rId107"/>
  </p:handoutMasterIdLst>
  <p:sldIdLst>
    <p:sldId id="256" r:id="rId2"/>
    <p:sldId id="421" r:id="rId3"/>
    <p:sldId id="259" r:id="rId4"/>
    <p:sldId id="260" r:id="rId5"/>
    <p:sldId id="257" r:id="rId6"/>
    <p:sldId id="258" r:id="rId7"/>
    <p:sldId id="410" r:id="rId8"/>
    <p:sldId id="412" r:id="rId9"/>
    <p:sldId id="413" r:id="rId10"/>
    <p:sldId id="262" r:id="rId11"/>
    <p:sldId id="263" r:id="rId12"/>
    <p:sldId id="264" r:id="rId13"/>
    <p:sldId id="265" r:id="rId14"/>
    <p:sldId id="381" r:id="rId15"/>
    <p:sldId id="267" r:id="rId16"/>
    <p:sldId id="380" r:id="rId17"/>
    <p:sldId id="269" r:id="rId18"/>
    <p:sldId id="397" r:id="rId19"/>
    <p:sldId id="271" r:id="rId20"/>
    <p:sldId id="382" r:id="rId21"/>
    <p:sldId id="273" r:id="rId22"/>
    <p:sldId id="383" r:id="rId23"/>
    <p:sldId id="275" r:id="rId24"/>
    <p:sldId id="384" r:id="rId25"/>
    <p:sldId id="277" r:id="rId26"/>
    <p:sldId id="278" r:id="rId27"/>
    <p:sldId id="279" r:id="rId28"/>
    <p:sldId id="280" r:id="rId29"/>
    <p:sldId id="281" r:id="rId30"/>
    <p:sldId id="385" r:id="rId31"/>
    <p:sldId id="282" r:id="rId32"/>
    <p:sldId id="284" r:id="rId33"/>
    <p:sldId id="386" r:id="rId34"/>
    <p:sldId id="286" r:id="rId35"/>
    <p:sldId id="387" r:id="rId36"/>
    <p:sldId id="388" r:id="rId37"/>
    <p:sldId id="389" r:id="rId38"/>
    <p:sldId id="292" r:id="rId39"/>
    <p:sldId id="390" r:id="rId40"/>
    <p:sldId id="294" r:id="rId41"/>
    <p:sldId id="392" r:id="rId42"/>
    <p:sldId id="296" r:id="rId43"/>
    <p:sldId id="393" r:id="rId44"/>
    <p:sldId id="298" r:id="rId45"/>
    <p:sldId id="299" r:id="rId46"/>
    <p:sldId id="300" r:id="rId47"/>
    <p:sldId id="301" r:id="rId48"/>
    <p:sldId id="394" r:id="rId49"/>
    <p:sldId id="395" r:id="rId50"/>
    <p:sldId id="396" r:id="rId51"/>
    <p:sldId id="304" r:id="rId52"/>
    <p:sldId id="399" r:id="rId53"/>
    <p:sldId id="400" r:id="rId54"/>
    <p:sldId id="402" r:id="rId55"/>
    <p:sldId id="403" r:id="rId56"/>
    <p:sldId id="404" r:id="rId57"/>
    <p:sldId id="311" r:id="rId58"/>
    <p:sldId id="312" r:id="rId59"/>
    <p:sldId id="313" r:id="rId60"/>
    <p:sldId id="315" r:id="rId61"/>
    <p:sldId id="316" r:id="rId62"/>
    <p:sldId id="317" r:id="rId63"/>
    <p:sldId id="318" r:id="rId64"/>
    <p:sldId id="324" r:id="rId65"/>
    <p:sldId id="325" r:id="rId66"/>
    <p:sldId id="420" r:id="rId67"/>
    <p:sldId id="419" r:id="rId68"/>
    <p:sldId id="326" r:id="rId69"/>
    <p:sldId id="329" r:id="rId70"/>
    <p:sldId id="417" r:id="rId71"/>
    <p:sldId id="331" r:id="rId72"/>
    <p:sldId id="418" r:id="rId73"/>
    <p:sldId id="341" r:id="rId74"/>
    <p:sldId id="416" r:id="rId75"/>
    <p:sldId id="348" r:id="rId76"/>
    <p:sldId id="349" r:id="rId77"/>
    <p:sldId id="350" r:id="rId78"/>
    <p:sldId id="351" r:id="rId79"/>
    <p:sldId id="405" r:id="rId80"/>
    <p:sldId id="406" r:id="rId81"/>
    <p:sldId id="407" r:id="rId82"/>
    <p:sldId id="408" r:id="rId83"/>
    <p:sldId id="356" r:id="rId84"/>
    <p:sldId id="357" r:id="rId85"/>
    <p:sldId id="358" r:id="rId86"/>
    <p:sldId id="359" r:id="rId87"/>
    <p:sldId id="360" r:id="rId88"/>
    <p:sldId id="361" r:id="rId89"/>
    <p:sldId id="362" r:id="rId90"/>
    <p:sldId id="363" r:id="rId91"/>
    <p:sldId id="366" r:id="rId92"/>
    <p:sldId id="414" r:id="rId93"/>
    <p:sldId id="415" r:id="rId94"/>
    <p:sldId id="367" r:id="rId95"/>
    <p:sldId id="368" r:id="rId96"/>
    <p:sldId id="369" r:id="rId97"/>
    <p:sldId id="370" r:id="rId98"/>
    <p:sldId id="371" r:id="rId99"/>
    <p:sldId id="372" r:id="rId100"/>
    <p:sldId id="373" r:id="rId101"/>
    <p:sldId id="374" r:id="rId102"/>
    <p:sldId id="375" r:id="rId103"/>
    <p:sldId id="376" r:id="rId104"/>
    <p:sldId id="377" r:id="rId105"/>
  </p:sldIdLst>
  <p:sldSz cx="20104100" cy="11309350"/>
  <p:notesSz cx="20104100" cy="11309350"/>
  <p:defaultTextStyle>
    <a:defPPr>
      <a:defRPr kern="0"/>
    </a:defPPr>
  </p:defaultTextStyle>
  <p:extLst>
    <p:ext uri="{521415D9-36F7-43E2-AB2F-B90AF26B5E84}">
      <p14:sectionLst xmlns:p14="http://schemas.microsoft.com/office/powerpoint/2010/main">
        <p14:section name="Participant Guide" id="{B66E0BFB-7677-4C1D-9FA1-B134A86A95D4}">
          <p14:sldIdLst>
            <p14:sldId id="256"/>
            <p14:sldId id="421"/>
            <p14:sldId id="259"/>
            <p14:sldId id="260"/>
          </p14:sldIdLst>
        </p14:section>
        <p14:section name="Seq.1 - Careers in Cybersecurity" id="{B7673EE0-23A5-48A2-B496-A85586211A2E}">
          <p14:sldIdLst>
            <p14:sldId id="257"/>
            <p14:sldId id="258"/>
            <p14:sldId id="410"/>
            <p14:sldId id="412"/>
            <p14:sldId id="413"/>
            <p14:sldId id="262"/>
          </p14:sldIdLst>
        </p14:section>
        <p14:section name="Seq.1 - Activity 1 - Cyber gestures" id="{CE3055A0-FA35-4DC8-8023-235184FE158E}">
          <p14:sldIdLst>
            <p14:sldId id="263"/>
            <p14:sldId id="264"/>
            <p14:sldId id="265"/>
            <p14:sldId id="381"/>
            <p14:sldId id="267"/>
            <p14:sldId id="380"/>
            <p14:sldId id="269"/>
            <p14:sldId id="397"/>
            <p14:sldId id="271"/>
            <p14:sldId id="382"/>
            <p14:sldId id="273"/>
            <p14:sldId id="383"/>
            <p14:sldId id="275"/>
            <p14:sldId id="384"/>
            <p14:sldId id="277"/>
            <p14:sldId id="278"/>
          </p14:sldIdLst>
        </p14:section>
        <p14:section name="Seq.1 - Activity 2 - I work in cybersecurity" id="{23AA0EEB-E9EB-43F7-B3E0-A0D73CBBB43C}">
          <p14:sldIdLst>
            <p14:sldId id="279"/>
            <p14:sldId id="280"/>
            <p14:sldId id="281"/>
            <p14:sldId id="385"/>
            <p14:sldId id="282"/>
            <p14:sldId id="284"/>
            <p14:sldId id="386"/>
            <p14:sldId id="286"/>
            <p14:sldId id="387"/>
            <p14:sldId id="388"/>
            <p14:sldId id="389"/>
            <p14:sldId id="292"/>
            <p14:sldId id="390"/>
            <p14:sldId id="294"/>
            <p14:sldId id="392"/>
            <p14:sldId id="296"/>
            <p14:sldId id="393"/>
            <p14:sldId id="298"/>
          </p14:sldIdLst>
        </p14:section>
        <p14:section name="Seq.1 - Activity 3 - Quiz Jobs" id="{463A17B5-6FC6-47AB-9437-12F326F4A85E}">
          <p14:sldIdLst>
            <p14:sldId id="299"/>
            <p14:sldId id="300"/>
            <p14:sldId id="301"/>
            <p14:sldId id="394"/>
            <p14:sldId id="395"/>
            <p14:sldId id="396"/>
            <p14:sldId id="304"/>
            <p14:sldId id="399"/>
            <p14:sldId id="400"/>
            <p14:sldId id="402"/>
            <p14:sldId id="403"/>
            <p14:sldId id="404"/>
            <p14:sldId id="311"/>
          </p14:sldIdLst>
        </p14:section>
        <p14:section name="Seq.2 - Beware of appareances" id="{16AE4670-B2BC-4AD6-AA3B-6101B5D0F0FE}">
          <p14:sldIdLst>
            <p14:sldId id="312"/>
          </p14:sldIdLst>
        </p14:section>
        <p14:section name="Seq.2 - Activity 2 - Technical support scams" id="{DFCBE2F2-7305-403B-B9C1-E6338AA81370}">
          <p14:sldIdLst>
            <p14:sldId id="313"/>
            <p14:sldId id="315"/>
            <p14:sldId id="316"/>
            <p14:sldId id="317"/>
          </p14:sldIdLst>
        </p14:section>
        <p14:section name="Seq.2 - Activity 2 - To click or not" id="{16ED2AA1-E61B-432F-97C9-0144EC5D1834}">
          <p14:sldIdLst>
            <p14:sldId id="318"/>
            <p14:sldId id="324"/>
            <p14:sldId id="325"/>
            <p14:sldId id="420"/>
            <p14:sldId id="419"/>
            <p14:sldId id="326"/>
            <p14:sldId id="329"/>
            <p14:sldId id="417"/>
            <p14:sldId id="331"/>
            <p14:sldId id="418"/>
            <p14:sldId id="341"/>
            <p14:sldId id="416"/>
            <p14:sldId id="348"/>
            <p14:sldId id="349"/>
            <p14:sldId id="350"/>
            <p14:sldId id="351"/>
            <p14:sldId id="405"/>
            <p14:sldId id="406"/>
            <p14:sldId id="407"/>
            <p14:sldId id="408"/>
          </p14:sldIdLst>
        </p14:section>
        <p14:section name="Seq.2 - Activity 3 - Scams" id="{A3949683-EEDA-4D10-ADA6-3563C2F25C54}">
          <p14:sldIdLst>
            <p14:sldId id="356"/>
            <p14:sldId id="357"/>
            <p14:sldId id="358"/>
            <p14:sldId id="359"/>
          </p14:sldIdLst>
        </p14:section>
        <p14:section name="Seq.3 - Protect Your Accounts" id="{B6B9B57D-54EA-4CFA-81D5-1F0086B47AF1}">
          <p14:sldIdLst>
            <p14:sldId id="360"/>
          </p14:sldIdLst>
        </p14:section>
        <p14:section name="Seq.3 - Activity 1 - Good Passwords" id="{83A28225-9214-4D64-BB00-EFB4402FD0DF}">
          <p14:sldIdLst>
            <p14:sldId id="361"/>
            <p14:sldId id="362"/>
            <p14:sldId id="363"/>
            <p14:sldId id="366"/>
            <p14:sldId id="414"/>
            <p14:sldId id="415"/>
            <p14:sldId id="367"/>
            <p14:sldId id="368"/>
            <p14:sldId id="369"/>
            <p14:sldId id="370"/>
          </p14:sldIdLst>
        </p14:section>
        <p14:section name="Seq.3 - Activity 2 - Protect Your Important Accounts" id="{FB2984F1-97C3-4CDC-9CDE-24A9BC575C85}">
          <p14:sldIdLst>
            <p14:sldId id="371"/>
            <p14:sldId id="372"/>
            <p14:sldId id="373"/>
            <p14:sldId id="374"/>
            <p14:sldId id="375"/>
            <p14:sldId id="376"/>
            <p14:sldId id="37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ECB0"/>
    <a:srgbClr val="9A604D"/>
    <a:srgbClr val="1D1D1B"/>
    <a:srgbClr val="F2E07F"/>
    <a:srgbClr val="9BCCC1"/>
    <a:srgbClr val="38A5B2"/>
    <a:srgbClr val="BADBD3"/>
    <a:srgbClr val="EAE9EE"/>
    <a:srgbClr val="7C2D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507E60-9A32-4166-9B21-5F770CCE9CDE}" v="342" dt="2022-10-04T20:06:23.246"/>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00" autoAdjust="0"/>
    <p:restoredTop sz="91758" autoAdjust="0"/>
  </p:normalViewPr>
  <p:slideViewPr>
    <p:cSldViewPr>
      <p:cViewPr varScale="1">
        <p:scale>
          <a:sx n="60" d="100"/>
          <a:sy n="60" d="100"/>
        </p:scale>
        <p:origin x="96" y="168"/>
      </p:cViewPr>
      <p:guideLst>
        <p:guide orient="horz" pos="2880"/>
        <p:guide pos="2160"/>
      </p:guideLst>
    </p:cSldViewPr>
  </p:slideViewPr>
  <p:notesTextViewPr>
    <p:cViewPr>
      <p:scale>
        <a:sx n="100" d="100"/>
        <a:sy n="100" d="100"/>
      </p:scale>
      <p:origin x="0" y="0"/>
    </p:cViewPr>
  </p:notesTextViewPr>
  <p:notesViewPr>
    <p:cSldViewPr>
      <p:cViewPr varScale="1">
        <p:scale>
          <a:sx n="70" d="100"/>
          <a:sy n="70" d="100"/>
        </p:scale>
        <p:origin x="1290" y="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8/10/relationships/authors" Targe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0BB907C-D733-D870-479B-3392B6E40F1E}"/>
              </a:ext>
            </a:extLst>
          </p:cNvPr>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124ABFB5-6F96-69DB-6A4E-8E92F2506DF1}"/>
              </a:ext>
            </a:extLst>
          </p:cNvPr>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285180F4-A6CC-4D57-9C57-119DEE7E9BAE}" type="datetimeFigureOut">
              <a:rPr lang="fr-FR" smtClean="0"/>
              <a:t>04/10/2022</a:t>
            </a:fld>
            <a:endParaRPr lang="fr-FR"/>
          </a:p>
        </p:txBody>
      </p:sp>
      <p:sp>
        <p:nvSpPr>
          <p:cNvPr id="4" name="Espace réservé du pied de page 3">
            <a:extLst>
              <a:ext uri="{FF2B5EF4-FFF2-40B4-BE49-F238E27FC236}">
                <a16:creationId xmlns:a16="http://schemas.microsoft.com/office/drawing/2014/main" id="{6F78EDB3-D0E2-5EB7-7304-8B555746B5E6}"/>
              </a:ext>
            </a:extLst>
          </p:cNvPr>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BE672D7F-DFB4-120D-6046-AB531C904208}"/>
              </a:ext>
            </a:extLst>
          </p:cNvPr>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A82F6E72-A0A7-4119-ADDC-61A81972F029}" type="slidenum">
              <a:rPr lang="fr-FR" smtClean="0"/>
              <a:t>‹N°›</a:t>
            </a:fld>
            <a:endParaRPr lang="fr-FR"/>
          </a:p>
        </p:txBody>
      </p:sp>
    </p:spTree>
    <p:extLst>
      <p:ext uri="{BB962C8B-B14F-4D97-AF65-F5344CB8AC3E}">
        <p14:creationId xmlns:p14="http://schemas.microsoft.com/office/powerpoint/2010/main" val="1379666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D231E157-0747-494B-89BC-368DB4A2FFA6}" type="datetimeFigureOut">
              <a:rPr lang="fr-FR" smtClean="0"/>
              <a:t>04/10/2022</a:t>
            </a:fld>
            <a:endParaRPr lang="fr-FR"/>
          </a:p>
        </p:txBody>
      </p:sp>
      <p:sp>
        <p:nvSpPr>
          <p:cNvPr id="4" name="Espace réservé de l'image des diapositives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3D7585FC-6952-4EBF-9035-7FCAD9FE3BD4}" type="slidenum">
              <a:rPr lang="fr-FR" smtClean="0"/>
              <a:t>‹N°›</a:t>
            </a:fld>
            <a:endParaRPr lang="fr-FR"/>
          </a:p>
        </p:txBody>
      </p:sp>
    </p:spTree>
    <p:extLst>
      <p:ext uri="{BB962C8B-B14F-4D97-AF65-F5344CB8AC3E}">
        <p14:creationId xmlns:p14="http://schemas.microsoft.com/office/powerpoint/2010/main" val="2067787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highlight>
                  <a:srgbClr val="FFFF00"/>
                </a:highlight>
              </a:rPr>
              <a:t>To </a:t>
            </a:r>
            <a:r>
              <a:rPr lang="fr-FR" dirty="0" err="1">
                <a:highlight>
                  <a:srgbClr val="FFFF00"/>
                </a:highlight>
              </a:rPr>
              <a:t>adapt</a:t>
            </a:r>
            <a:r>
              <a:rPr lang="fr-FR" dirty="0">
                <a:highlight>
                  <a:srgbClr val="FFFF00"/>
                </a:highlight>
              </a:rPr>
              <a:t> to </a:t>
            </a:r>
            <a:r>
              <a:rPr lang="fr-FR" dirty="0" err="1">
                <a:highlight>
                  <a:srgbClr val="FFFF00"/>
                </a:highlight>
              </a:rPr>
              <a:t>specific</a:t>
            </a:r>
            <a:r>
              <a:rPr lang="fr-FR" dirty="0">
                <a:highlight>
                  <a:srgbClr val="FFFF00"/>
                </a:highlight>
              </a:rPr>
              <a:t> country </a:t>
            </a:r>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9</a:t>
            </a:fld>
            <a:endParaRPr lang="fr-FR"/>
          </a:p>
        </p:txBody>
      </p:sp>
    </p:spTree>
    <p:extLst>
      <p:ext uri="{BB962C8B-B14F-4D97-AF65-F5344CB8AC3E}">
        <p14:creationId xmlns:p14="http://schemas.microsoft.com/office/powerpoint/2010/main" val="3812051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83</a:t>
            </a:fld>
            <a:endParaRPr lang="fr-FR"/>
          </a:p>
        </p:txBody>
      </p:sp>
    </p:spTree>
    <p:extLst>
      <p:ext uri="{BB962C8B-B14F-4D97-AF65-F5344CB8AC3E}">
        <p14:creationId xmlns:p14="http://schemas.microsoft.com/office/powerpoint/2010/main" val="3260410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85</a:t>
            </a:fld>
            <a:endParaRPr lang="fr-FR"/>
          </a:p>
        </p:txBody>
      </p:sp>
    </p:spTree>
    <p:extLst>
      <p:ext uri="{BB962C8B-B14F-4D97-AF65-F5344CB8AC3E}">
        <p14:creationId xmlns:p14="http://schemas.microsoft.com/office/powerpoint/2010/main" val="2100995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94</a:t>
            </a:fld>
            <a:endParaRPr lang="fr-FR"/>
          </a:p>
        </p:txBody>
      </p:sp>
    </p:spTree>
    <p:extLst>
      <p:ext uri="{BB962C8B-B14F-4D97-AF65-F5344CB8AC3E}">
        <p14:creationId xmlns:p14="http://schemas.microsoft.com/office/powerpoint/2010/main" val="1764685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 voir avec Arnaud: </a:t>
            </a:r>
            <a:r>
              <a:rPr lang="fr-FR" dirty="0" err="1"/>
              <a:t>security</a:t>
            </a:r>
            <a:r>
              <a:rPr lang="fr-FR" dirty="0"/>
              <a:t> key? </a:t>
            </a:r>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100</a:t>
            </a:fld>
            <a:endParaRPr lang="fr-FR"/>
          </a:p>
        </p:txBody>
      </p:sp>
    </p:spTree>
    <p:extLst>
      <p:ext uri="{BB962C8B-B14F-4D97-AF65-F5344CB8AC3E}">
        <p14:creationId xmlns:p14="http://schemas.microsoft.com/office/powerpoint/2010/main" val="1820770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104</a:t>
            </a:fld>
            <a:endParaRPr lang="fr-FR"/>
          </a:p>
        </p:txBody>
      </p:sp>
    </p:spTree>
    <p:extLst>
      <p:ext uri="{BB962C8B-B14F-4D97-AF65-F5344CB8AC3E}">
        <p14:creationId xmlns:p14="http://schemas.microsoft.com/office/powerpoint/2010/main" val="2526824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Find</a:t>
            </a:r>
            <a:r>
              <a:rPr lang="fr-FR" dirty="0"/>
              <a:t> stats or </a:t>
            </a:r>
            <a:r>
              <a:rPr lang="fr-FR" dirty="0" err="1"/>
              <a:t>delete</a:t>
            </a:r>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10</a:t>
            </a:fld>
            <a:endParaRPr lang="fr-FR"/>
          </a:p>
        </p:txBody>
      </p:sp>
    </p:spTree>
    <p:extLst>
      <p:ext uri="{BB962C8B-B14F-4D97-AF65-F5344CB8AC3E}">
        <p14:creationId xmlns:p14="http://schemas.microsoft.com/office/powerpoint/2010/main" val="2549361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25</a:t>
            </a:fld>
            <a:endParaRPr lang="fr-FR"/>
          </a:p>
        </p:txBody>
      </p:sp>
    </p:spTree>
    <p:extLst>
      <p:ext uri="{BB962C8B-B14F-4D97-AF65-F5344CB8AC3E}">
        <p14:creationId xmlns:p14="http://schemas.microsoft.com/office/powerpoint/2010/main" val="3953643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28</a:t>
            </a:fld>
            <a:endParaRPr lang="fr-FR"/>
          </a:p>
        </p:txBody>
      </p:sp>
    </p:spTree>
    <p:extLst>
      <p:ext uri="{BB962C8B-B14F-4D97-AF65-F5344CB8AC3E}">
        <p14:creationId xmlns:p14="http://schemas.microsoft.com/office/powerpoint/2010/main" val="3154011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43</a:t>
            </a:fld>
            <a:endParaRPr lang="fr-FR"/>
          </a:p>
        </p:txBody>
      </p:sp>
    </p:spTree>
    <p:extLst>
      <p:ext uri="{BB962C8B-B14F-4D97-AF65-F5344CB8AC3E}">
        <p14:creationId xmlns:p14="http://schemas.microsoft.com/office/powerpoint/2010/main" val="854518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45</a:t>
            </a:fld>
            <a:endParaRPr lang="fr-FR"/>
          </a:p>
        </p:txBody>
      </p:sp>
    </p:spTree>
    <p:extLst>
      <p:ext uri="{BB962C8B-B14F-4D97-AF65-F5344CB8AC3E}">
        <p14:creationId xmlns:p14="http://schemas.microsoft.com/office/powerpoint/2010/main" val="2406529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60</a:t>
            </a:fld>
            <a:endParaRPr lang="fr-FR"/>
          </a:p>
        </p:txBody>
      </p:sp>
    </p:spTree>
    <p:extLst>
      <p:ext uri="{BB962C8B-B14F-4D97-AF65-F5344CB8AC3E}">
        <p14:creationId xmlns:p14="http://schemas.microsoft.com/office/powerpoint/2010/main" val="1461030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83820" marR="43180" indent="0">
              <a:lnSpc>
                <a:spcPct val="82000"/>
              </a:lnSpc>
              <a:spcBef>
                <a:spcPts val="4395"/>
              </a:spcBef>
              <a:buSzPct val="160869"/>
              <a:buNone/>
              <a:tabLst>
                <a:tab pos="1100455" algn="l"/>
                <a:tab pos="1101090" algn="l"/>
              </a:tabLst>
            </a:pPr>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61</a:t>
            </a:fld>
            <a:endParaRPr lang="fr-FR"/>
          </a:p>
        </p:txBody>
      </p:sp>
    </p:spTree>
    <p:extLst>
      <p:ext uri="{BB962C8B-B14F-4D97-AF65-F5344CB8AC3E}">
        <p14:creationId xmlns:p14="http://schemas.microsoft.com/office/powerpoint/2010/main" val="1145349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62</a:t>
            </a:fld>
            <a:endParaRPr lang="fr-FR"/>
          </a:p>
        </p:txBody>
      </p:sp>
    </p:spTree>
    <p:extLst>
      <p:ext uri="{BB962C8B-B14F-4D97-AF65-F5344CB8AC3E}">
        <p14:creationId xmlns:p14="http://schemas.microsoft.com/office/powerpoint/2010/main" val="1905689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633444" y="351611"/>
            <a:ext cx="10837210" cy="456565"/>
          </a:xfrm>
          <a:prstGeom prst="rect">
            <a:avLst/>
          </a:prstGeom>
        </p:spPr>
        <p:txBody>
          <a:bodyPr wrap="square" lIns="0" tIns="0" rIns="0" bIns="0">
            <a:spAutoFit/>
          </a:bodyPr>
          <a:lstStyle>
            <a:lvl1pPr>
              <a:defRPr sz="2800" b="0" i="0">
                <a:solidFill>
                  <a:srgbClr val="212121"/>
                </a:solidFill>
                <a:latin typeface="Calibri"/>
                <a:cs typeface="Calibri"/>
              </a:defRPr>
            </a:lvl1pPr>
          </a:lstStyle>
          <a:p>
            <a:endParaRPr/>
          </a:p>
        </p:txBody>
      </p:sp>
      <p:sp>
        <p:nvSpPr>
          <p:cNvPr id="3" name="Holder 3"/>
          <p:cNvSpPr>
            <a:spLocks noGrp="1"/>
          </p:cNvSpPr>
          <p:nvPr>
            <p:ph type="subTitle" idx="4"/>
          </p:nvPr>
        </p:nvSpPr>
        <p:spPr>
          <a:xfrm>
            <a:off x="9282301" y="5981169"/>
            <a:ext cx="8932544" cy="1621790"/>
          </a:xfrm>
          <a:prstGeom prst="rect">
            <a:avLst/>
          </a:prstGeom>
        </p:spPr>
        <p:txBody>
          <a:bodyPr wrap="square" lIns="0" tIns="0" rIns="0" bIns="0">
            <a:spAutoFit/>
          </a:bodyPr>
          <a:lstStyle>
            <a:lvl1pPr>
              <a:defRPr sz="10450" b="0" i="0">
                <a:solidFill>
                  <a:srgbClr val="1D1D1B"/>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10/4/2022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sz="3700" b="0" i="0">
                <a:solidFill>
                  <a:srgbClr val="231F20"/>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10/4/2022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12121"/>
                </a:solidFill>
                <a:latin typeface="Calibri"/>
                <a:cs typeface="Calibri"/>
              </a:defRPr>
            </a:lvl1pPr>
          </a:lstStyle>
          <a:p>
            <a:endParaRPr/>
          </a:p>
        </p:txBody>
      </p:sp>
      <p:sp>
        <p:nvSpPr>
          <p:cNvPr id="3" name="Holder 3"/>
          <p:cNvSpPr>
            <a:spLocks noGrp="1"/>
          </p:cNvSpPr>
          <p:nvPr>
            <p:ph sz="half" idx="2"/>
          </p:nvPr>
        </p:nvSpPr>
        <p:spPr>
          <a:xfrm>
            <a:off x="2382575" y="3448306"/>
            <a:ext cx="6487159" cy="6839584"/>
          </a:xfrm>
          <a:prstGeom prst="rect">
            <a:avLst/>
          </a:prstGeom>
        </p:spPr>
        <p:txBody>
          <a:bodyPr wrap="square" lIns="0" tIns="0" rIns="0" bIns="0">
            <a:spAutoFit/>
          </a:bodyPr>
          <a:lstStyle>
            <a:lvl1pPr>
              <a:defRPr sz="3450" b="0" i="0">
                <a:solidFill>
                  <a:srgbClr val="5F2177"/>
                </a:solidFill>
                <a:latin typeface="Calibri"/>
                <a:cs typeface="Calibri"/>
              </a:defRPr>
            </a:lvl1pPr>
          </a:lstStyle>
          <a:p>
            <a:endParaRPr/>
          </a:p>
        </p:txBody>
      </p:sp>
      <p:sp>
        <p:nvSpPr>
          <p:cNvPr id="4" name="Holder 4"/>
          <p:cNvSpPr>
            <a:spLocks noGrp="1"/>
          </p:cNvSpPr>
          <p:nvPr>
            <p:ph sz="half" idx="3"/>
          </p:nvPr>
        </p:nvSpPr>
        <p:spPr>
          <a:xfrm>
            <a:off x="11399931" y="3750570"/>
            <a:ext cx="6525259" cy="6537325"/>
          </a:xfrm>
          <a:prstGeom prst="rect">
            <a:avLst/>
          </a:prstGeom>
        </p:spPr>
        <p:txBody>
          <a:bodyPr wrap="square" lIns="0" tIns="0" rIns="0" bIns="0">
            <a:spAutoFit/>
          </a:bodyPr>
          <a:lstStyle>
            <a:lvl1pPr>
              <a:defRPr sz="3450" b="0" i="0">
                <a:solidFill>
                  <a:srgbClr val="5F2177"/>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10/4/2022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1212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10/4/2022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10/4/2022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33444" y="351611"/>
            <a:ext cx="10837210" cy="456565"/>
          </a:xfrm>
          <a:prstGeom prst="rect">
            <a:avLst/>
          </a:prstGeom>
        </p:spPr>
        <p:txBody>
          <a:bodyPr wrap="square" lIns="0" tIns="0" rIns="0" bIns="0">
            <a:spAutoFit/>
          </a:bodyPr>
          <a:lstStyle>
            <a:lvl1pPr>
              <a:defRPr sz="2800" b="0" i="0">
                <a:solidFill>
                  <a:srgbClr val="212121"/>
                </a:solidFill>
                <a:latin typeface="Calibri"/>
                <a:cs typeface="Calibri"/>
              </a:defRPr>
            </a:lvl1pPr>
          </a:lstStyle>
          <a:p>
            <a:endParaRPr/>
          </a:p>
        </p:txBody>
      </p:sp>
      <p:sp>
        <p:nvSpPr>
          <p:cNvPr id="3" name="Holder 3"/>
          <p:cNvSpPr>
            <a:spLocks noGrp="1"/>
          </p:cNvSpPr>
          <p:nvPr>
            <p:ph type="body" idx="1"/>
          </p:nvPr>
        </p:nvSpPr>
        <p:spPr>
          <a:xfrm>
            <a:off x="2770326" y="4561663"/>
            <a:ext cx="13906500" cy="4218305"/>
          </a:xfrm>
          <a:prstGeom prst="rect">
            <a:avLst/>
          </a:prstGeom>
        </p:spPr>
        <p:txBody>
          <a:bodyPr wrap="square" lIns="0" tIns="0" rIns="0" bIns="0">
            <a:spAutoFit/>
          </a:bodyPr>
          <a:lstStyle>
            <a:lvl1pPr>
              <a:defRPr sz="3700" b="0" i="0">
                <a:solidFill>
                  <a:srgbClr val="231F20"/>
                </a:solidFill>
                <a:latin typeface="Calibri"/>
                <a:cs typeface="Calibri"/>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10/4/2022</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2.xml"/><Relationship Id="rId16"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10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0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0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48.png"/><Relationship Id="rId7" Type="http://schemas.openxmlformats.org/officeDocument/2006/relationships/image" Target="../media/image143.png"/><Relationship Id="rId2" Type="http://schemas.openxmlformats.org/officeDocument/2006/relationships/hyperlink" Target="https://keepass.info/" TargetMode="External"/><Relationship Id="rId1" Type="http://schemas.openxmlformats.org/officeDocument/2006/relationships/slideLayout" Target="../slideLayouts/slideLayout2.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 Id="rId9" Type="http://schemas.openxmlformats.org/officeDocument/2006/relationships/image" Target="../media/image145.png"/></Relationships>
</file>

<file path=ppt/slides/_rels/slide10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hyperlink" Target="https://aka.ms/infosecki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ssi.gouv.fr/guide/guide-des-bonnes-pratiques-de-linformatique/"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www.cisa.gov/4-things-you-can-do-keep-yourself-cyber-saf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blogs.microsoft.com/blog/2021/10/28/america-faces-a-cybersecurity-skills-crisis-microsoft-launches-national-campaign-to-help-community-colleges-expand-the-cybersecurity-workforce/"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8.png"/><Relationship Id="rId2" Type="http://schemas.openxmlformats.org/officeDocument/2006/relationships/image" Target="../media/image51.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46.png"/><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www.microsoft.com/security/blog/2021/05/12/securing-a-new-world-of-hybrid-work-what-to-know-and-what-to-do/"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hyperlink" Target="https://www.microsoft.com/security/blog/2022/05/05/this-world-password-day-consider-ditching-passwords-altogether/"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63.png"/></Relationships>
</file>

<file path=ppt/slides/_rels/slide6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4.png"/><Relationship Id="rId7"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5.jpeg"/><Relationship Id="rId4" Type="http://schemas.openxmlformats.org/officeDocument/2006/relationships/image" Target="../media/image73.png"/></Relationships>
</file>

<file path=ppt/slides/_rels/slide6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5.jpeg"/><Relationship Id="rId4" Type="http://schemas.openxmlformats.org/officeDocument/2006/relationships/image" Target="../media/image73.png"/></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77.jpeg"/><Relationship Id="rId5" Type="http://schemas.openxmlformats.org/officeDocument/2006/relationships/image" Target="../media/image73.png"/><Relationship Id="rId4"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hyperlink" Target="https://techcommunity.microsoft.com/t5/azure-active-directory-identity/your-pa-word-doesn-t-matter/ba-p/731984" TargetMode="External"/><Relationship Id="rId2" Type="http://schemas.openxmlformats.org/officeDocument/2006/relationships/hyperlink" Target="https://www.internetsociety.org/news/press-releases/2018/online-trust-alliance-reports-doubling-cyber-incidents-2017/" TargetMode="External"/><Relationship Id="rId1" Type="http://schemas.openxmlformats.org/officeDocument/2006/relationships/slideLayout" Target="../slideLayouts/slideLayout2.xml"/><Relationship Id="rId6" Type="http://schemas.openxmlformats.org/officeDocument/2006/relationships/hyperlink" Target="https://www.microsoft.com/security/blog/2022/05/05/this-world-password-day-consider-ditching-passwords-altogether/" TargetMode="External"/><Relationship Id="rId5" Type="http://schemas.openxmlformats.org/officeDocument/2006/relationships/hyperlink" Target="https://www.microsoft.com/security/blog/2021/05/12/securing-a-new-world-of-hybrid-work-what-to-know-and-what-to-do/" TargetMode="Externa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77.jpeg"/><Relationship Id="rId5" Type="http://schemas.openxmlformats.org/officeDocument/2006/relationships/image" Target="../media/image73.png"/><Relationship Id="rId4" Type="http://schemas.openxmlformats.org/officeDocument/2006/relationships/image" Target="../media/image72.png"/></Relationships>
</file>

<file path=ppt/slides/_rels/slide7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5" Type="http://schemas.openxmlformats.org/officeDocument/2006/relationships/image" Target="../media/image78.png"/><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www.microsoft.com/security/blog/2022/05/05/this-world-password-day-consider-ditching-passwords-altogether/" TargetMode="External"/><Relationship Id="rId2" Type="http://schemas.openxmlformats.org/officeDocument/2006/relationships/hyperlink" Target="https://www.internetsociety.org/news/press-releases/2018/online-trust-alliance-reports-doubling-cyber-incidents-2017/" TargetMode="External"/><Relationship Id="rId1" Type="http://schemas.openxmlformats.org/officeDocument/2006/relationships/slideLayout" Target="../slideLayouts/slideLayout2.xml"/><Relationship Id="rId6" Type="http://schemas.openxmlformats.org/officeDocument/2006/relationships/hyperlink" Target="https://www.microsoft.com/security/blog/2021/05/12/securing-a-new-world-of-hybrid-work-what-to-know-and-what-to-do/" TargetMode="External"/><Relationship Id="rId5" Type="http://schemas.openxmlformats.org/officeDocument/2006/relationships/image" Target="../media/image14.png"/><Relationship Id="rId4" Type="http://schemas.openxmlformats.org/officeDocument/2006/relationships/hyperlink" Target="https://techcommunity.microsoft.com/t5/azure-active-directory-identity/your-pa-word-doesn-t-matter/ba-p/731984"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3.png"/></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3.png"/></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3.png"/></Relationships>
</file>

<file path=ppt/slides/_rels/slide8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8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3.png"/><Relationship Id="rId18" Type="http://schemas.openxmlformats.org/officeDocument/2006/relationships/image" Target="../media/image98.png"/><Relationship Id="rId26" Type="http://schemas.openxmlformats.org/officeDocument/2006/relationships/image" Target="../media/image106.png"/><Relationship Id="rId3" Type="http://schemas.openxmlformats.org/officeDocument/2006/relationships/image" Target="../media/image83.png"/><Relationship Id="rId21" Type="http://schemas.openxmlformats.org/officeDocument/2006/relationships/image" Target="../media/image101.pn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png"/><Relationship Id="rId25" Type="http://schemas.openxmlformats.org/officeDocument/2006/relationships/image" Target="../media/image105.png"/><Relationship Id="rId2" Type="http://schemas.openxmlformats.org/officeDocument/2006/relationships/image" Target="../media/image82.png"/><Relationship Id="rId16" Type="http://schemas.openxmlformats.org/officeDocument/2006/relationships/image" Target="../media/image96.png"/><Relationship Id="rId20" Type="http://schemas.openxmlformats.org/officeDocument/2006/relationships/image" Target="../media/image100.png"/><Relationship Id="rId29"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24" Type="http://schemas.openxmlformats.org/officeDocument/2006/relationships/image" Target="../media/image104.png"/><Relationship Id="rId5" Type="http://schemas.openxmlformats.org/officeDocument/2006/relationships/image" Target="../media/image85.png"/><Relationship Id="rId15" Type="http://schemas.openxmlformats.org/officeDocument/2006/relationships/image" Target="../media/image95.png"/><Relationship Id="rId23" Type="http://schemas.openxmlformats.org/officeDocument/2006/relationships/image" Target="../media/image103.png"/><Relationship Id="rId28" Type="http://schemas.openxmlformats.org/officeDocument/2006/relationships/image" Target="../media/image72.png"/><Relationship Id="rId10" Type="http://schemas.openxmlformats.org/officeDocument/2006/relationships/image" Target="../media/image90.png"/><Relationship Id="rId19" Type="http://schemas.openxmlformats.org/officeDocument/2006/relationships/image" Target="../media/image99.png"/><Relationship Id="rId4" Type="http://schemas.openxmlformats.org/officeDocument/2006/relationships/image" Target="../media/image84.png"/><Relationship Id="rId9" Type="http://schemas.openxmlformats.org/officeDocument/2006/relationships/image" Target="../media/image89.png"/><Relationship Id="rId14" Type="http://schemas.openxmlformats.org/officeDocument/2006/relationships/image" Target="../media/image94.png"/><Relationship Id="rId22" Type="http://schemas.openxmlformats.org/officeDocument/2006/relationships/image" Target="../media/image102.png"/><Relationship Id="rId27" Type="http://schemas.openxmlformats.org/officeDocument/2006/relationships/image" Target="../media/image71.png"/></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108.png"/></Relationships>
</file>

<file path=ppt/slides/_rels/slide8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5.png"/><Relationship Id="rId7" Type="http://schemas.openxmlformats.org/officeDocument/2006/relationships/image" Target="../media/image110.png"/><Relationship Id="rId2"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image" Target="../media/image67.png"/><Relationship Id="rId10" Type="http://schemas.openxmlformats.org/officeDocument/2006/relationships/image" Target="../media/image73.png"/><Relationship Id="rId4" Type="http://schemas.openxmlformats.org/officeDocument/2006/relationships/image" Target="../media/image66.png"/><Relationship Id="rId9" Type="http://schemas.openxmlformats.org/officeDocument/2006/relationships/image" Target="../media/image72.png"/></Relationships>
</file>

<file path=ppt/slides/_rels/slide8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8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image" Target="../media/image115.png"/><Relationship Id="rId16"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60.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hyperlink" Target="https://www.microsoft.com/security/blog/2022/05/05/this-world-password-day-consider-ditching-passwords-altogether/" TargetMode="External"/><Relationship Id="rId3" Type="http://schemas.openxmlformats.org/officeDocument/2006/relationships/hyperlink" Target="https://www.internetsociety.org/news/press-releases/2018/online-trust-alliance-reports-doubling-cyber-incidents-2017/" TargetMode="External"/><Relationship Id="rId7" Type="http://schemas.openxmlformats.org/officeDocument/2006/relationships/image" Target="../media/image17.png"/><Relationship Id="rId12" Type="http://schemas.openxmlformats.org/officeDocument/2006/relationships/hyperlink" Target="https://www.microsoft.com/security/blog/2021/05/12/securing-a-new-world-of-hybrid-work-what-to-know-and-what-to-d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4.png"/><Relationship Id="rId5" Type="http://schemas.openxmlformats.org/officeDocument/2006/relationships/hyperlink" Target="https://techcommunity.microsoft.com/t5/azure-active-directory-identity/your-pa-word-doesn-t-matter/ba-p/731984" TargetMode="External"/><Relationship Id="rId10" Type="http://schemas.openxmlformats.org/officeDocument/2006/relationships/hyperlink" Target="https://fr.wavestone.com/fr/insight/cyberbenchmark-ou-en-sont-les-grandes-entreprises-francaises/" TargetMode="External"/><Relationship Id="rId4" Type="http://schemas.openxmlformats.org/officeDocument/2006/relationships/image" Target="../media/image15.png"/><Relationship Id="rId9" Type="http://schemas.openxmlformats.org/officeDocument/2006/relationships/image" Target="../media/image19.png"/></Relationships>
</file>

<file path=ppt/slides/_rels/slide9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9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9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60.png"/></Relationships>
</file>

<file path=ppt/slides/_rels/slide9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28.png"/><Relationship Id="rId4" Type="http://schemas.openxmlformats.org/officeDocument/2006/relationships/image" Target="../media/image60.png"/></Relationships>
</file>

<file path=ppt/slides/_rels/slide96.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hyperlink" Target="https://haveibeenpwned.com/" TargetMode="External"/><Relationship Id="rId1" Type="http://schemas.openxmlformats.org/officeDocument/2006/relationships/slideLayout" Target="../slideLayouts/slideLayout4.xml"/><Relationship Id="rId5" Type="http://schemas.openxmlformats.org/officeDocument/2006/relationships/image" Target="../media/image128.png"/><Relationship Id="rId4" Type="http://schemas.openxmlformats.org/officeDocument/2006/relationships/image" Target="../media/image60.png"/></Relationships>
</file>

<file path=ppt/slides/_rels/slide9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60.png"/><Relationship Id="rId4" Type="http://schemas.openxmlformats.org/officeDocument/2006/relationships/image" Target="../media/image137.png"/></Relationships>
</file>

<file path=ppt/slides/_rels/slide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5.xml"/><Relationship Id="rId4" Type="http://schemas.openxmlformats.org/officeDocument/2006/relationships/image" Target="../media/image141.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7604472"/>
          </a:xfrm>
          <a:prstGeom prst="rect">
            <a:avLst/>
          </a:prstGeom>
        </p:spPr>
      </p:pic>
      <p:grpSp>
        <p:nvGrpSpPr>
          <p:cNvPr id="4" name="object 4"/>
          <p:cNvGrpSpPr/>
          <p:nvPr/>
        </p:nvGrpSpPr>
        <p:grpSpPr>
          <a:xfrm>
            <a:off x="1781493" y="4855106"/>
            <a:ext cx="18322925" cy="6453505"/>
            <a:chOff x="1781493" y="4855106"/>
            <a:chExt cx="18322925" cy="6453505"/>
          </a:xfrm>
        </p:grpSpPr>
        <p:sp>
          <p:nvSpPr>
            <p:cNvPr id="5" name="object 5"/>
            <p:cNvSpPr/>
            <p:nvPr/>
          </p:nvSpPr>
          <p:spPr>
            <a:xfrm>
              <a:off x="7942920" y="8196236"/>
              <a:ext cx="12161520" cy="3112770"/>
            </a:xfrm>
            <a:custGeom>
              <a:avLst/>
              <a:gdLst/>
              <a:ahLst/>
              <a:cxnLst/>
              <a:rect l="l" t="t" r="r" b="b"/>
              <a:pathLst>
                <a:path w="12161519" h="3112770">
                  <a:moveTo>
                    <a:pt x="12161179" y="0"/>
                  </a:moveTo>
                  <a:lnTo>
                    <a:pt x="12075044" y="25865"/>
                  </a:lnTo>
                  <a:lnTo>
                    <a:pt x="11931525" y="66751"/>
                  </a:lnTo>
                  <a:lnTo>
                    <a:pt x="11787438" y="105195"/>
                  </a:lnTo>
                  <a:lnTo>
                    <a:pt x="11642805" y="141299"/>
                  </a:lnTo>
                  <a:lnTo>
                    <a:pt x="11497649" y="175166"/>
                  </a:lnTo>
                  <a:lnTo>
                    <a:pt x="11351994" y="206901"/>
                  </a:lnTo>
                  <a:lnTo>
                    <a:pt x="11157051" y="246074"/>
                  </a:lnTo>
                  <a:lnTo>
                    <a:pt x="10961317" y="281884"/>
                  </a:lnTo>
                  <a:lnTo>
                    <a:pt x="10764847" y="314575"/>
                  </a:lnTo>
                  <a:lnTo>
                    <a:pt x="10518308" y="351426"/>
                  </a:lnTo>
                  <a:lnTo>
                    <a:pt x="10221208" y="390393"/>
                  </a:lnTo>
                  <a:lnTo>
                    <a:pt x="9873099" y="429655"/>
                  </a:lnTo>
                  <a:lnTo>
                    <a:pt x="9373572" y="476654"/>
                  </a:lnTo>
                  <a:lnTo>
                    <a:pt x="7666525" y="605117"/>
                  </a:lnTo>
                  <a:lnTo>
                    <a:pt x="7015291" y="663643"/>
                  </a:lnTo>
                  <a:lnTo>
                    <a:pt x="6616258" y="708137"/>
                  </a:lnTo>
                  <a:lnTo>
                    <a:pt x="6318063" y="747210"/>
                  </a:lnTo>
                  <a:lnTo>
                    <a:pt x="6069871" y="784184"/>
                  </a:lnTo>
                  <a:lnTo>
                    <a:pt x="5822326" y="825211"/>
                  </a:lnTo>
                  <a:lnTo>
                    <a:pt x="5575490" y="870270"/>
                  </a:lnTo>
                  <a:lnTo>
                    <a:pt x="5329423" y="919336"/>
                  </a:lnTo>
                  <a:lnTo>
                    <a:pt x="5084184" y="972384"/>
                  </a:lnTo>
                  <a:lnTo>
                    <a:pt x="4839834" y="1029392"/>
                  </a:lnTo>
                  <a:lnTo>
                    <a:pt x="4596434" y="1090335"/>
                  </a:lnTo>
                  <a:lnTo>
                    <a:pt x="4354044" y="1155189"/>
                  </a:lnTo>
                  <a:lnTo>
                    <a:pt x="4112724" y="1223931"/>
                  </a:lnTo>
                  <a:lnTo>
                    <a:pt x="3872535" y="1296536"/>
                  </a:lnTo>
                  <a:lnTo>
                    <a:pt x="3633537" y="1372981"/>
                  </a:lnTo>
                  <a:lnTo>
                    <a:pt x="3395790" y="1453242"/>
                  </a:lnTo>
                  <a:lnTo>
                    <a:pt x="3159354" y="1537295"/>
                  </a:lnTo>
                  <a:lnTo>
                    <a:pt x="2924291" y="1625116"/>
                  </a:lnTo>
                  <a:lnTo>
                    <a:pt x="2690660" y="1716681"/>
                  </a:lnTo>
                  <a:lnTo>
                    <a:pt x="2458522" y="1811967"/>
                  </a:lnTo>
                  <a:lnTo>
                    <a:pt x="2227937" y="1910948"/>
                  </a:lnTo>
                  <a:lnTo>
                    <a:pt x="1998966" y="2013603"/>
                  </a:lnTo>
                  <a:lnTo>
                    <a:pt x="1771668" y="2119906"/>
                  </a:lnTo>
                  <a:lnTo>
                    <a:pt x="1546104" y="2229834"/>
                  </a:lnTo>
                  <a:lnTo>
                    <a:pt x="1366942" y="2320370"/>
                  </a:lnTo>
                  <a:lnTo>
                    <a:pt x="1188960" y="2413198"/>
                  </a:lnTo>
                  <a:lnTo>
                    <a:pt x="1012188" y="2508307"/>
                  </a:lnTo>
                  <a:lnTo>
                    <a:pt x="836657" y="2605683"/>
                  </a:lnTo>
                  <a:lnTo>
                    <a:pt x="662398" y="2705315"/>
                  </a:lnTo>
                  <a:lnTo>
                    <a:pt x="489442" y="2807191"/>
                  </a:lnTo>
                  <a:lnTo>
                    <a:pt x="317820" y="2911297"/>
                  </a:lnTo>
                  <a:lnTo>
                    <a:pt x="147563" y="3017623"/>
                  </a:lnTo>
                  <a:lnTo>
                    <a:pt x="0" y="3112319"/>
                  </a:lnTo>
                  <a:lnTo>
                    <a:pt x="12161179" y="3112319"/>
                  </a:lnTo>
                  <a:lnTo>
                    <a:pt x="12161179" y="0"/>
                  </a:lnTo>
                  <a:close/>
                </a:path>
              </a:pathLst>
            </a:custGeom>
            <a:solidFill>
              <a:srgbClr val="9BCDC2">
                <a:alpha val="19999"/>
              </a:srgbClr>
            </a:solidFill>
          </p:spPr>
          <p:txBody>
            <a:bodyPr wrap="square" lIns="0" tIns="0" rIns="0" bIns="0" rtlCol="0"/>
            <a:lstStyle/>
            <a:p>
              <a:endParaRPr dirty="0"/>
            </a:p>
          </p:txBody>
        </p:sp>
        <p:sp>
          <p:nvSpPr>
            <p:cNvPr id="6" name="object 6"/>
            <p:cNvSpPr/>
            <p:nvPr/>
          </p:nvSpPr>
          <p:spPr>
            <a:xfrm>
              <a:off x="15075557" y="9900399"/>
              <a:ext cx="5028565" cy="1408430"/>
            </a:xfrm>
            <a:custGeom>
              <a:avLst/>
              <a:gdLst/>
              <a:ahLst/>
              <a:cxnLst/>
              <a:rect l="l" t="t" r="r" b="b"/>
              <a:pathLst>
                <a:path w="5028565" h="1408429">
                  <a:moveTo>
                    <a:pt x="3654257" y="0"/>
                  </a:moveTo>
                  <a:lnTo>
                    <a:pt x="3586812" y="238"/>
                  </a:lnTo>
                  <a:lnTo>
                    <a:pt x="3519955" y="953"/>
                  </a:lnTo>
                  <a:lnTo>
                    <a:pt x="3453402" y="2139"/>
                  </a:lnTo>
                  <a:lnTo>
                    <a:pt x="3321248" y="5911"/>
                  </a:lnTo>
                  <a:lnTo>
                    <a:pt x="3190432" y="11521"/>
                  </a:lnTo>
                  <a:lnTo>
                    <a:pt x="3061039" y="18936"/>
                  </a:lnTo>
                  <a:lnTo>
                    <a:pt x="2933150" y="28123"/>
                  </a:lnTo>
                  <a:lnTo>
                    <a:pt x="2806847" y="39049"/>
                  </a:lnTo>
                  <a:lnTo>
                    <a:pt x="2682214" y="51683"/>
                  </a:lnTo>
                  <a:lnTo>
                    <a:pt x="2559333" y="65990"/>
                  </a:lnTo>
                  <a:lnTo>
                    <a:pt x="2438287" y="81939"/>
                  </a:lnTo>
                  <a:lnTo>
                    <a:pt x="2319157" y="99497"/>
                  </a:lnTo>
                  <a:lnTo>
                    <a:pt x="2202028" y="118631"/>
                  </a:lnTo>
                  <a:lnTo>
                    <a:pt x="2086981" y="139309"/>
                  </a:lnTo>
                  <a:lnTo>
                    <a:pt x="1974098" y="161497"/>
                  </a:lnTo>
                  <a:lnTo>
                    <a:pt x="1863464" y="185163"/>
                  </a:lnTo>
                  <a:lnTo>
                    <a:pt x="1755159" y="210275"/>
                  </a:lnTo>
                  <a:lnTo>
                    <a:pt x="1649267" y="236799"/>
                  </a:lnTo>
                  <a:lnTo>
                    <a:pt x="1545871" y="264703"/>
                  </a:lnTo>
                  <a:lnTo>
                    <a:pt x="1495134" y="279163"/>
                  </a:lnTo>
                  <a:lnTo>
                    <a:pt x="1445052" y="293955"/>
                  </a:lnTo>
                  <a:lnTo>
                    <a:pt x="1395635" y="309076"/>
                  </a:lnTo>
                  <a:lnTo>
                    <a:pt x="1346894" y="324521"/>
                  </a:lnTo>
                  <a:lnTo>
                    <a:pt x="1298838" y="340287"/>
                  </a:lnTo>
                  <a:lnTo>
                    <a:pt x="1251479" y="356369"/>
                  </a:lnTo>
                  <a:lnTo>
                    <a:pt x="1204825" y="372764"/>
                  </a:lnTo>
                  <a:lnTo>
                    <a:pt x="1158889" y="389466"/>
                  </a:lnTo>
                  <a:lnTo>
                    <a:pt x="1113680" y="406473"/>
                  </a:lnTo>
                  <a:lnTo>
                    <a:pt x="1069208" y="423780"/>
                  </a:lnTo>
                  <a:lnTo>
                    <a:pt x="1025484" y="441383"/>
                  </a:lnTo>
                  <a:lnTo>
                    <a:pt x="982517" y="459278"/>
                  </a:lnTo>
                  <a:lnTo>
                    <a:pt x="940320" y="477460"/>
                  </a:lnTo>
                  <a:lnTo>
                    <a:pt x="898900" y="495926"/>
                  </a:lnTo>
                  <a:lnTo>
                    <a:pt x="858270" y="514672"/>
                  </a:lnTo>
                  <a:lnTo>
                    <a:pt x="818440" y="533694"/>
                  </a:lnTo>
                  <a:lnTo>
                    <a:pt x="779418" y="552986"/>
                  </a:lnTo>
                  <a:lnTo>
                    <a:pt x="741217" y="572547"/>
                  </a:lnTo>
                  <a:lnTo>
                    <a:pt x="703846" y="592370"/>
                  </a:lnTo>
                  <a:lnTo>
                    <a:pt x="667316" y="612453"/>
                  </a:lnTo>
                  <a:lnTo>
                    <a:pt x="631637" y="632790"/>
                  </a:lnTo>
                  <a:lnTo>
                    <a:pt x="596819" y="653379"/>
                  </a:lnTo>
                  <a:lnTo>
                    <a:pt x="562872" y="674215"/>
                  </a:lnTo>
                  <a:lnTo>
                    <a:pt x="529808" y="695293"/>
                  </a:lnTo>
                  <a:lnTo>
                    <a:pt x="497636" y="716610"/>
                  </a:lnTo>
                  <a:lnTo>
                    <a:pt x="436009" y="759945"/>
                  </a:lnTo>
                  <a:lnTo>
                    <a:pt x="378075" y="804185"/>
                  </a:lnTo>
                  <a:lnTo>
                    <a:pt x="323917" y="849298"/>
                  </a:lnTo>
                  <a:lnTo>
                    <a:pt x="273617" y="895253"/>
                  </a:lnTo>
                  <a:lnTo>
                    <a:pt x="227257" y="942015"/>
                  </a:lnTo>
                  <a:lnTo>
                    <a:pt x="184921" y="989552"/>
                  </a:lnTo>
                  <a:lnTo>
                    <a:pt x="146691" y="1037831"/>
                  </a:lnTo>
                  <a:lnTo>
                    <a:pt x="112648" y="1086821"/>
                  </a:lnTo>
                  <a:lnTo>
                    <a:pt x="82877" y="1136488"/>
                  </a:lnTo>
                  <a:lnTo>
                    <a:pt x="57460" y="1186799"/>
                  </a:lnTo>
                  <a:lnTo>
                    <a:pt x="36478" y="1237721"/>
                  </a:lnTo>
                  <a:lnTo>
                    <a:pt x="20016" y="1289223"/>
                  </a:lnTo>
                  <a:lnTo>
                    <a:pt x="8154" y="1341271"/>
                  </a:lnTo>
                  <a:lnTo>
                    <a:pt x="977" y="1393833"/>
                  </a:lnTo>
                  <a:lnTo>
                    <a:pt x="0" y="1408156"/>
                  </a:lnTo>
                  <a:lnTo>
                    <a:pt x="5028542" y="1408156"/>
                  </a:lnTo>
                  <a:lnTo>
                    <a:pt x="5028542" y="105835"/>
                  </a:lnTo>
                  <a:lnTo>
                    <a:pt x="4929447" y="90519"/>
                  </a:lnTo>
                  <a:lnTo>
                    <a:pt x="4809349" y="73761"/>
                  </a:lnTo>
                  <a:lnTo>
                    <a:pt x="4687375" y="58629"/>
                  </a:lnTo>
                  <a:lnTo>
                    <a:pt x="4563608" y="45154"/>
                  </a:lnTo>
                  <a:lnTo>
                    <a:pt x="4438130" y="33370"/>
                  </a:lnTo>
                  <a:lnTo>
                    <a:pt x="4311024" y="23310"/>
                  </a:lnTo>
                  <a:lnTo>
                    <a:pt x="4182373" y="15005"/>
                  </a:lnTo>
                  <a:lnTo>
                    <a:pt x="4052258" y="8489"/>
                  </a:lnTo>
                  <a:lnTo>
                    <a:pt x="3920763" y="3794"/>
                  </a:lnTo>
                  <a:lnTo>
                    <a:pt x="3787971" y="953"/>
                  </a:lnTo>
                  <a:lnTo>
                    <a:pt x="3654257" y="0"/>
                  </a:lnTo>
                  <a:close/>
                </a:path>
              </a:pathLst>
            </a:custGeom>
            <a:solidFill>
              <a:srgbClr val="9BCDC2">
                <a:alpha val="50000"/>
              </a:srgbClr>
            </a:solidFill>
          </p:spPr>
          <p:txBody>
            <a:bodyPr wrap="square" lIns="0" tIns="0" rIns="0" bIns="0" rtlCol="0"/>
            <a:lstStyle/>
            <a:p>
              <a:endParaRPr dirty="0"/>
            </a:p>
          </p:txBody>
        </p:sp>
        <p:sp>
          <p:nvSpPr>
            <p:cNvPr id="7" name="object 7"/>
            <p:cNvSpPr/>
            <p:nvPr/>
          </p:nvSpPr>
          <p:spPr>
            <a:xfrm>
              <a:off x="7585722" y="6390451"/>
              <a:ext cx="1718310" cy="1913889"/>
            </a:xfrm>
            <a:custGeom>
              <a:avLst/>
              <a:gdLst/>
              <a:ahLst/>
              <a:cxnLst/>
              <a:rect l="l" t="t" r="r" b="b"/>
              <a:pathLst>
                <a:path w="1718309" h="1913890">
                  <a:moveTo>
                    <a:pt x="1489598" y="0"/>
                  </a:moveTo>
                  <a:lnTo>
                    <a:pt x="0" y="885344"/>
                  </a:lnTo>
                  <a:lnTo>
                    <a:pt x="227605" y="1883419"/>
                  </a:lnTo>
                  <a:lnTo>
                    <a:pt x="235953" y="1901219"/>
                  </a:lnTo>
                  <a:lnTo>
                    <a:pt x="249979" y="1911469"/>
                  </a:lnTo>
                  <a:lnTo>
                    <a:pt x="267762" y="1913432"/>
                  </a:lnTo>
                  <a:lnTo>
                    <a:pt x="287383" y="1906371"/>
                  </a:lnTo>
                  <a:lnTo>
                    <a:pt x="1680912" y="1078113"/>
                  </a:lnTo>
                  <a:lnTo>
                    <a:pt x="1698683" y="1062960"/>
                  </a:lnTo>
                  <a:lnTo>
                    <a:pt x="1711434" y="1042853"/>
                  </a:lnTo>
                  <a:lnTo>
                    <a:pt x="1717997" y="1020366"/>
                  </a:lnTo>
                  <a:lnTo>
                    <a:pt x="1717204" y="998074"/>
                  </a:lnTo>
                  <a:lnTo>
                    <a:pt x="1489598" y="0"/>
                  </a:lnTo>
                  <a:close/>
                </a:path>
              </a:pathLst>
            </a:custGeom>
            <a:solidFill>
              <a:srgbClr val="FFFFFF"/>
            </a:solidFill>
          </p:spPr>
          <p:txBody>
            <a:bodyPr wrap="square" lIns="0" tIns="0" rIns="0" bIns="0" rtlCol="0"/>
            <a:lstStyle/>
            <a:p>
              <a:endParaRPr dirty="0"/>
            </a:p>
          </p:txBody>
        </p:sp>
        <p:sp>
          <p:nvSpPr>
            <p:cNvPr id="8" name="object 8"/>
            <p:cNvSpPr/>
            <p:nvPr/>
          </p:nvSpPr>
          <p:spPr>
            <a:xfrm>
              <a:off x="7585722" y="6390451"/>
              <a:ext cx="1718310" cy="1913889"/>
            </a:xfrm>
            <a:custGeom>
              <a:avLst/>
              <a:gdLst/>
              <a:ahLst/>
              <a:cxnLst/>
              <a:rect l="l" t="t" r="r" b="b"/>
              <a:pathLst>
                <a:path w="1718309" h="1913890">
                  <a:moveTo>
                    <a:pt x="1489598" y="0"/>
                  </a:moveTo>
                  <a:lnTo>
                    <a:pt x="0" y="885344"/>
                  </a:lnTo>
                  <a:lnTo>
                    <a:pt x="227605" y="1883419"/>
                  </a:lnTo>
                  <a:lnTo>
                    <a:pt x="235953" y="1901219"/>
                  </a:lnTo>
                  <a:lnTo>
                    <a:pt x="249979" y="1911469"/>
                  </a:lnTo>
                  <a:lnTo>
                    <a:pt x="267762" y="1913432"/>
                  </a:lnTo>
                  <a:lnTo>
                    <a:pt x="287383" y="1906371"/>
                  </a:lnTo>
                  <a:lnTo>
                    <a:pt x="1680912" y="1078113"/>
                  </a:lnTo>
                  <a:lnTo>
                    <a:pt x="1698683" y="1062960"/>
                  </a:lnTo>
                  <a:lnTo>
                    <a:pt x="1711434" y="1042853"/>
                  </a:lnTo>
                  <a:lnTo>
                    <a:pt x="1717997" y="1020366"/>
                  </a:lnTo>
                  <a:lnTo>
                    <a:pt x="1717204" y="998074"/>
                  </a:lnTo>
                  <a:lnTo>
                    <a:pt x="1489598" y="0"/>
                  </a:lnTo>
                  <a:close/>
                </a:path>
              </a:pathLst>
            </a:custGeom>
            <a:solidFill>
              <a:srgbClr val="F8D943">
                <a:alpha val="29998"/>
              </a:srgbClr>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1781493" y="4855106"/>
              <a:ext cx="16206970" cy="5268041"/>
            </a:xfrm>
            <a:prstGeom prst="rect">
              <a:avLst/>
            </a:prstGeom>
          </p:spPr>
        </p:pic>
      </p:grpSp>
      <p:sp>
        <p:nvSpPr>
          <p:cNvPr id="10" name="object 10"/>
          <p:cNvSpPr txBox="1"/>
          <p:nvPr/>
        </p:nvSpPr>
        <p:spPr>
          <a:xfrm rot="1620000">
            <a:off x="3821434" y="7789034"/>
            <a:ext cx="501327" cy="425450"/>
          </a:xfrm>
          <a:prstGeom prst="rect">
            <a:avLst/>
          </a:prstGeom>
        </p:spPr>
        <p:txBody>
          <a:bodyPr vert="horz" wrap="square" lIns="0" tIns="0" rIns="0" bIns="0" rtlCol="0">
            <a:spAutoFit/>
          </a:bodyPr>
          <a:lstStyle/>
          <a:p>
            <a:pPr>
              <a:lnSpc>
                <a:spcPts val="3204"/>
              </a:lnSpc>
            </a:pPr>
            <a:r>
              <a:rPr sz="3350" spc="-810" dirty="0">
                <a:solidFill>
                  <a:srgbClr val="1D1D1B"/>
                </a:solidFill>
                <a:latin typeface="Calibri"/>
                <a:cs typeface="Calibri"/>
              </a:rPr>
              <a:t>CB</a:t>
            </a:r>
            <a:endParaRPr sz="3350" dirty="0">
              <a:latin typeface="Calibri"/>
              <a:cs typeface="Calibri"/>
            </a:endParaRPr>
          </a:p>
        </p:txBody>
      </p:sp>
      <p:sp>
        <p:nvSpPr>
          <p:cNvPr id="11" name="object 11"/>
          <p:cNvSpPr txBox="1"/>
          <p:nvPr/>
        </p:nvSpPr>
        <p:spPr>
          <a:xfrm rot="20220000">
            <a:off x="13197095" y="7678554"/>
            <a:ext cx="677886" cy="508000"/>
          </a:xfrm>
          <a:prstGeom prst="rect">
            <a:avLst/>
          </a:prstGeom>
        </p:spPr>
        <p:txBody>
          <a:bodyPr vert="horz" wrap="square" lIns="0" tIns="0" rIns="0" bIns="0" rtlCol="0">
            <a:spAutoFit/>
          </a:bodyPr>
          <a:lstStyle/>
          <a:p>
            <a:pPr>
              <a:lnSpc>
                <a:spcPts val="3845"/>
              </a:lnSpc>
            </a:pPr>
            <a:r>
              <a:rPr sz="4000" spc="-495" dirty="0">
                <a:latin typeface="Calibri"/>
                <a:cs typeface="Calibri"/>
              </a:rPr>
              <a:t>CV</a:t>
            </a:r>
            <a:endParaRPr sz="4000" dirty="0">
              <a:latin typeface="Calibri"/>
              <a:cs typeface="Calibri"/>
            </a:endParaRPr>
          </a:p>
        </p:txBody>
      </p:sp>
      <p:sp>
        <p:nvSpPr>
          <p:cNvPr id="12" name="object 12"/>
          <p:cNvSpPr txBox="1"/>
          <p:nvPr/>
        </p:nvSpPr>
        <p:spPr>
          <a:xfrm>
            <a:off x="7463942" y="9507361"/>
            <a:ext cx="724535" cy="649605"/>
          </a:xfrm>
          <a:prstGeom prst="rect">
            <a:avLst/>
          </a:prstGeom>
        </p:spPr>
        <p:txBody>
          <a:bodyPr vert="horz" wrap="square" lIns="0" tIns="12065" rIns="0" bIns="0" rtlCol="0">
            <a:spAutoFit/>
          </a:bodyPr>
          <a:lstStyle/>
          <a:p>
            <a:pPr marL="396875" indent="-384810">
              <a:lnSpc>
                <a:spcPct val="100000"/>
              </a:lnSpc>
              <a:spcBef>
                <a:spcPts val="95"/>
              </a:spcBef>
              <a:buChar char="◆"/>
              <a:tabLst>
                <a:tab pos="397510" algn="l"/>
              </a:tabLst>
            </a:pPr>
            <a:r>
              <a:rPr sz="6150" spc="-1739" baseline="-3387" dirty="0">
                <a:solidFill>
                  <a:srgbClr val="1D1D1B"/>
                </a:solidFill>
                <a:latin typeface="Calibri"/>
                <a:cs typeface="Calibri"/>
              </a:rPr>
              <a:t>€</a:t>
            </a:r>
            <a:endParaRPr sz="6150" baseline="-3387" dirty="0">
              <a:latin typeface="Calibri"/>
              <a:cs typeface="Calibri"/>
            </a:endParaRPr>
          </a:p>
        </p:txBody>
      </p:sp>
      <p:sp>
        <p:nvSpPr>
          <p:cNvPr id="13" name="object 13"/>
          <p:cNvSpPr txBox="1"/>
          <p:nvPr/>
        </p:nvSpPr>
        <p:spPr>
          <a:xfrm>
            <a:off x="6854634" y="8570045"/>
            <a:ext cx="1076960" cy="1073785"/>
          </a:xfrm>
          <a:prstGeom prst="rect">
            <a:avLst/>
          </a:prstGeom>
        </p:spPr>
        <p:txBody>
          <a:bodyPr vert="horz" wrap="square" lIns="0" tIns="15875" rIns="0" bIns="0" rtlCol="0">
            <a:spAutoFit/>
          </a:bodyPr>
          <a:lstStyle/>
          <a:p>
            <a:pPr marL="38100">
              <a:lnSpc>
                <a:spcPct val="100000"/>
              </a:lnSpc>
              <a:spcBef>
                <a:spcPts val="125"/>
              </a:spcBef>
            </a:pPr>
            <a:r>
              <a:rPr sz="10275" spc="982" baseline="-16626" dirty="0">
                <a:solidFill>
                  <a:srgbClr val="1D1D1B"/>
                </a:solidFill>
                <a:latin typeface="Calibri"/>
                <a:cs typeface="Calibri"/>
              </a:rPr>
              <a:t>€</a:t>
            </a:r>
            <a:r>
              <a:rPr sz="10275" spc="772" baseline="-16626" dirty="0">
                <a:solidFill>
                  <a:srgbClr val="1D1D1B"/>
                </a:solidFill>
                <a:latin typeface="Calibri"/>
                <a:cs typeface="Calibri"/>
              </a:rPr>
              <a:t> </a:t>
            </a:r>
            <a:r>
              <a:rPr sz="4100" spc="-480" dirty="0">
                <a:solidFill>
                  <a:srgbClr val="1D1D1B"/>
                </a:solidFill>
                <a:latin typeface="Calibri"/>
                <a:cs typeface="Calibri"/>
              </a:rPr>
              <a:t>+</a:t>
            </a:r>
            <a:endParaRPr sz="4100" dirty="0">
              <a:latin typeface="Calibri"/>
              <a:cs typeface="Calibri"/>
            </a:endParaRPr>
          </a:p>
        </p:txBody>
      </p:sp>
      <p:sp>
        <p:nvSpPr>
          <p:cNvPr id="14" name="object 14"/>
          <p:cNvSpPr txBox="1"/>
          <p:nvPr/>
        </p:nvSpPr>
        <p:spPr>
          <a:xfrm>
            <a:off x="6670873" y="9654533"/>
            <a:ext cx="235585" cy="649605"/>
          </a:xfrm>
          <a:prstGeom prst="rect">
            <a:avLst/>
          </a:prstGeom>
        </p:spPr>
        <p:txBody>
          <a:bodyPr vert="horz" wrap="square" lIns="0" tIns="12065" rIns="0" bIns="0" rtlCol="0">
            <a:spAutoFit/>
          </a:bodyPr>
          <a:lstStyle/>
          <a:p>
            <a:pPr marL="12700">
              <a:lnSpc>
                <a:spcPct val="100000"/>
              </a:lnSpc>
              <a:spcBef>
                <a:spcPts val="95"/>
              </a:spcBef>
            </a:pPr>
            <a:r>
              <a:rPr sz="4100" spc="-425" dirty="0">
                <a:solidFill>
                  <a:srgbClr val="1D1D1B"/>
                </a:solidFill>
                <a:latin typeface="Calibri"/>
                <a:cs typeface="Calibri"/>
              </a:rPr>
              <a:t>+</a:t>
            </a:r>
            <a:endParaRPr sz="4100" dirty="0">
              <a:latin typeface="Calibri"/>
              <a:cs typeface="Calibri"/>
            </a:endParaRPr>
          </a:p>
        </p:txBody>
      </p:sp>
      <p:sp>
        <p:nvSpPr>
          <p:cNvPr id="15" name="object 15"/>
          <p:cNvSpPr/>
          <p:nvPr/>
        </p:nvSpPr>
        <p:spPr>
          <a:xfrm>
            <a:off x="2353195" y="1468367"/>
            <a:ext cx="14170025" cy="4173220"/>
          </a:xfrm>
          <a:custGeom>
            <a:avLst/>
            <a:gdLst/>
            <a:ahLst/>
            <a:cxnLst/>
            <a:rect l="l" t="t" r="r" b="b"/>
            <a:pathLst>
              <a:path w="14170025" h="4173220">
                <a:moveTo>
                  <a:pt x="1415262" y="2514219"/>
                </a:moveTo>
                <a:lnTo>
                  <a:pt x="1400975" y="2442057"/>
                </a:lnTo>
                <a:lnTo>
                  <a:pt x="1384084" y="2391841"/>
                </a:lnTo>
                <a:lnTo>
                  <a:pt x="1381429" y="2385250"/>
                </a:lnTo>
                <a:lnTo>
                  <a:pt x="1364322" y="2342680"/>
                </a:lnTo>
                <a:lnTo>
                  <a:pt x="1341818" y="2294712"/>
                </a:lnTo>
                <a:lnTo>
                  <a:pt x="1316647" y="2248128"/>
                </a:lnTo>
                <a:lnTo>
                  <a:pt x="1271930" y="2226259"/>
                </a:lnTo>
                <a:lnTo>
                  <a:pt x="1255496" y="2232101"/>
                </a:lnTo>
                <a:lnTo>
                  <a:pt x="1242606" y="2244166"/>
                </a:lnTo>
                <a:lnTo>
                  <a:pt x="1235113" y="2259495"/>
                </a:lnTo>
                <a:lnTo>
                  <a:pt x="1233805" y="2276411"/>
                </a:lnTo>
                <a:lnTo>
                  <a:pt x="1239443" y="2293251"/>
                </a:lnTo>
                <a:lnTo>
                  <a:pt x="1247127" y="2306764"/>
                </a:lnTo>
                <a:lnTo>
                  <a:pt x="1254569" y="2320391"/>
                </a:lnTo>
                <a:lnTo>
                  <a:pt x="1273746" y="2358491"/>
                </a:lnTo>
                <a:lnTo>
                  <a:pt x="1287665" y="2389517"/>
                </a:lnTo>
                <a:lnTo>
                  <a:pt x="1287881" y="2390038"/>
                </a:lnTo>
                <a:lnTo>
                  <a:pt x="1288034" y="2390406"/>
                </a:lnTo>
                <a:lnTo>
                  <a:pt x="1291285" y="2398522"/>
                </a:lnTo>
                <a:lnTo>
                  <a:pt x="1223848" y="2356675"/>
                </a:lnTo>
                <a:lnTo>
                  <a:pt x="1220343" y="2355189"/>
                </a:lnTo>
                <a:lnTo>
                  <a:pt x="1192987" y="2343670"/>
                </a:lnTo>
                <a:lnTo>
                  <a:pt x="1126947" y="2318905"/>
                </a:lnTo>
                <a:lnTo>
                  <a:pt x="1077341" y="2303830"/>
                </a:lnTo>
                <a:lnTo>
                  <a:pt x="1027214" y="2291042"/>
                </a:lnTo>
                <a:lnTo>
                  <a:pt x="976845" y="2280412"/>
                </a:lnTo>
                <a:lnTo>
                  <a:pt x="928039" y="2271992"/>
                </a:lnTo>
                <a:lnTo>
                  <a:pt x="879043" y="2265261"/>
                </a:lnTo>
                <a:lnTo>
                  <a:pt x="829881" y="2260181"/>
                </a:lnTo>
                <a:lnTo>
                  <a:pt x="780592" y="2256726"/>
                </a:lnTo>
                <a:lnTo>
                  <a:pt x="731227" y="2254859"/>
                </a:lnTo>
                <a:lnTo>
                  <a:pt x="681824" y="2254529"/>
                </a:lnTo>
                <a:lnTo>
                  <a:pt x="632421" y="2255710"/>
                </a:lnTo>
                <a:lnTo>
                  <a:pt x="583069" y="2258364"/>
                </a:lnTo>
                <a:lnTo>
                  <a:pt x="533793" y="2262454"/>
                </a:lnTo>
                <a:lnTo>
                  <a:pt x="484644" y="2267940"/>
                </a:lnTo>
                <a:lnTo>
                  <a:pt x="435660" y="2274786"/>
                </a:lnTo>
                <a:lnTo>
                  <a:pt x="386880" y="2282952"/>
                </a:lnTo>
                <a:lnTo>
                  <a:pt x="335064" y="2293175"/>
                </a:lnTo>
                <a:lnTo>
                  <a:pt x="283603" y="2304961"/>
                </a:lnTo>
                <a:lnTo>
                  <a:pt x="232524" y="2318283"/>
                </a:lnTo>
                <a:lnTo>
                  <a:pt x="181864" y="2333129"/>
                </a:lnTo>
                <a:lnTo>
                  <a:pt x="131660" y="2349462"/>
                </a:lnTo>
                <a:lnTo>
                  <a:pt x="81953" y="2367254"/>
                </a:lnTo>
                <a:lnTo>
                  <a:pt x="32766" y="2386482"/>
                </a:lnTo>
                <a:lnTo>
                  <a:pt x="0" y="2423617"/>
                </a:lnTo>
                <a:lnTo>
                  <a:pt x="1549" y="2441448"/>
                </a:lnTo>
                <a:lnTo>
                  <a:pt x="9715" y="2456446"/>
                </a:lnTo>
                <a:lnTo>
                  <a:pt x="22872" y="2468422"/>
                </a:lnTo>
                <a:lnTo>
                  <a:pt x="39103" y="2474709"/>
                </a:lnTo>
                <a:lnTo>
                  <a:pt x="56527" y="2472677"/>
                </a:lnTo>
                <a:lnTo>
                  <a:pt x="106489" y="2453157"/>
                </a:lnTo>
                <a:lnTo>
                  <a:pt x="156984" y="2435123"/>
                </a:lnTo>
                <a:lnTo>
                  <a:pt x="207975" y="2418588"/>
                </a:lnTo>
                <a:lnTo>
                  <a:pt x="259448" y="2403589"/>
                </a:lnTo>
                <a:lnTo>
                  <a:pt x="311353" y="2390165"/>
                </a:lnTo>
                <a:lnTo>
                  <a:pt x="363651" y="2378329"/>
                </a:lnTo>
                <a:lnTo>
                  <a:pt x="402259" y="2370709"/>
                </a:lnTo>
                <a:lnTo>
                  <a:pt x="449707" y="2362530"/>
                </a:lnTo>
                <a:lnTo>
                  <a:pt x="481190" y="2357882"/>
                </a:lnTo>
                <a:lnTo>
                  <a:pt x="476656" y="2358479"/>
                </a:lnTo>
                <a:lnTo>
                  <a:pt x="486346" y="2357158"/>
                </a:lnTo>
                <a:lnTo>
                  <a:pt x="481190" y="2357882"/>
                </a:lnTo>
                <a:lnTo>
                  <a:pt x="486625" y="2357158"/>
                </a:lnTo>
                <a:lnTo>
                  <a:pt x="543890" y="2350795"/>
                </a:lnTo>
                <a:lnTo>
                  <a:pt x="616216" y="2345613"/>
                </a:lnTo>
                <a:lnTo>
                  <a:pt x="687628" y="2343670"/>
                </a:lnTo>
                <a:lnTo>
                  <a:pt x="722820" y="2343886"/>
                </a:lnTo>
                <a:lnTo>
                  <a:pt x="793140" y="2346718"/>
                </a:lnTo>
                <a:lnTo>
                  <a:pt x="843026" y="2350744"/>
                </a:lnTo>
                <a:lnTo>
                  <a:pt x="881329" y="2355024"/>
                </a:lnTo>
                <a:lnTo>
                  <a:pt x="965149" y="2368956"/>
                </a:lnTo>
                <a:lnTo>
                  <a:pt x="1011974" y="2379281"/>
                </a:lnTo>
                <a:lnTo>
                  <a:pt x="1058316" y="2391486"/>
                </a:lnTo>
                <a:lnTo>
                  <a:pt x="1104087" y="2405697"/>
                </a:lnTo>
                <a:lnTo>
                  <a:pt x="1149146" y="2422017"/>
                </a:lnTo>
                <a:lnTo>
                  <a:pt x="1159865" y="2426309"/>
                </a:lnTo>
                <a:lnTo>
                  <a:pt x="1167053" y="2429179"/>
                </a:lnTo>
                <a:lnTo>
                  <a:pt x="1211491" y="2449753"/>
                </a:lnTo>
                <a:lnTo>
                  <a:pt x="1237335" y="2463266"/>
                </a:lnTo>
                <a:lnTo>
                  <a:pt x="1130731" y="2472093"/>
                </a:lnTo>
                <a:lnTo>
                  <a:pt x="1113790" y="2476296"/>
                </a:lnTo>
                <a:lnTo>
                  <a:pt x="1099248" y="2485593"/>
                </a:lnTo>
                <a:lnTo>
                  <a:pt x="1089279" y="2499309"/>
                </a:lnTo>
                <a:lnTo>
                  <a:pt x="1086078" y="2516606"/>
                </a:lnTo>
                <a:lnTo>
                  <a:pt x="1086065" y="2516886"/>
                </a:lnTo>
                <a:lnTo>
                  <a:pt x="1089939" y="2533739"/>
                </a:lnTo>
                <a:lnTo>
                  <a:pt x="1099400" y="2548305"/>
                </a:lnTo>
                <a:lnTo>
                  <a:pt x="1113345" y="2558288"/>
                </a:lnTo>
                <a:lnTo>
                  <a:pt x="1130731" y="2561475"/>
                </a:lnTo>
                <a:lnTo>
                  <a:pt x="1371828" y="2549702"/>
                </a:lnTo>
                <a:lnTo>
                  <a:pt x="1391996" y="2544356"/>
                </a:lnTo>
                <a:lnTo>
                  <a:pt x="1407083" y="2531834"/>
                </a:lnTo>
                <a:lnTo>
                  <a:pt x="1415262" y="2514219"/>
                </a:lnTo>
                <a:close/>
              </a:path>
              <a:path w="14170025" h="4173220">
                <a:moveTo>
                  <a:pt x="3521164" y="606513"/>
                </a:moveTo>
                <a:lnTo>
                  <a:pt x="3511512" y="568426"/>
                </a:lnTo>
                <a:lnTo>
                  <a:pt x="3247682" y="406120"/>
                </a:lnTo>
                <a:lnTo>
                  <a:pt x="3228314" y="399605"/>
                </a:lnTo>
                <a:lnTo>
                  <a:pt x="3207791" y="400900"/>
                </a:lnTo>
                <a:lnTo>
                  <a:pt x="3189211" y="409524"/>
                </a:lnTo>
                <a:lnTo>
                  <a:pt x="3175736" y="424980"/>
                </a:lnTo>
                <a:lnTo>
                  <a:pt x="3169475" y="444817"/>
                </a:lnTo>
                <a:lnTo>
                  <a:pt x="3170682" y="464832"/>
                </a:lnTo>
                <a:lnTo>
                  <a:pt x="3179127" y="482904"/>
                </a:lnTo>
                <a:lnTo>
                  <a:pt x="3194608" y="496925"/>
                </a:lnTo>
                <a:lnTo>
                  <a:pt x="3442957" y="645210"/>
                </a:lnTo>
                <a:lnTo>
                  <a:pt x="3462324" y="651725"/>
                </a:lnTo>
                <a:lnTo>
                  <a:pt x="3482848" y="650430"/>
                </a:lnTo>
                <a:lnTo>
                  <a:pt x="3501428" y="641807"/>
                </a:lnTo>
                <a:lnTo>
                  <a:pt x="3514902" y="626351"/>
                </a:lnTo>
                <a:lnTo>
                  <a:pt x="3521164" y="606513"/>
                </a:lnTo>
                <a:close/>
              </a:path>
              <a:path w="14170025" h="4173220">
                <a:moveTo>
                  <a:pt x="3849484" y="415937"/>
                </a:moveTo>
                <a:lnTo>
                  <a:pt x="3837927" y="343027"/>
                </a:lnTo>
                <a:lnTo>
                  <a:pt x="3825862" y="291426"/>
                </a:lnTo>
                <a:lnTo>
                  <a:pt x="3812590" y="240131"/>
                </a:lnTo>
                <a:lnTo>
                  <a:pt x="3798100" y="189179"/>
                </a:lnTo>
                <a:lnTo>
                  <a:pt x="3782403" y="138569"/>
                </a:lnTo>
                <a:lnTo>
                  <a:pt x="3765512" y="88341"/>
                </a:lnTo>
                <a:lnTo>
                  <a:pt x="3747427" y="38519"/>
                </a:lnTo>
                <a:lnTo>
                  <a:pt x="3722230" y="7048"/>
                </a:lnTo>
                <a:lnTo>
                  <a:pt x="3703612" y="0"/>
                </a:lnTo>
                <a:lnTo>
                  <a:pt x="3682733" y="1790"/>
                </a:lnTo>
                <a:lnTo>
                  <a:pt x="3664953" y="11442"/>
                </a:lnTo>
                <a:lnTo>
                  <a:pt x="3651085" y="26835"/>
                </a:lnTo>
                <a:lnTo>
                  <a:pt x="3643846" y="45885"/>
                </a:lnTo>
                <a:lnTo>
                  <a:pt x="3646017" y="66484"/>
                </a:lnTo>
                <a:lnTo>
                  <a:pt x="3664102" y="116306"/>
                </a:lnTo>
                <a:lnTo>
                  <a:pt x="3680993" y="166535"/>
                </a:lnTo>
                <a:lnTo>
                  <a:pt x="3696690" y="217144"/>
                </a:lnTo>
                <a:lnTo>
                  <a:pt x="3711181" y="268097"/>
                </a:lnTo>
                <a:lnTo>
                  <a:pt x="3724452" y="319379"/>
                </a:lnTo>
                <a:lnTo>
                  <a:pt x="3736517" y="370992"/>
                </a:lnTo>
                <a:lnTo>
                  <a:pt x="3747363" y="422884"/>
                </a:lnTo>
                <a:lnTo>
                  <a:pt x="3756114" y="441185"/>
                </a:lnTo>
                <a:lnTo>
                  <a:pt x="3772090" y="454482"/>
                </a:lnTo>
                <a:lnTo>
                  <a:pt x="3791877" y="461162"/>
                </a:lnTo>
                <a:lnTo>
                  <a:pt x="3812044" y="459600"/>
                </a:lnTo>
                <a:lnTo>
                  <a:pt x="3830726" y="449643"/>
                </a:lnTo>
                <a:lnTo>
                  <a:pt x="3843337" y="434632"/>
                </a:lnTo>
                <a:lnTo>
                  <a:pt x="3849484" y="415937"/>
                </a:lnTo>
                <a:close/>
              </a:path>
              <a:path w="14170025" h="4173220">
                <a:moveTo>
                  <a:pt x="4329417" y="138137"/>
                </a:moveTo>
                <a:lnTo>
                  <a:pt x="4322699" y="118567"/>
                </a:lnTo>
                <a:lnTo>
                  <a:pt x="4309376" y="102768"/>
                </a:lnTo>
                <a:lnTo>
                  <a:pt x="4291114" y="93751"/>
                </a:lnTo>
                <a:lnTo>
                  <a:pt x="4270146" y="92786"/>
                </a:lnTo>
                <a:lnTo>
                  <a:pt x="4251363" y="99148"/>
                </a:lnTo>
                <a:lnTo>
                  <a:pt x="4236275" y="111988"/>
                </a:lnTo>
                <a:lnTo>
                  <a:pt x="4226420" y="130479"/>
                </a:lnTo>
                <a:lnTo>
                  <a:pt x="4140911" y="397789"/>
                </a:lnTo>
                <a:lnTo>
                  <a:pt x="4139323" y="418084"/>
                </a:lnTo>
                <a:lnTo>
                  <a:pt x="4146042" y="437654"/>
                </a:lnTo>
                <a:lnTo>
                  <a:pt x="4159364" y="453466"/>
                </a:lnTo>
                <a:lnTo>
                  <a:pt x="4177627" y="462470"/>
                </a:lnTo>
                <a:lnTo>
                  <a:pt x="4198594" y="463435"/>
                </a:lnTo>
                <a:lnTo>
                  <a:pt x="4217378" y="457085"/>
                </a:lnTo>
                <a:lnTo>
                  <a:pt x="4232465" y="444246"/>
                </a:lnTo>
                <a:lnTo>
                  <a:pt x="4242320" y="425742"/>
                </a:lnTo>
                <a:lnTo>
                  <a:pt x="4327830" y="158432"/>
                </a:lnTo>
                <a:lnTo>
                  <a:pt x="4329417" y="138137"/>
                </a:lnTo>
                <a:close/>
              </a:path>
              <a:path w="14170025" h="4173220">
                <a:moveTo>
                  <a:pt x="13195300" y="4101439"/>
                </a:moveTo>
                <a:lnTo>
                  <a:pt x="13179070" y="4075531"/>
                </a:lnTo>
                <a:lnTo>
                  <a:pt x="13146532" y="4064939"/>
                </a:lnTo>
                <a:lnTo>
                  <a:pt x="12985039" y="4066222"/>
                </a:lnTo>
                <a:lnTo>
                  <a:pt x="5346662" y="4062323"/>
                </a:lnTo>
                <a:lnTo>
                  <a:pt x="4948644" y="4063377"/>
                </a:lnTo>
                <a:lnTo>
                  <a:pt x="4721123" y="4064939"/>
                </a:lnTo>
                <a:lnTo>
                  <a:pt x="4672381" y="4102481"/>
                </a:lnTo>
                <a:lnTo>
                  <a:pt x="4672355" y="4133608"/>
                </a:lnTo>
                <a:lnTo>
                  <a:pt x="4688598" y="4159516"/>
                </a:lnTo>
                <a:lnTo>
                  <a:pt x="4721123" y="4170108"/>
                </a:lnTo>
                <a:lnTo>
                  <a:pt x="4882616" y="4168825"/>
                </a:lnTo>
                <a:lnTo>
                  <a:pt x="12520994" y="4172724"/>
                </a:lnTo>
                <a:lnTo>
                  <a:pt x="12919012" y="4171683"/>
                </a:lnTo>
                <a:lnTo>
                  <a:pt x="13146532" y="4170108"/>
                </a:lnTo>
                <a:lnTo>
                  <a:pt x="13179006" y="4158831"/>
                </a:lnTo>
                <a:lnTo>
                  <a:pt x="13195275" y="4132567"/>
                </a:lnTo>
                <a:lnTo>
                  <a:pt x="13195300" y="4101439"/>
                </a:lnTo>
                <a:close/>
              </a:path>
              <a:path w="14170025" h="4173220">
                <a:moveTo>
                  <a:pt x="13554723" y="55638"/>
                </a:moveTo>
                <a:lnTo>
                  <a:pt x="13548474" y="36169"/>
                </a:lnTo>
                <a:lnTo>
                  <a:pt x="13535724" y="20510"/>
                </a:lnTo>
                <a:lnTo>
                  <a:pt x="13517105" y="11430"/>
                </a:lnTo>
                <a:lnTo>
                  <a:pt x="13496608" y="10553"/>
                </a:lnTo>
                <a:lnTo>
                  <a:pt x="13477189" y="16751"/>
                </a:lnTo>
                <a:lnTo>
                  <a:pt x="13461556" y="29476"/>
                </a:lnTo>
                <a:lnTo>
                  <a:pt x="13452412" y="48158"/>
                </a:lnTo>
                <a:lnTo>
                  <a:pt x="13386867" y="329882"/>
                </a:lnTo>
                <a:lnTo>
                  <a:pt x="13385978" y="350354"/>
                </a:lnTo>
                <a:lnTo>
                  <a:pt x="13392226" y="369824"/>
                </a:lnTo>
                <a:lnTo>
                  <a:pt x="13404977" y="385483"/>
                </a:lnTo>
                <a:lnTo>
                  <a:pt x="13423595" y="394563"/>
                </a:lnTo>
                <a:lnTo>
                  <a:pt x="13444093" y="395439"/>
                </a:lnTo>
                <a:lnTo>
                  <a:pt x="13463511" y="389242"/>
                </a:lnTo>
                <a:lnTo>
                  <a:pt x="13479132" y="376529"/>
                </a:lnTo>
                <a:lnTo>
                  <a:pt x="13488276" y="357835"/>
                </a:lnTo>
                <a:lnTo>
                  <a:pt x="13553821" y="76111"/>
                </a:lnTo>
                <a:lnTo>
                  <a:pt x="13554723" y="55638"/>
                </a:lnTo>
                <a:close/>
              </a:path>
              <a:path w="14170025" h="4173220">
                <a:moveTo>
                  <a:pt x="14080617" y="393700"/>
                </a:moveTo>
                <a:lnTo>
                  <a:pt x="14076452" y="372986"/>
                </a:lnTo>
                <a:lnTo>
                  <a:pt x="14073137" y="368058"/>
                </a:lnTo>
                <a:lnTo>
                  <a:pt x="14065263" y="356323"/>
                </a:lnTo>
                <a:lnTo>
                  <a:pt x="14047203" y="344843"/>
                </a:lnTo>
                <a:lnTo>
                  <a:pt x="14028141" y="341541"/>
                </a:lnTo>
                <a:lnTo>
                  <a:pt x="14009053" y="345630"/>
                </a:lnTo>
                <a:lnTo>
                  <a:pt x="13990917" y="356323"/>
                </a:lnTo>
                <a:lnTo>
                  <a:pt x="13978128" y="366407"/>
                </a:lnTo>
                <a:lnTo>
                  <a:pt x="13976007" y="368058"/>
                </a:lnTo>
                <a:lnTo>
                  <a:pt x="13943444" y="392658"/>
                </a:lnTo>
                <a:lnTo>
                  <a:pt x="13906894" y="419150"/>
                </a:lnTo>
                <a:lnTo>
                  <a:pt x="13868807" y="445579"/>
                </a:lnTo>
                <a:lnTo>
                  <a:pt x="13811149" y="483387"/>
                </a:lnTo>
                <a:lnTo>
                  <a:pt x="13772236" y="507466"/>
                </a:lnTo>
                <a:lnTo>
                  <a:pt x="13732840" y="530733"/>
                </a:lnTo>
                <a:lnTo>
                  <a:pt x="13692988" y="553224"/>
                </a:lnTo>
                <a:lnTo>
                  <a:pt x="13677735" y="566775"/>
                </a:lnTo>
                <a:lnTo>
                  <a:pt x="13668845" y="585393"/>
                </a:lnTo>
                <a:lnTo>
                  <a:pt x="13667296" y="605904"/>
                </a:lnTo>
                <a:lnTo>
                  <a:pt x="13674116" y="625170"/>
                </a:lnTo>
                <a:lnTo>
                  <a:pt x="13688378" y="640422"/>
                </a:lnTo>
                <a:lnTo>
                  <a:pt x="13706323" y="649097"/>
                </a:lnTo>
                <a:lnTo>
                  <a:pt x="13726160" y="650519"/>
                </a:lnTo>
                <a:lnTo>
                  <a:pt x="13746061" y="644029"/>
                </a:lnTo>
                <a:lnTo>
                  <a:pt x="13787933" y="620344"/>
                </a:lnTo>
                <a:lnTo>
                  <a:pt x="13829221" y="595769"/>
                </a:lnTo>
                <a:lnTo>
                  <a:pt x="13869937" y="570306"/>
                </a:lnTo>
                <a:lnTo>
                  <a:pt x="13910094" y="543991"/>
                </a:lnTo>
                <a:lnTo>
                  <a:pt x="13949706" y="516864"/>
                </a:lnTo>
                <a:lnTo>
                  <a:pt x="13988771" y="488911"/>
                </a:lnTo>
                <a:lnTo>
                  <a:pt x="14027290" y="460184"/>
                </a:lnTo>
                <a:lnTo>
                  <a:pt x="14065263" y="430695"/>
                </a:lnTo>
                <a:lnTo>
                  <a:pt x="14077125" y="414312"/>
                </a:lnTo>
                <a:lnTo>
                  <a:pt x="14080617" y="393700"/>
                </a:lnTo>
                <a:close/>
              </a:path>
              <a:path w="14170025" h="4173220">
                <a:moveTo>
                  <a:pt x="14169949" y="974331"/>
                </a:moveTo>
                <a:lnTo>
                  <a:pt x="14165339" y="954100"/>
                </a:lnTo>
                <a:lnTo>
                  <a:pt x="14154226" y="937361"/>
                </a:lnTo>
                <a:lnTo>
                  <a:pt x="14137831" y="925957"/>
                </a:lnTo>
                <a:lnTo>
                  <a:pt x="14117358" y="921753"/>
                </a:lnTo>
                <a:lnTo>
                  <a:pt x="13836714" y="921753"/>
                </a:lnTo>
                <a:lnTo>
                  <a:pt x="13816711" y="925969"/>
                </a:lnTo>
                <a:lnTo>
                  <a:pt x="13799630" y="937399"/>
                </a:lnTo>
                <a:lnTo>
                  <a:pt x="13787933" y="954138"/>
                </a:lnTo>
                <a:lnTo>
                  <a:pt x="13784123" y="974331"/>
                </a:lnTo>
                <a:lnTo>
                  <a:pt x="13788733" y="994575"/>
                </a:lnTo>
                <a:lnTo>
                  <a:pt x="13799846" y="1011313"/>
                </a:lnTo>
                <a:lnTo>
                  <a:pt x="13816241" y="1022718"/>
                </a:lnTo>
                <a:lnTo>
                  <a:pt x="13836714" y="1026922"/>
                </a:lnTo>
                <a:lnTo>
                  <a:pt x="14117358" y="1026922"/>
                </a:lnTo>
                <a:lnTo>
                  <a:pt x="14137361" y="1022692"/>
                </a:lnTo>
                <a:lnTo>
                  <a:pt x="14154442" y="1011275"/>
                </a:lnTo>
                <a:lnTo>
                  <a:pt x="14166139" y="994537"/>
                </a:lnTo>
                <a:lnTo>
                  <a:pt x="14169949" y="974331"/>
                </a:lnTo>
                <a:close/>
              </a:path>
            </a:pathLst>
          </a:custGeom>
          <a:solidFill>
            <a:srgbClr val="1D1D1B"/>
          </a:solidFill>
        </p:spPr>
        <p:txBody>
          <a:bodyPr wrap="square" lIns="0" tIns="0" rIns="0" bIns="0" rtlCol="0"/>
          <a:lstStyle/>
          <a:p>
            <a:endParaRPr dirty="0"/>
          </a:p>
        </p:txBody>
      </p:sp>
      <p:sp>
        <p:nvSpPr>
          <p:cNvPr id="16" name="object 3">
            <a:extLst>
              <a:ext uri="{FF2B5EF4-FFF2-40B4-BE49-F238E27FC236}">
                <a16:creationId xmlns:a16="http://schemas.microsoft.com/office/drawing/2014/main" id="{6E8B32E3-9F11-386A-41AD-7CD0DADA7651}"/>
              </a:ext>
            </a:extLst>
          </p:cNvPr>
          <p:cNvSpPr txBox="1">
            <a:spLocks/>
          </p:cNvSpPr>
          <p:nvPr/>
        </p:nvSpPr>
        <p:spPr>
          <a:xfrm>
            <a:off x="3956050" y="1864432"/>
            <a:ext cx="13522734" cy="5872313"/>
          </a:xfrm>
          <a:prstGeom prst="rect">
            <a:avLst/>
          </a:prstGeom>
        </p:spPr>
        <p:txBody>
          <a:bodyPr vert="horz" wrap="square" lIns="0" tIns="99695" rIns="0" bIns="0" rtlCol="0">
            <a:spAutoFit/>
          </a:bodyPr>
          <a:lstStyle>
            <a:lvl1pPr>
              <a:defRPr sz="2800" b="0" i="0">
                <a:solidFill>
                  <a:srgbClr val="212121"/>
                </a:solidFill>
                <a:latin typeface="Calibri"/>
                <a:ea typeface="+mj-ea"/>
                <a:cs typeface="Calibri"/>
              </a:defRPr>
            </a:lvl1pPr>
          </a:lstStyle>
          <a:p>
            <a:pPr marL="12700" marR="5080" indent="76835" algn="l">
              <a:lnSpc>
                <a:spcPts val="15010"/>
              </a:lnSpc>
              <a:spcBef>
                <a:spcPts val="785"/>
              </a:spcBef>
            </a:pPr>
            <a:r>
              <a:rPr lang="fr-FR" sz="11800" b="1" i="0" spc="-300" dirty="0">
                <a:solidFill>
                  <a:srgbClr val="000000"/>
                </a:solidFill>
                <a:effectLst/>
                <a:latin typeface="Calibri" panose="020F0502020204030204" pitchFamily="34" charset="0"/>
                <a:cs typeface="Calibri" panose="020F0502020204030204" pitchFamily="34" charset="0"/>
              </a:rPr>
              <a:t>    </a:t>
            </a:r>
            <a:r>
              <a:rPr lang="en-GB" sz="11800" b="1" i="0" dirty="0">
                <a:solidFill>
                  <a:srgbClr val="1B1E25"/>
                </a:solidFill>
                <a:effectLst/>
                <a:latin typeface="Calibri" panose="020F0502020204030204" pitchFamily="34" charset="0"/>
                <a:cs typeface="Calibri" panose="020F0502020204030204" pitchFamily="34" charset="0"/>
              </a:rPr>
              <a:t> CYBERSECURITY, MY FUTURE CAREER</a:t>
            </a:r>
          </a:p>
          <a:p>
            <a:pPr marL="12700" marR="5080" indent="76835">
              <a:lnSpc>
                <a:spcPts val="15010"/>
              </a:lnSpc>
              <a:spcBef>
                <a:spcPts val="785"/>
              </a:spcBef>
            </a:pPr>
            <a:r>
              <a:rPr lang="fr-FR" sz="11200" b="1" spc="-300" dirty="0">
                <a:solidFill>
                  <a:srgbClr val="000000"/>
                </a:solidFill>
              </a:rPr>
              <a:t>!</a:t>
            </a:r>
            <a:endParaRPr lang="fr-FR" sz="11200" b="1" spc="-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3048141" y="1263421"/>
            <a:ext cx="6327775" cy="8426450"/>
            <a:chOff x="3048141" y="1263421"/>
            <a:chExt cx="6327775" cy="8426450"/>
          </a:xfrm>
        </p:grpSpPr>
        <p:pic>
          <p:nvPicPr>
            <p:cNvPr id="4" name="object 4"/>
            <p:cNvPicPr/>
            <p:nvPr/>
          </p:nvPicPr>
          <p:blipFill>
            <a:blip r:embed="rId3" cstate="print"/>
            <a:stretch>
              <a:fillRect/>
            </a:stretch>
          </p:blipFill>
          <p:spPr>
            <a:xfrm>
              <a:off x="3048141" y="1263421"/>
              <a:ext cx="6327761" cy="8426126"/>
            </a:xfrm>
            <a:prstGeom prst="rect">
              <a:avLst/>
            </a:prstGeom>
          </p:spPr>
        </p:pic>
        <p:sp>
          <p:nvSpPr>
            <p:cNvPr id="5" name="object 5"/>
            <p:cNvSpPr/>
            <p:nvPr/>
          </p:nvSpPr>
          <p:spPr>
            <a:xfrm>
              <a:off x="3207556" y="1420607"/>
              <a:ext cx="5948045" cy="8048625"/>
            </a:xfrm>
            <a:custGeom>
              <a:avLst/>
              <a:gdLst/>
              <a:ahLst/>
              <a:cxnLst/>
              <a:rect l="l" t="t" r="r" b="b"/>
              <a:pathLst>
                <a:path w="5948045" h="8048625">
                  <a:moveTo>
                    <a:pt x="5238898" y="0"/>
                  </a:moveTo>
                  <a:lnTo>
                    <a:pt x="0" y="491419"/>
                  </a:lnTo>
                  <a:lnTo>
                    <a:pt x="708857" y="8048466"/>
                  </a:lnTo>
                  <a:lnTo>
                    <a:pt x="5947756" y="7557047"/>
                  </a:lnTo>
                  <a:lnTo>
                    <a:pt x="5238898" y="0"/>
                  </a:lnTo>
                  <a:close/>
                </a:path>
              </a:pathLst>
            </a:custGeom>
            <a:solidFill>
              <a:srgbClr val="FFFFFF"/>
            </a:solidFill>
          </p:spPr>
          <p:txBody>
            <a:bodyPr wrap="square" lIns="0" tIns="0" rIns="0" bIns="0" rtlCol="0"/>
            <a:lstStyle/>
            <a:p>
              <a:endParaRPr dirty="0"/>
            </a:p>
          </p:txBody>
        </p:sp>
        <p:sp>
          <p:nvSpPr>
            <p:cNvPr id="6" name="object 6"/>
            <p:cNvSpPr/>
            <p:nvPr/>
          </p:nvSpPr>
          <p:spPr>
            <a:xfrm>
              <a:off x="8328485" y="7000337"/>
              <a:ext cx="338455" cy="375920"/>
            </a:xfrm>
            <a:custGeom>
              <a:avLst/>
              <a:gdLst/>
              <a:ahLst/>
              <a:cxnLst/>
              <a:rect l="l" t="t" r="r" b="b"/>
              <a:pathLst>
                <a:path w="338454" h="375920">
                  <a:moveTo>
                    <a:pt x="276211" y="0"/>
                  </a:moveTo>
                  <a:lnTo>
                    <a:pt x="28386" y="23245"/>
                  </a:lnTo>
                  <a:lnTo>
                    <a:pt x="0" y="57495"/>
                  </a:lnTo>
                  <a:lnTo>
                    <a:pt x="28700" y="363413"/>
                  </a:lnTo>
                  <a:lnTo>
                    <a:pt x="34522" y="370868"/>
                  </a:lnTo>
                  <a:lnTo>
                    <a:pt x="46270" y="374993"/>
                  </a:lnTo>
                  <a:lnTo>
                    <a:pt x="49600" y="375391"/>
                  </a:lnTo>
                  <a:lnTo>
                    <a:pt x="58123" y="374585"/>
                  </a:lnTo>
                  <a:lnTo>
                    <a:pt x="63160" y="372219"/>
                  </a:lnTo>
                  <a:lnTo>
                    <a:pt x="77800" y="357078"/>
                  </a:lnTo>
                  <a:lnTo>
                    <a:pt x="51987" y="357078"/>
                  </a:lnTo>
                  <a:lnTo>
                    <a:pt x="49998" y="356627"/>
                  </a:lnTo>
                  <a:lnTo>
                    <a:pt x="48417" y="356072"/>
                  </a:lnTo>
                  <a:lnTo>
                    <a:pt x="46564" y="355172"/>
                  </a:lnTo>
                  <a:lnTo>
                    <a:pt x="17810" y="48679"/>
                  </a:lnTo>
                  <a:lnTo>
                    <a:pt x="23035" y="42375"/>
                  </a:lnTo>
                  <a:lnTo>
                    <a:pt x="285027" y="17810"/>
                  </a:lnTo>
                  <a:lnTo>
                    <a:pt x="307279" y="17810"/>
                  </a:lnTo>
                  <a:lnTo>
                    <a:pt x="306862" y="16429"/>
                  </a:lnTo>
                  <a:lnTo>
                    <a:pt x="299208" y="7104"/>
                  </a:lnTo>
                  <a:lnTo>
                    <a:pt x="288620" y="1320"/>
                  </a:lnTo>
                  <a:lnTo>
                    <a:pt x="276211" y="0"/>
                  </a:lnTo>
                  <a:close/>
                </a:path>
                <a:path w="338454" h="375920">
                  <a:moveTo>
                    <a:pt x="175732" y="233919"/>
                  </a:moveTo>
                  <a:lnTo>
                    <a:pt x="170612" y="234401"/>
                  </a:lnTo>
                  <a:lnTo>
                    <a:pt x="51987" y="357078"/>
                  </a:lnTo>
                  <a:lnTo>
                    <a:pt x="77800" y="357078"/>
                  </a:lnTo>
                  <a:lnTo>
                    <a:pt x="175240" y="256306"/>
                  </a:lnTo>
                  <a:lnTo>
                    <a:pt x="207414" y="256306"/>
                  </a:lnTo>
                  <a:lnTo>
                    <a:pt x="175732" y="233919"/>
                  </a:lnTo>
                  <a:close/>
                </a:path>
                <a:path w="338454" h="375920">
                  <a:moveTo>
                    <a:pt x="207414" y="256306"/>
                  </a:moveTo>
                  <a:lnTo>
                    <a:pt x="175240" y="256306"/>
                  </a:lnTo>
                  <a:lnTo>
                    <a:pt x="302346" y="346115"/>
                  </a:lnTo>
                  <a:lnTo>
                    <a:pt x="308224" y="349124"/>
                  </a:lnTo>
                  <a:lnTo>
                    <a:pt x="314520" y="350321"/>
                  </a:lnTo>
                  <a:lnTo>
                    <a:pt x="320897" y="349693"/>
                  </a:lnTo>
                  <a:lnTo>
                    <a:pt x="327005" y="347225"/>
                  </a:lnTo>
                  <a:lnTo>
                    <a:pt x="332191" y="343155"/>
                  </a:lnTo>
                  <a:lnTo>
                    <a:pt x="335912" y="337937"/>
                  </a:lnTo>
                  <a:lnTo>
                    <a:pt x="337829" y="332398"/>
                  </a:lnTo>
                  <a:lnTo>
                    <a:pt x="315100" y="332398"/>
                  </a:lnTo>
                  <a:lnTo>
                    <a:pt x="207414" y="256306"/>
                  </a:lnTo>
                  <a:close/>
                </a:path>
                <a:path w="338454" h="375920">
                  <a:moveTo>
                    <a:pt x="307279" y="17810"/>
                  </a:moveTo>
                  <a:lnTo>
                    <a:pt x="285027" y="17810"/>
                  </a:lnTo>
                  <a:lnTo>
                    <a:pt x="291331" y="23025"/>
                  </a:lnTo>
                  <a:lnTo>
                    <a:pt x="320074" y="329508"/>
                  </a:lnTo>
                  <a:lnTo>
                    <a:pt x="318430" y="330743"/>
                  </a:lnTo>
                  <a:lnTo>
                    <a:pt x="316985" y="331581"/>
                  </a:lnTo>
                  <a:lnTo>
                    <a:pt x="315100" y="332398"/>
                  </a:lnTo>
                  <a:lnTo>
                    <a:pt x="337829" y="332398"/>
                  </a:lnTo>
                  <a:lnTo>
                    <a:pt x="338009" y="331878"/>
                  </a:lnTo>
                  <a:lnTo>
                    <a:pt x="338324" y="325288"/>
                  </a:lnTo>
                  <a:lnTo>
                    <a:pt x="310472" y="28376"/>
                  </a:lnTo>
                  <a:lnTo>
                    <a:pt x="307279" y="17810"/>
                  </a:lnTo>
                  <a:close/>
                </a:path>
              </a:pathLst>
            </a:custGeom>
            <a:solidFill>
              <a:srgbClr val="3E3E3D"/>
            </a:solidFill>
          </p:spPr>
          <p:txBody>
            <a:bodyPr wrap="square" lIns="0" tIns="0" rIns="0" bIns="0" rtlCol="0"/>
            <a:lstStyle/>
            <a:p>
              <a:endParaRPr dirty="0"/>
            </a:p>
          </p:txBody>
        </p:sp>
        <p:sp>
          <p:nvSpPr>
            <p:cNvPr id="7" name="object 7"/>
            <p:cNvSpPr/>
            <p:nvPr/>
          </p:nvSpPr>
          <p:spPr>
            <a:xfrm>
              <a:off x="4030528" y="7436959"/>
              <a:ext cx="355600" cy="310515"/>
            </a:xfrm>
            <a:custGeom>
              <a:avLst/>
              <a:gdLst/>
              <a:ahLst/>
              <a:cxnLst/>
              <a:rect l="l" t="t" r="r" b="b"/>
              <a:pathLst>
                <a:path w="355600" h="310515">
                  <a:moveTo>
                    <a:pt x="258924" y="0"/>
                  </a:moveTo>
                  <a:lnTo>
                    <a:pt x="202116" y="11440"/>
                  </a:lnTo>
                  <a:lnTo>
                    <a:pt x="170483" y="43764"/>
                  </a:lnTo>
                  <a:lnTo>
                    <a:pt x="163353" y="36429"/>
                  </a:lnTo>
                  <a:lnTo>
                    <a:pt x="103845" y="13482"/>
                  </a:lnTo>
                  <a:lnTo>
                    <a:pt x="49631" y="28723"/>
                  </a:lnTo>
                  <a:lnTo>
                    <a:pt x="9910" y="74436"/>
                  </a:lnTo>
                  <a:lnTo>
                    <a:pt x="0" y="136183"/>
                  </a:lnTo>
                  <a:lnTo>
                    <a:pt x="8247" y="167174"/>
                  </a:lnTo>
                  <a:lnTo>
                    <a:pt x="35291" y="204376"/>
                  </a:lnTo>
                  <a:lnTo>
                    <a:pt x="191289" y="309368"/>
                  </a:lnTo>
                  <a:lnTo>
                    <a:pt x="193394" y="309913"/>
                  </a:lnTo>
                  <a:lnTo>
                    <a:pt x="197551" y="309525"/>
                  </a:lnTo>
                  <a:lnTo>
                    <a:pt x="322615" y="188388"/>
                  </a:lnTo>
                  <a:lnTo>
                    <a:pt x="348510" y="149475"/>
                  </a:lnTo>
                  <a:lnTo>
                    <a:pt x="355262" y="102859"/>
                  </a:lnTo>
                  <a:lnTo>
                    <a:pt x="348744" y="71953"/>
                  </a:lnTo>
                  <a:lnTo>
                    <a:pt x="334048" y="44033"/>
                  </a:lnTo>
                  <a:lnTo>
                    <a:pt x="311861" y="21000"/>
                  </a:lnTo>
                  <a:lnTo>
                    <a:pt x="286507" y="6503"/>
                  </a:lnTo>
                  <a:lnTo>
                    <a:pt x="258924" y="0"/>
                  </a:lnTo>
                  <a:close/>
                </a:path>
              </a:pathLst>
            </a:custGeom>
            <a:solidFill>
              <a:srgbClr val="CC1D31"/>
            </a:solidFill>
          </p:spPr>
          <p:txBody>
            <a:bodyPr wrap="square" lIns="0" tIns="0" rIns="0" bIns="0" rtlCol="0"/>
            <a:lstStyle/>
            <a:p>
              <a:endParaRPr dirty="0"/>
            </a:p>
          </p:txBody>
        </p:sp>
        <p:sp>
          <p:nvSpPr>
            <p:cNvPr id="8" name="object 8"/>
            <p:cNvSpPr/>
            <p:nvPr/>
          </p:nvSpPr>
          <p:spPr>
            <a:xfrm>
              <a:off x="4651908" y="7308525"/>
              <a:ext cx="940435" cy="374650"/>
            </a:xfrm>
            <a:custGeom>
              <a:avLst/>
              <a:gdLst/>
              <a:ahLst/>
              <a:cxnLst/>
              <a:rect l="l" t="t" r="r" b="b"/>
              <a:pathLst>
                <a:path w="940435" h="374650">
                  <a:moveTo>
                    <a:pt x="321538" y="341833"/>
                  </a:moveTo>
                  <a:lnTo>
                    <a:pt x="304241" y="281597"/>
                  </a:lnTo>
                  <a:lnTo>
                    <a:pt x="305422" y="276771"/>
                  </a:lnTo>
                  <a:lnTo>
                    <a:pt x="306666" y="273634"/>
                  </a:lnTo>
                  <a:lnTo>
                    <a:pt x="314642" y="246811"/>
                  </a:lnTo>
                  <a:lnTo>
                    <a:pt x="317639" y="220103"/>
                  </a:lnTo>
                  <a:lnTo>
                    <a:pt x="317690" y="218833"/>
                  </a:lnTo>
                  <a:lnTo>
                    <a:pt x="315912" y="191604"/>
                  </a:lnTo>
                  <a:lnTo>
                    <a:pt x="309206" y="164007"/>
                  </a:lnTo>
                  <a:lnTo>
                    <a:pt x="302107" y="150114"/>
                  </a:lnTo>
                  <a:lnTo>
                    <a:pt x="302107" y="341414"/>
                  </a:lnTo>
                  <a:lnTo>
                    <a:pt x="300837" y="343128"/>
                  </a:lnTo>
                  <a:lnTo>
                    <a:pt x="299694" y="344373"/>
                  </a:lnTo>
                  <a:lnTo>
                    <a:pt x="298119" y="345795"/>
                  </a:lnTo>
                  <a:lnTo>
                    <a:pt x="246443" y="335114"/>
                  </a:lnTo>
                  <a:lnTo>
                    <a:pt x="242798" y="334911"/>
                  </a:lnTo>
                  <a:lnTo>
                    <a:pt x="233997" y="335737"/>
                  </a:lnTo>
                  <a:lnTo>
                    <a:pt x="228854" y="337299"/>
                  </a:lnTo>
                  <a:lnTo>
                    <a:pt x="223913" y="339890"/>
                  </a:lnTo>
                  <a:lnTo>
                    <a:pt x="204711" y="348246"/>
                  </a:lnTo>
                  <a:lnTo>
                    <a:pt x="184581" y="353606"/>
                  </a:lnTo>
                  <a:lnTo>
                    <a:pt x="163779" y="355917"/>
                  </a:lnTo>
                  <a:lnTo>
                    <a:pt x="142608" y="355130"/>
                  </a:lnTo>
                  <a:lnTo>
                    <a:pt x="102527" y="344373"/>
                  </a:lnTo>
                  <a:lnTo>
                    <a:pt x="67856" y="322719"/>
                  </a:lnTo>
                  <a:lnTo>
                    <a:pt x="40894" y="292112"/>
                  </a:lnTo>
                  <a:lnTo>
                    <a:pt x="23914" y="254495"/>
                  </a:lnTo>
                  <a:lnTo>
                    <a:pt x="18643" y="220573"/>
                  </a:lnTo>
                  <a:lnTo>
                    <a:pt x="18681" y="218833"/>
                  </a:lnTo>
                  <a:lnTo>
                    <a:pt x="32423" y="154609"/>
                  </a:lnTo>
                  <a:lnTo>
                    <a:pt x="76187" y="102196"/>
                  </a:lnTo>
                  <a:lnTo>
                    <a:pt x="138201" y="76873"/>
                  </a:lnTo>
                  <a:lnTo>
                    <a:pt x="173012" y="75971"/>
                  </a:lnTo>
                  <a:lnTo>
                    <a:pt x="211836" y="85521"/>
                  </a:lnTo>
                  <a:lnTo>
                    <a:pt x="246075" y="105549"/>
                  </a:lnTo>
                  <a:lnTo>
                    <a:pt x="273431" y="134277"/>
                  </a:lnTo>
                  <a:lnTo>
                    <a:pt x="291617" y="169875"/>
                  </a:lnTo>
                  <a:lnTo>
                    <a:pt x="299161" y="218833"/>
                  </a:lnTo>
                  <a:lnTo>
                    <a:pt x="296443" y="243116"/>
                  </a:lnTo>
                  <a:lnTo>
                    <a:pt x="289407" y="266814"/>
                  </a:lnTo>
                  <a:lnTo>
                    <a:pt x="287451" y="273126"/>
                  </a:lnTo>
                  <a:lnTo>
                    <a:pt x="286550" y="279450"/>
                  </a:lnTo>
                  <a:lnTo>
                    <a:pt x="286689" y="285711"/>
                  </a:lnTo>
                  <a:lnTo>
                    <a:pt x="287883" y="291807"/>
                  </a:lnTo>
                  <a:lnTo>
                    <a:pt x="302107" y="341414"/>
                  </a:lnTo>
                  <a:lnTo>
                    <a:pt x="302107" y="150114"/>
                  </a:lnTo>
                  <a:lnTo>
                    <a:pt x="257556" y="91046"/>
                  </a:lnTo>
                  <a:lnTo>
                    <a:pt x="218732" y="68313"/>
                  </a:lnTo>
                  <a:lnTo>
                    <a:pt x="174701" y="57492"/>
                  </a:lnTo>
                  <a:lnTo>
                    <a:pt x="135343" y="58508"/>
                  </a:lnTo>
                  <a:lnTo>
                    <a:pt x="98450" y="68567"/>
                  </a:lnTo>
                  <a:lnTo>
                    <a:pt x="36893" y="113868"/>
                  </a:lnTo>
                  <a:lnTo>
                    <a:pt x="15709" y="146507"/>
                  </a:lnTo>
                  <a:lnTo>
                    <a:pt x="0" y="220573"/>
                  </a:lnTo>
                  <a:lnTo>
                    <a:pt x="6019" y="259448"/>
                  </a:lnTo>
                  <a:lnTo>
                    <a:pt x="25285" y="302120"/>
                  </a:lnTo>
                  <a:lnTo>
                    <a:pt x="55854" y="336829"/>
                  </a:lnTo>
                  <a:lnTo>
                    <a:pt x="95148" y="361378"/>
                  </a:lnTo>
                  <a:lnTo>
                    <a:pt x="140563" y="373570"/>
                  </a:lnTo>
                  <a:lnTo>
                    <a:pt x="164503" y="374446"/>
                  </a:lnTo>
                  <a:lnTo>
                    <a:pt x="188023" y="371830"/>
                  </a:lnTo>
                  <a:lnTo>
                    <a:pt x="210820" y="365760"/>
                  </a:lnTo>
                  <a:lnTo>
                    <a:pt x="232575" y="356311"/>
                  </a:lnTo>
                  <a:lnTo>
                    <a:pt x="233337" y="355917"/>
                  </a:lnTo>
                  <a:lnTo>
                    <a:pt x="235750" y="354647"/>
                  </a:lnTo>
                  <a:lnTo>
                    <a:pt x="240715" y="352882"/>
                  </a:lnTo>
                  <a:lnTo>
                    <a:pt x="294157" y="363931"/>
                  </a:lnTo>
                  <a:lnTo>
                    <a:pt x="296532" y="364045"/>
                  </a:lnTo>
                  <a:lnTo>
                    <a:pt x="304520" y="363296"/>
                  </a:lnTo>
                  <a:lnTo>
                    <a:pt x="309841" y="360705"/>
                  </a:lnTo>
                  <a:lnTo>
                    <a:pt x="317093" y="352882"/>
                  </a:lnTo>
                  <a:lnTo>
                    <a:pt x="319519" y="350266"/>
                  </a:lnTo>
                  <a:lnTo>
                    <a:pt x="320586" y="345795"/>
                  </a:lnTo>
                  <a:lnTo>
                    <a:pt x="321538" y="341833"/>
                  </a:lnTo>
                  <a:close/>
                </a:path>
                <a:path w="940435" h="374650">
                  <a:moveTo>
                    <a:pt x="939863" y="11404"/>
                  </a:moveTo>
                  <a:lnTo>
                    <a:pt x="939850" y="7632"/>
                  </a:lnTo>
                  <a:lnTo>
                    <a:pt x="936117" y="1663"/>
                  </a:lnTo>
                  <a:lnTo>
                    <a:pt x="932751" y="0"/>
                  </a:lnTo>
                  <a:lnTo>
                    <a:pt x="902347" y="2857"/>
                  </a:lnTo>
                  <a:lnTo>
                    <a:pt x="902347" y="37160"/>
                  </a:lnTo>
                  <a:lnTo>
                    <a:pt x="740486" y="301612"/>
                  </a:lnTo>
                  <a:lnTo>
                    <a:pt x="725474" y="143891"/>
                  </a:lnTo>
                  <a:lnTo>
                    <a:pt x="752005" y="127876"/>
                  </a:lnTo>
                  <a:lnTo>
                    <a:pt x="902347" y="37160"/>
                  </a:lnTo>
                  <a:lnTo>
                    <a:pt x="902347" y="2857"/>
                  </a:lnTo>
                  <a:lnTo>
                    <a:pt x="890562" y="3962"/>
                  </a:lnTo>
                  <a:lnTo>
                    <a:pt x="890562" y="22593"/>
                  </a:lnTo>
                  <a:lnTo>
                    <a:pt x="716089" y="127876"/>
                  </a:lnTo>
                  <a:lnTo>
                    <a:pt x="604850" y="49390"/>
                  </a:lnTo>
                  <a:lnTo>
                    <a:pt x="890562" y="22593"/>
                  </a:lnTo>
                  <a:lnTo>
                    <a:pt x="890562" y="3962"/>
                  </a:lnTo>
                  <a:lnTo>
                    <a:pt x="574243" y="33616"/>
                  </a:lnTo>
                  <a:lnTo>
                    <a:pt x="571017" y="36347"/>
                  </a:lnTo>
                  <a:lnTo>
                    <a:pt x="569023" y="43853"/>
                  </a:lnTo>
                  <a:lnTo>
                    <a:pt x="570458" y="47840"/>
                  </a:lnTo>
                  <a:lnTo>
                    <a:pt x="706856" y="144081"/>
                  </a:lnTo>
                  <a:lnTo>
                    <a:pt x="725030" y="335026"/>
                  </a:lnTo>
                  <a:lnTo>
                    <a:pt x="727900" y="338315"/>
                  </a:lnTo>
                  <a:lnTo>
                    <a:pt x="732777" y="339445"/>
                  </a:lnTo>
                  <a:lnTo>
                    <a:pt x="733767" y="339509"/>
                  </a:lnTo>
                  <a:lnTo>
                    <a:pt x="737590" y="339153"/>
                  </a:lnTo>
                  <a:lnTo>
                    <a:pt x="740244" y="337553"/>
                  </a:lnTo>
                  <a:lnTo>
                    <a:pt x="762241" y="301612"/>
                  </a:lnTo>
                  <a:lnTo>
                    <a:pt x="924102" y="37160"/>
                  </a:lnTo>
                  <a:lnTo>
                    <a:pt x="933018" y="22593"/>
                  </a:lnTo>
                  <a:lnTo>
                    <a:pt x="939863" y="11404"/>
                  </a:lnTo>
                  <a:close/>
                </a:path>
              </a:pathLst>
            </a:custGeom>
            <a:solidFill>
              <a:srgbClr val="3E3E3D"/>
            </a:solidFill>
          </p:spPr>
          <p:txBody>
            <a:bodyPr wrap="square" lIns="0" tIns="0" rIns="0" bIns="0" rtlCol="0"/>
            <a:lstStyle/>
            <a:p>
              <a:endParaRPr dirty="0"/>
            </a:p>
          </p:txBody>
        </p:sp>
        <p:sp>
          <p:nvSpPr>
            <p:cNvPr id="9" name="object 9"/>
            <p:cNvSpPr/>
            <p:nvPr/>
          </p:nvSpPr>
          <p:spPr>
            <a:xfrm>
              <a:off x="3535296" y="2099906"/>
              <a:ext cx="454025" cy="454025"/>
            </a:xfrm>
            <a:custGeom>
              <a:avLst/>
              <a:gdLst/>
              <a:ahLst/>
              <a:cxnLst/>
              <a:rect l="l" t="t" r="r" b="b"/>
              <a:pathLst>
                <a:path w="454025" h="454025">
                  <a:moveTo>
                    <a:pt x="205564" y="0"/>
                  </a:moveTo>
                  <a:lnTo>
                    <a:pt x="160276" y="8894"/>
                  </a:lnTo>
                  <a:lnTo>
                    <a:pt x="118934" y="26103"/>
                  </a:lnTo>
                  <a:lnTo>
                    <a:pt x="82363" y="50628"/>
                  </a:lnTo>
                  <a:lnTo>
                    <a:pt x="51391" y="81473"/>
                  </a:lnTo>
                  <a:lnTo>
                    <a:pt x="26842" y="117641"/>
                  </a:lnTo>
                  <a:lnTo>
                    <a:pt x="9543" y="158134"/>
                  </a:lnTo>
                  <a:lnTo>
                    <a:pt x="320" y="201955"/>
                  </a:lnTo>
                  <a:lnTo>
                    <a:pt x="0" y="248107"/>
                  </a:lnTo>
                  <a:lnTo>
                    <a:pt x="6958" y="286677"/>
                  </a:lnTo>
                  <a:lnTo>
                    <a:pt x="19977" y="322495"/>
                  </a:lnTo>
                  <a:lnTo>
                    <a:pt x="61809" y="383925"/>
                  </a:lnTo>
                  <a:lnTo>
                    <a:pt x="100377" y="416334"/>
                  </a:lnTo>
                  <a:lnTo>
                    <a:pt x="145308" y="439613"/>
                  </a:lnTo>
                  <a:lnTo>
                    <a:pt x="195066" y="452485"/>
                  </a:lnTo>
                  <a:lnTo>
                    <a:pt x="248118" y="453672"/>
                  </a:lnTo>
                  <a:lnTo>
                    <a:pt x="300028" y="442643"/>
                  </a:lnTo>
                  <a:lnTo>
                    <a:pt x="346526" y="420745"/>
                  </a:lnTo>
                  <a:lnTo>
                    <a:pt x="386344" y="389515"/>
                  </a:lnTo>
                  <a:lnTo>
                    <a:pt x="418217" y="350491"/>
                  </a:lnTo>
                  <a:lnTo>
                    <a:pt x="447890" y="282350"/>
                  </a:lnTo>
                  <a:lnTo>
                    <a:pt x="454017" y="244739"/>
                  </a:lnTo>
                  <a:lnTo>
                    <a:pt x="453682" y="205553"/>
                  </a:lnTo>
                  <a:lnTo>
                    <a:pt x="444784" y="160266"/>
                  </a:lnTo>
                  <a:lnTo>
                    <a:pt x="427574" y="118923"/>
                  </a:lnTo>
                  <a:lnTo>
                    <a:pt x="403048" y="82353"/>
                  </a:lnTo>
                  <a:lnTo>
                    <a:pt x="372203" y="51381"/>
                  </a:lnTo>
                  <a:lnTo>
                    <a:pt x="336035" y="26834"/>
                  </a:lnTo>
                  <a:lnTo>
                    <a:pt x="295542" y="9537"/>
                  </a:lnTo>
                  <a:lnTo>
                    <a:pt x="251719" y="317"/>
                  </a:lnTo>
                  <a:lnTo>
                    <a:pt x="205564" y="0"/>
                  </a:lnTo>
                  <a:close/>
                </a:path>
              </a:pathLst>
            </a:custGeom>
            <a:solidFill>
              <a:srgbClr val="1D1D1B"/>
            </a:solidFill>
          </p:spPr>
          <p:txBody>
            <a:bodyPr wrap="square" lIns="0" tIns="0" rIns="0" bIns="0" rtlCol="0"/>
            <a:lstStyle/>
            <a:p>
              <a:endParaRPr dirty="0"/>
            </a:p>
          </p:txBody>
        </p:sp>
        <p:sp>
          <p:nvSpPr>
            <p:cNvPr id="10" name="object 10"/>
            <p:cNvSpPr/>
            <p:nvPr/>
          </p:nvSpPr>
          <p:spPr>
            <a:xfrm>
              <a:off x="3597104" y="2328536"/>
              <a:ext cx="356870" cy="225425"/>
            </a:xfrm>
            <a:custGeom>
              <a:avLst/>
              <a:gdLst/>
              <a:ahLst/>
              <a:cxnLst/>
              <a:rect l="l" t="t" r="r" b="b"/>
              <a:pathLst>
                <a:path w="356870" h="225425">
                  <a:moveTo>
                    <a:pt x="254924" y="0"/>
                  </a:moveTo>
                  <a:lnTo>
                    <a:pt x="239042" y="19493"/>
                  </a:lnTo>
                  <a:lnTo>
                    <a:pt x="219164" y="35107"/>
                  </a:lnTo>
                  <a:lnTo>
                    <a:pt x="195947" y="46063"/>
                  </a:lnTo>
                  <a:lnTo>
                    <a:pt x="170047" y="51579"/>
                  </a:lnTo>
                  <a:lnTo>
                    <a:pt x="143572" y="50978"/>
                  </a:lnTo>
                  <a:lnTo>
                    <a:pt x="118721" y="44532"/>
                  </a:lnTo>
                  <a:lnTo>
                    <a:pt x="96285" y="32888"/>
                  </a:lnTo>
                  <a:lnTo>
                    <a:pt x="77055" y="16690"/>
                  </a:lnTo>
                  <a:lnTo>
                    <a:pt x="46566" y="43567"/>
                  </a:lnTo>
                  <a:lnTo>
                    <a:pt x="22872" y="76478"/>
                  </a:lnTo>
                  <a:lnTo>
                    <a:pt x="7005" y="114145"/>
                  </a:lnTo>
                  <a:lnTo>
                    <a:pt x="0" y="155293"/>
                  </a:lnTo>
                  <a:lnTo>
                    <a:pt x="38568" y="187707"/>
                  </a:lnTo>
                  <a:lnTo>
                    <a:pt x="83498" y="210985"/>
                  </a:lnTo>
                  <a:lnTo>
                    <a:pt x="133256" y="223854"/>
                  </a:lnTo>
                  <a:lnTo>
                    <a:pt x="186308" y="225040"/>
                  </a:lnTo>
                  <a:lnTo>
                    <a:pt x="238218" y="214011"/>
                  </a:lnTo>
                  <a:lnTo>
                    <a:pt x="284716" y="192113"/>
                  </a:lnTo>
                  <a:lnTo>
                    <a:pt x="324534" y="160883"/>
                  </a:lnTo>
                  <a:lnTo>
                    <a:pt x="356407" y="121860"/>
                  </a:lnTo>
                  <a:lnTo>
                    <a:pt x="341874" y="82732"/>
                  </a:lnTo>
                  <a:lnTo>
                    <a:pt x="319279" y="48671"/>
                  </a:lnTo>
                  <a:lnTo>
                    <a:pt x="289877" y="20739"/>
                  </a:lnTo>
                  <a:lnTo>
                    <a:pt x="254924" y="0"/>
                  </a:lnTo>
                  <a:close/>
                </a:path>
              </a:pathLst>
            </a:custGeom>
            <a:solidFill>
              <a:srgbClr val="6F6E6E"/>
            </a:solidFill>
          </p:spPr>
          <p:txBody>
            <a:bodyPr wrap="square" lIns="0" tIns="0" rIns="0" bIns="0" rtlCol="0"/>
            <a:lstStyle/>
            <a:p>
              <a:endParaRPr dirty="0"/>
            </a:p>
          </p:txBody>
        </p:sp>
        <p:pic>
          <p:nvPicPr>
            <p:cNvPr id="11" name="object 11"/>
            <p:cNvPicPr/>
            <p:nvPr/>
          </p:nvPicPr>
          <p:blipFill>
            <a:blip r:embed="rId4" cstate="print"/>
            <a:stretch>
              <a:fillRect/>
            </a:stretch>
          </p:blipFill>
          <p:spPr>
            <a:xfrm>
              <a:off x="3663106" y="2173288"/>
              <a:ext cx="186835" cy="186811"/>
            </a:xfrm>
            <a:prstGeom prst="rect">
              <a:avLst/>
            </a:prstGeom>
          </p:spPr>
        </p:pic>
        <p:sp>
          <p:nvSpPr>
            <p:cNvPr id="12" name="object 12"/>
            <p:cNvSpPr/>
            <p:nvPr/>
          </p:nvSpPr>
          <p:spPr>
            <a:xfrm>
              <a:off x="7990383" y="1889740"/>
              <a:ext cx="215265" cy="60960"/>
            </a:xfrm>
            <a:custGeom>
              <a:avLst/>
              <a:gdLst/>
              <a:ahLst/>
              <a:cxnLst/>
              <a:rect l="l" t="t" r="r" b="b"/>
              <a:pathLst>
                <a:path w="215265" h="60960">
                  <a:moveTo>
                    <a:pt x="46596" y="35864"/>
                  </a:moveTo>
                  <a:lnTo>
                    <a:pt x="44119" y="26809"/>
                  </a:lnTo>
                  <a:lnTo>
                    <a:pt x="38823" y="20243"/>
                  </a:lnTo>
                  <a:lnTo>
                    <a:pt x="31115" y="16471"/>
                  </a:lnTo>
                  <a:lnTo>
                    <a:pt x="21361" y="15811"/>
                  </a:lnTo>
                  <a:lnTo>
                    <a:pt x="11861" y="18275"/>
                  </a:lnTo>
                  <a:lnTo>
                    <a:pt x="4876" y="23431"/>
                  </a:lnTo>
                  <a:lnTo>
                    <a:pt x="800" y="30873"/>
                  </a:lnTo>
                  <a:lnTo>
                    <a:pt x="0" y="40233"/>
                  </a:lnTo>
                  <a:lnTo>
                    <a:pt x="2527" y="49326"/>
                  </a:lnTo>
                  <a:lnTo>
                    <a:pt x="7937" y="55994"/>
                  </a:lnTo>
                  <a:lnTo>
                    <a:pt x="15760" y="59867"/>
                  </a:lnTo>
                  <a:lnTo>
                    <a:pt x="25565" y="60566"/>
                  </a:lnTo>
                  <a:lnTo>
                    <a:pt x="35013" y="58064"/>
                  </a:lnTo>
                  <a:lnTo>
                    <a:pt x="41884" y="52819"/>
                  </a:lnTo>
                  <a:lnTo>
                    <a:pt x="45847" y="45275"/>
                  </a:lnTo>
                  <a:lnTo>
                    <a:pt x="46596" y="35864"/>
                  </a:lnTo>
                  <a:close/>
                </a:path>
                <a:path w="215265" h="60960">
                  <a:moveTo>
                    <a:pt x="130848" y="27965"/>
                  </a:moveTo>
                  <a:lnTo>
                    <a:pt x="128371" y="18910"/>
                  </a:lnTo>
                  <a:lnTo>
                    <a:pt x="123075" y="12344"/>
                  </a:lnTo>
                  <a:lnTo>
                    <a:pt x="115366" y="8572"/>
                  </a:lnTo>
                  <a:lnTo>
                    <a:pt x="105613" y="7899"/>
                  </a:lnTo>
                  <a:lnTo>
                    <a:pt x="96113" y="10375"/>
                  </a:lnTo>
                  <a:lnTo>
                    <a:pt x="89128" y="15519"/>
                  </a:lnTo>
                  <a:lnTo>
                    <a:pt x="85051" y="22974"/>
                  </a:lnTo>
                  <a:lnTo>
                    <a:pt x="84251" y="32334"/>
                  </a:lnTo>
                  <a:lnTo>
                    <a:pt x="86779" y="41427"/>
                  </a:lnTo>
                  <a:lnTo>
                    <a:pt x="92189" y="48094"/>
                  </a:lnTo>
                  <a:lnTo>
                    <a:pt x="100012" y="51955"/>
                  </a:lnTo>
                  <a:lnTo>
                    <a:pt x="109816" y="52666"/>
                  </a:lnTo>
                  <a:lnTo>
                    <a:pt x="119278" y="50152"/>
                  </a:lnTo>
                  <a:lnTo>
                    <a:pt x="126136" y="44907"/>
                  </a:lnTo>
                  <a:lnTo>
                    <a:pt x="130098" y="37363"/>
                  </a:lnTo>
                  <a:lnTo>
                    <a:pt x="130848" y="27965"/>
                  </a:lnTo>
                  <a:close/>
                </a:path>
                <a:path w="215265" h="60960">
                  <a:moveTo>
                    <a:pt x="215099" y="20066"/>
                  </a:moveTo>
                  <a:lnTo>
                    <a:pt x="212623" y="11010"/>
                  </a:lnTo>
                  <a:lnTo>
                    <a:pt x="207327" y="4445"/>
                  </a:lnTo>
                  <a:lnTo>
                    <a:pt x="199618" y="673"/>
                  </a:lnTo>
                  <a:lnTo>
                    <a:pt x="189865" y="0"/>
                  </a:lnTo>
                  <a:lnTo>
                    <a:pt x="180365" y="2476"/>
                  </a:lnTo>
                  <a:lnTo>
                    <a:pt x="173380" y="7620"/>
                  </a:lnTo>
                  <a:lnTo>
                    <a:pt x="169303" y="15074"/>
                  </a:lnTo>
                  <a:lnTo>
                    <a:pt x="168503" y="24422"/>
                  </a:lnTo>
                  <a:lnTo>
                    <a:pt x="171030" y="33528"/>
                  </a:lnTo>
                  <a:lnTo>
                    <a:pt x="176441" y="40182"/>
                  </a:lnTo>
                  <a:lnTo>
                    <a:pt x="184264" y="44056"/>
                  </a:lnTo>
                  <a:lnTo>
                    <a:pt x="194068" y="44767"/>
                  </a:lnTo>
                  <a:lnTo>
                    <a:pt x="203530" y="42252"/>
                  </a:lnTo>
                  <a:lnTo>
                    <a:pt x="210388" y="37007"/>
                  </a:lnTo>
                  <a:lnTo>
                    <a:pt x="214350" y="29464"/>
                  </a:lnTo>
                  <a:lnTo>
                    <a:pt x="215099" y="20066"/>
                  </a:lnTo>
                  <a:close/>
                </a:path>
              </a:pathLst>
            </a:custGeom>
            <a:solidFill>
              <a:srgbClr val="4E4E50"/>
            </a:solidFill>
          </p:spPr>
          <p:txBody>
            <a:bodyPr wrap="square" lIns="0" tIns="0" rIns="0" bIns="0" rtlCol="0"/>
            <a:lstStyle/>
            <a:p>
              <a:endParaRPr dirty="0"/>
            </a:p>
          </p:txBody>
        </p:sp>
        <p:sp>
          <p:nvSpPr>
            <p:cNvPr id="13" name="object 13"/>
            <p:cNvSpPr/>
            <p:nvPr/>
          </p:nvSpPr>
          <p:spPr>
            <a:xfrm>
              <a:off x="3572143" y="2253542"/>
              <a:ext cx="5052695" cy="5052695"/>
            </a:xfrm>
            <a:custGeom>
              <a:avLst/>
              <a:gdLst/>
              <a:ahLst/>
              <a:cxnLst/>
              <a:rect l="l" t="t" r="r" b="b"/>
              <a:pathLst>
                <a:path w="5052695" h="5052695">
                  <a:moveTo>
                    <a:pt x="4618896" y="0"/>
                  </a:moveTo>
                  <a:lnTo>
                    <a:pt x="0" y="433253"/>
                  </a:lnTo>
                  <a:lnTo>
                    <a:pt x="433264" y="5052139"/>
                  </a:lnTo>
                  <a:lnTo>
                    <a:pt x="5052149" y="4618885"/>
                  </a:lnTo>
                  <a:lnTo>
                    <a:pt x="4618896" y="0"/>
                  </a:lnTo>
                  <a:close/>
                </a:path>
              </a:pathLst>
            </a:custGeom>
            <a:solidFill>
              <a:srgbClr val="FBECB0"/>
            </a:solidFill>
          </p:spPr>
          <p:txBody>
            <a:bodyPr wrap="square" lIns="0" tIns="0" rIns="0" bIns="0" rtlCol="0"/>
            <a:lstStyle/>
            <a:p>
              <a:endParaRPr dirty="0"/>
            </a:p>
          </p:txBody>
        </p:sp>
        <p:pic>
          <p:nvPicPr>
            <p:cNvPr id="14" name="object 14"/>
            <p:cNvPicPr/>
            <p:nvPr/>
          </p:nvPicPr>
          <p:blipFill>
            <a:blip r:embed="rId5" cstate="print"/>
            <a:stretch>
              <a:fillRect/>
            </a:stretch>
          </p:blipFill>
          <p:spPr>
            <a:xfrm>
              <a:off x="5971013" y="7412012"/>
              <a:ext cx="91190" cy="87568"/>
            </a:xfrm>
            <a:prstGeom prst="rect">
              <a:avLst/>
            </a:prstGeom>
          </p:spPr>
        </p:pic>
        <p:pic>
          <p:nvPicPr>
            <p:cNvPr id="15" name="object 15"/>
            <p:cNvPicPr/>
            <p:nvPr/>
          </p:nvPicPr>
          <p:blipFill>
            <a:blip r:embed="rId6" cstate="print"/>
            <a:stretch>
              <a:fillRect/>
            </a:stretch>
          </p:blipFill>
          <p:spPr>
            <a:xfrm>
              <a:off x="6135868" y="7396545"/>
              <a:ext cx="91190" cy="87568"/>
            </a:xfrm>
            <a:prstGeom prst="rect">
              <a:avLst/>
            </a:prstGeom>
          </p:spPr>
        </p:pic>
        <p:pic>
          <p:nvPicPr>
            <p:cNvPr id="16" name="object 16"/>
            <p:cNvPicPr/>
            <p:nvPr/>
          </p:nvPicPr>
          <p:blipFill>
            <a:blip r:embed="rId7" cstate="print"/>
            <a:stretch>
              <a:fillRect/>
            </a:stretch>
          </p:blipFill>
          <p:spPr>
            <a:xfrm>
              <a:off x="6300728" y="7381085"/>
              <a:ext cx="91180" cy="87568"/>
            </a:xfrm>
            <a:prstGeom prst="rect">
              <a:avLst/>
            </a:prstGeom>
          </p:spPr>
        </p:pic>
        <p:pic>
          <p:nvPicPr>
            <p:cNvPr id="17" name="object 17"/>
            <p:cNvPicPr/>
            <p:nvPr/>
          </p:nvPicPr>
          <p:blipFill>
            <a:blip r:embed="rId8" cstate="print"/>
            <a:stretch>
              <a:fillRect/>
            </a:stretch>
          </p:blipFill>
          <p:spPr>
            <a:xfrm>
              <a:off x="6465593" y="7365618"/>
              <a:ext cx="91180" cy="87568"/>
            </a:xfrm>
            <a:prstGeom prst="rect">
              <a:avLst/>
            </a:prstGeom>
          </p:spPr>
        </p:pic>
        <p:pic>
          <p:nvPicPr>
            <p:cNvPr id="18" name="object 18"/>
            <p:cNvPicPr/>
            <p:nvPr/>
          </p:nvPicPr>
          <p:blipFill>
            <a:blip r:embed="rId9" cstate="print"/>
            <a:stretch>
              <a:fillRect/>
            </a:stretch>
          </p:blipFill>
          <p:spPr>
            <a:xfrm>
              <a:off x="6630449" y="7350153"/>
              <a:ext cx="91180" cy="87568"/>
            </a:xfrm>
            <a:prstGeom prst="rect">
              <a:avLst/>
            </a:prstGeom>
          </p:spPr>
        </p:pic>
      </p:grpSp>
      <p:sp>
        <p:nvSpPr>
          <p:cNvPr id="19" name="object 19"/>
          <p:cNvSpPr txBox="1"/>
          <p:nvPr/>
        </p:nvSpPr>
        <p:spPr>
          <a:xfrm rot="21300000">
            <a:off x="4119177" y="2153799"/>
            <a:ext cx="1191650" cy="179705"/>
          </a:xfrm>
          <a:prstGeom prst="rect">
            <a:avLst/>
          </a:prstGeom>
        </p:spPr>
        <p:txBody>
          <a:bodyPr vert="horz" wrap="square" lIns="0" tIns="0" rIns="0" bIns="0" rtlCol="0">
            <a:spAutoFit/>
          </a:bodyPr>
          <a:lstStyle/>
          <a:p>
            <a:pPr>
              <a:lnSpc>
                <a:spcPts val="1415"/>
              </a:lnSpc>
            </a:pPr>
            <a:r>
              <a:rPr sz="1400" b="1" spc="-45" dirty="0" err="1">
                <a:solidFill>
                  <a:srgbClr val="4E4E50"/>
                </a:solidFill>
                <a:latin typeface="Lucida Sans"/>
                <a:cs typeface="Lucida Sans"/>
              </a:rPr>
              <a:t>cybersecurit</a:t>
            </a:r>
            <a:r>
              <a:rPr lang="fr-FR" sz="1400" b="1" spc="-45" dirty="0">
                <a:solidFill>
                  <a:srgbClr val="4E4E50"/>
                </a:solidFill>
                <a:latin typeface="Lucida Sans"/>
                <a:cs typeface="Lucida Sans"/>
              </a:rPr>
              <a:t>y</a:t>
            </a:r>
            <a:endParaRPr sz="1400" dirty="0">
              <a:latin typeface="Lucida Sans"/>
              <a:cs typeface="Lucida Sans"/>
            </a:endParaRPr>
          </a:p>
        </p:txBody>
      </p:sp>
      <p:sp>
        <p:nvSpPr>
          <p:cNvPr id="22" name="object 22"/>
          <p:cNvSpPr/>
          <p:nvPr/>
        </p:nvSpPr>
        <p:spPr>
          <a:xfrm>
            <a:off x="4392266" y="6127282"/>
            <a:ext cx="3785870" cy="722630"/>
          </a:xfrm>
          <a:custGeom>
            <a:avLst/>
            <a:gdLst/>
            <a:ahLst/>
            <a:cxnLst/>
            <a:rect l="l" t="t" r="r" b="b"/>
            <a:pathLst>
              <a:path w="3785870" h="722629">
                <a:moveTo>
                  <a:pt x="3715174" y="0"/>
                </a:moveTo>
                <a:lnTo>
                  <a:pt x="3515866" y="16769"/>
                </a:lnTo>
                <a:lnTo>
                  <a:pt x="3301261" y="35826"/>
                </a:lnTo>
                <a:lnTo>
                  <a:pt x="3015724" y="62344"/>
                </a:lnTo>
                <a:lnTo>
                  <a:pt x="2654888" y="97239"/>
                </a:lnTo>
                <a:lnTo>
                  <a:pt x="2158280" y="147083"/>
                </a:lnTo>
                <a:lnTo>
                  <a:pt x="1366797" y="229597"/>
                </a:lnTo>
                <a:lnTo>
                  <a:pt x="51862" y="372700"/>
                </a:lnTo>
                <a:lnTo>
                  <a:pt x="10393" y="387160"/>
                </a:lnTo>
                <a:lnTo>
                  <a:pt x="0" y="411202"/>
                </a:lnTo>
                <a:lnTo>
                  <a:pt x="17643" y="458936"/>
                </a:lnTo>
                <a:lnTo>
                  <a:pt x="31549" y="507236"/>
                </a:lnTo>
                <a:lnTo>
                  <a:pt x="41706" y="556031"/>
                </a:lnTo>
                <a:lnTo>
                  <a:pt x="48102" y="605249"/>
                </a:lnTo>
                <a:lnTo>
                  <a:pt x="50723" y="654819"/>
                </a:lnTo>
                <a:lnTo>
                  <a:pt x="49558" y="704669"/>
                </a:lnTo>
                <a:lnTo>
                  <a:pt x="52591" y="712788"/>
                </a:lnTo>
                <a:lnTo>
                  <a:pt x="61740" y="718879"/>
                </a:lnTo>
                <a:lnTo>
                  <a:pt x="75434" y="722311"/>
                </a:lnTo>
                <a:lnTo>
                  <a:pt x="92101" y="722449"/>
                </a:lnTo>
                <a:lnTo>
                  <a:pt x="259776" y="706531"/>
                </a:lnTo>
                <a:lnTo>
                  <a:pt x="424478" y="691616"/>
                </a:lnTo>
                <a:lnTo>
                  <a:pt x="639842" y="673105"/>
                </a:lnTo>
                <a:lnTo>
                  <a:pt x="902985" y="651821"/>
                </a:lnTo>
                <a:lnTo>
                  <a:pt x="1312442" y="620883"/>
                </a:lnTo>
                <a:lnTo>
                  <a:pt x="2055143" y="566830"/>
                </a:lnTo>
                <a:lnTo>
                  <a:pt x="2299324" y="548108"/>
                </a:lnTo>
                <a:lnTo>
                  <a:pt x="2494644" y="532306"/>
                </a:lnTo>
                <a:lnTo>
                  <a:pt x="2690516" y="515497"/>
                </a:lnTo>
                <a:lnTo>
                  <a:pt x="2838102" y="502076"/>
                </a:lnTo>
                <a:lnTo>
                  <a:pt x="2986522" y="487838"/>
                </a:lnTo>
                <a:lnTo>
                  <a:pt x="3135999" y="472677"/>
                </a:lnTo>
                <a:lnTo>
                  <a:pt x="3286757" y="456485"/>
                </a:lnTo>
                <a:lnTo>
                  <a:pt x="3661312" y="413673"/>
                </a:lnTo>
                <a:lnTo>
                  <a:pt x="3716850" y="405282"/>
                </a:lnTo>
                <a:lnTo>
                  <a:pt x="3762901" y="388229"/>
                </a:lnTo>
                <a:lnTo>
                  <a:pt x="3785543" y="349653"/>
                </a:lnTo>
                <a:lnTo>
                  <a:pt x="3785497" y="336209"/>
                </a:lnTo>
                <a:lnTo>
                  <a:pt x="3782388" y="282233"/>
                </a:lnTo>
                <a:lnTo>
                  <a:pt x="3778235" y="228345"/>
                </a:lnTo>
                <a:lnTo>
                  <a:pt x="3773038" y="174552"/>
                </a:lnTo>
                <a:lnTo>
                  <a:pt x="3766798" y="120858"/>
                </a:lnTo>
                <a:lnTo>
                  <a:pt x="3759517" y="67269"/>
                </a:lnTo>
                <a:lnTo>
                  <a:pt x="3751194" y="13790"/>
                </a:lnTo>
                <a:lnTo>
                  <a:pt x="3728462" y="208"/>
                </a:lnTo>
                <a:lnTo>
                  <a:pt x="3715174" y="0"/>
                </a:lnTo>
                <a:close/>
              </a:path>
            </a:pathLst>
          </a:custGeom>
          <a:solidFill>
            <a:srgbClr val="F8D943"/>
          </a:solidFill>
        </p:spPr>
        <p:txBody>
          <a:bodyPr wrap="square" lIns="0" tIns="0" rIns="0" bIns="0" rtlCol="0"/>
          <a:lstStyle/>
          <a:p>
            <a:endParaRPr dirty="0"/>
          </a:p>
        </p:txBody>
      </p:sp>
      <p:sp>
        <p:nvSpPr>
          <p:cNvPr id="24" name="object 24"/>
          <p:cNvSpPr txBox="1"/>
          <p:nvPr/>
        </p:nvSpPr>
        <p:spPr>
          <a:xfrm rot="21300000">
            <a:off x="4281022" y="5308431"/>
            <a:ext cx="4360645" cy="854016"/>
          </a:xfrm>
          <a:prstGeom prst="rect">
            <a:avLst/>
          </a:prstGeom>
        </p:spPr>
        <p:txBody>
          <a:bodyPr vert="horz" wrap="square" lIns="0" tIns="0" rIns="0" bIns="0" rtlCol="0">
            <a:spAutoFit/>
          </a:bodyPr>
          <a:lstStyle/>
          <a:p>
            <a:pPr algn="ctr">
              <a:lnSpc>
                <a:spcPts val="3275"/>
              </a:lnSpc>
            </a:pPr>
            <a:r>
              <a:rPr lang="fr-FR" sz="3350" b="1" spc="-150" dirty="0">
                <a:solidFill>
                  <a:srgbClr val="1D1D1B"/>
                </a:solidFill>
                <a:latin typeface="Calibri"/>
                <a:cs typeface="Calibri"/>
              </a:rPr>
              <a:t>OF CYBER SECURITY WORKERS</a:t>
            </a:r>
            <a:endParaRPr lang="fr-FR" sz="5025" b="1" spc="-150" baseline="2487" dirty="0">
              <a:latin typeface="Calibri"/>
              <a:cs typeface="Calibri"/>
            </a:endParaRPr>
          </a:p>
        </p:txBody>
      </p:sp>
      <p:sp>
        <p:nvSpPr>
          <p:cNvPr id="25" name="object 25"/>
          <p:cNvSpPr txBox="1"/>
          <p:nvPr/>
        </p:nvSpPr>
        <p:spPr>
          <a:xfrm rot="21300000">
            <a:off x="4455600" y="6253935"/>
            <a:ext cx="3644234" cy="430824"/>
          </a:xfrm>
          <a:prstGeom prst="rect">
            <a:avLst/>
          </a:prstGeom>
        </p:spPr>
        <p:txBody>
          <a:bodyPr vert="horz" wrap="square" lIns="0" tIns="0" rIns="0" bIns="0" rtlCol="0">
            <a:spAutoFit/>
          </a:bodyPr>
          <a:lstStyle/>
          <a:p>
            <a:pPr algn="ctr">
              <a:lnSpc>
                <a:spcPts val="3265"/>
              </a:lnSpc>
            </a:pPr>
            <a:r>
              <a:rPr lang="fr-FR" sz="5025" b="1" spc="-300" baseline="1658" dirty="0">
                <a:solidFill>
                  <a:srgbClr val="1D1D1B"/>
                </a:solidFill>
                <a:latin typeface="Calibri"/>
                <a:cs typeface="Calibri"/>
              </a:rPr>
              <a:t>ARE UNDER 30</a:t>
            </a:r>
            <a:endParaRPr lang="fr-FR" sz="5025" b="1" spc="-300" baseline="2487" dirty="0">
              <a:latin typeface="Calibri"/>
              <a:cs typeface="Calibri"/>
            </a:endParaRPr>
          </a:p>
        </p:txBody>
      </p:sp>
      <p:sp>
        <p:nvSpPr>
          <p:cNvPr id="29" name="object 29"/>
          <p:cNvSpPr txBox="1"/>
          <p:nvPr/>
        </p:nvSpPr>
        <p:spPr>
          <a:xfrm rot="21300000">
            <a:off x="4058239" y="7852535"/>
            <a:ext cx="1015629" cy="179536"/>
          </a:xfrm>
          <a:prstGeom prst="rect">
            <a:avLst/>
          </a:prstGeom>
        </p:spPr>
        <p:txBody>
          <a:bodyPr vert="horz" wrap="square" lIns="0" tIns="0" rIns="0" bIns="0" rtlCol="0">
            <a:spAutoFit/>
          </a:bodyPr>
          <a:lstStyle/>
          <a:p>
            <a:pPr>
              <a:lnSpc>
                <a:spcPts val="1415"/>
              </a:lnSpc>
            </a:pPr>
            <a:r>
              <a:rPr sz="1400" spc="-85" dirty="0">
                <a:solidFill>
                  <a:srgbClr val="4E4E50"/>
                </a:solidFill>
                <a:latin typeface="Lucida Sans"/>
                <a:cs typeface="Lucida Sans"/>
              </a:rPr>
              <a:t>20.451</a:t>
            </a:r>
            <a:r>
              <a:rPr lang="fr-FR" sz="1400" spc="-70" dirty="0">
                <a:solidFill>
                  <a:srgbClr val="4E4E50"/>
                </a:solidFill>
                <a:latin typeface="Lucida Sans"/>
                <a:cs typeface="Lucida Sans"/>
              </a:rPr>
              <a:t>likes</a:t>
            </a:r>
            <a:endParaRPr sz="2100" baseline="1984" dirty="0">
              <a:latin typeface="Lucida Sans"/>
              <a:cs typeface="Lucida Sans"/>
            </a:endParaRPr>
          </a:p>
        </p:txBody>
      </p:sp>
      <p:sp>
        <p:nvSpPr>
          <p:cNvPr id="30" name="object 30"/>
          <p:cNvSpPr txBox="1"/>
          <p:nvPr/>
        </p:nvSpPr>
        <p:spPr>
          <a:xfrm rot="21300000">
            <a:off x="4086628" y="8085492"/>
            <a:ext cx="2074293" cy="167005"/>
          </a:xfrm>
          <a:prstGeom prst="rect">
            <a:avLst/>
          </a:prstGeom>
        </p:spPr>
        <p:txBody>
          <a:bodyPr vert="horz" wrap="square" lIns="0" tIns="0" rIns="0" bIns="0" rtlCol="0">
            <a:spAutoFit/>
          </a:bodyPr>
          <a:lstStyle/>
          <a:p>
            <a:pPr>
              <a:lnSpc>
                <a:spcPts val="1315"/>
              </a:lnSpc>
            </a:pPr>
            <a:r>
              <a:rPr lang="fr-FR" sz="1300" spc="-40" dirty="0" err="1">
                <a:solidFill>
                  <a:srgbClr val="A4A6A9"/>
                </a:solidFill>
                <a:latin typeface="Lucida Sans"/>
                <a:cs typeface="Lucida Sans"/>
              </a:rPr>
              <a:t>See</a:t>
            </a:r>
            <a:r>
              <a:rPr lang="fr-FR" sz="1300" spc="-40" dirty="0">
                <a:solidFill>
                  <a:srgbClr val="A4A6A9"/>
                </a:solidFill>
                <a:latin typeface="Lucida Sans"/>
                <a:cs typeface="Lucida Sans"/>
              </a:rPr>
              <a:t> </a:t>
            </a:r>
            <a:r>
              <a:rPr sz="1300" spc="-75" dirty="0">
                <a:solidFill>
                  <a:srgbClr val="A4A6A9"/>
                </a:solidFill>
                <a:latin typeface="Lucida Sans"/>
                <a:cs typeface="Lucida Sans"/>
              </a:rPr>
              <a:t> </a:t>
            </a:r>
            <a:r>
              <a:rPr sz="1950" spc="-112" baseline="2136" dirty="0">
                <a:solidFill>
                  <a:srgbClr val="A4A6A9"/>
                </a:solidFill>
                <a:latin typeface="Lucida Sans"/>
                <a:cs typeface="Lucida Sans"/>
              </a:rPr>
              <a:t>245</a:t>
            </a:r>
            <a:r>
              <a:rPr sz="1950" spc="-120" baseline="2136" dirty="0">
                <a:solidFill>
                  <a:srgbClr val="A4A6A9"/>
                </a:solidFill>
                <a:latin typeface="Lucida Sans"/>
                <a:cs typeface="Lucida Sans"/>
              </a:rPr>
              <a:t> </a:t>
            </a:r>
            <a:r>
              <a:rPr sz="1950" spc="-15" baseline="2136" dirty="0">
                <a:solidFill>
                  <a:srgbClr val="A4A6A9"/>
                </a:solidFill>
                <a:latin typeface="Lucida Sans"/>
                <a:cs typeface="Lucida Sans"/>
              </a:rPr>
              <a:t>comments</a:t>
            </a:r>
            <a:endParaRPr sz="1950" baseline="2136" dirty="0">
              <a:latin typeface="Lucida Sans"/>
              <a:cs typeface="Lucida Sans"/>
            </a:endParaRPr>
          </a:p>
        </p:txBody>
      </p:sp>
      <p:sp>
        <p:nvSpPr>
          <p:cNvPr id="31" name="object 31"/>
          <p:cNvSpPr txBox="1"/>
          <p:nvPr/>
        </p:nvSpPr>
        <p:spPr>
          <a:xfrm rot="21300000">
            <a:off x="4110358" y="8398238"/>
            <a:ext cx="799728" cy="128240"/>
          </a:xfrm>
          <a:prstGeom prst="rect">
            <a:avLst/>
          </a:prstGeom>
        </p:spPr>
        <p:txBody>
          <a:bodyPr vert="horz" wrap="square" lIns="0" tIns="0" rIns="0" bIns="0" rtlCol="0">
            <a:spAutoFit/>
          </a:bodyPr>
          <a:lstStyle/>
          <a:p>
            <a:pPr>
              <a:lnSpc>
                <a:spcPts val="950"/>
              </a:lnSpc>
            </a:pPr>
            <a:r>
              <a:rPr sz="950" spc="-70" dirty="0">
                <a:solidFill>
                  <a:srgbClr val="A4A6A9"/>
                </a:solidFill>
                <a:latin typeface="Lucida Sans"/>
                <a:cs typeface="Lucida Sans"/>
              </a:rPr>
              <a:t>2</a:t>
            </a:r>
            <a:r>
              <a:rPr sz="950" spc="-55" dirty="0">
                <a:solidFill>
                  <a:srgbClr val="A4A6A9"/>
                </a:solidFill>
                <a:latin typeface="Lucida Sans"/>
                <a:cs typeface="Lucida Sans"/>
              </a:rPr>
              <a:t> </a:t>
            </a:r>
            <a:r>
              <a:rPr lang="fr-FR" sz="950" spc="-10" dirty="0">
                <a:solidFill>
                  <a:srgbClr val="A4A6A9"/>
                </a:solidFill>
                <a:latin typeface="Lucida Sans"/>
                <a:cs typeface="Lucida Sans"/>
              </a:rPr>
              <a:t>DAYS AGO</a:t>
            </a:r>
            <a:endParaRPr sz="950" dirty="0">
              <a:latin typeface="Lucida Sans"/>
              <a:cs typeface="Lucida Sans"/>
            </a:endParaRPr>
          </a:p>
        </p:txBody>
      </p:sp>
      <p:pic>
        <p:nvPicPr>
          <p:cNvPr id="33" name="object 33"/>
          <p:cNvPicPr/>
          <p:nvPr/>
        </p:nvPicPr>
        <p:blipFill>
          <a:blip r:embed="rId10" cstate="print"/>
          <a:stretch>
            <a:fillRect/>
          </a:stretch>
        </p:blipFill>
        <p:spPr>
          <a:xfrm>
            <a:off x="7511561" y="499775"/>
            <a:ext cx="10305859" cy="10808781"/>
          </a:xfrm>
          <a:prstGeom prst="rect">
            <a:avLst/>
          </a:prstGeom>
        </p:spPr>
      </p:pic>
      <p:sp>
        <p:nvSpPr>
          <p:cNvPr id="34" name="object 34"/>
          <p:cNvSpPr/>
          <p:nvPr/>
        </p:nvSpPr>
        <p:spPr>
          <a:xfrm>
            <a:off x="7734854" y="723039"/>
            <a:ext cx="9772650" cy="10586085"/>
          </a:xfrm>
          <a:custGeom>
            <a:avLst/>
            <a:gdLst/>
            <a:ahLst/>
            <a:cxnLst/>
            <a:rect l="l" t="t" r="r" b="b"/>
            <a:pathLst>
              <a:path w="9772650" h="10586085">
                <a:moveTo>
                  <a:pt x="2588036" y="0"/>
                </a:moveTo>
                <a:lnTo>
                  <a:pt x="0" y="10363642"/>
                </a:lnTo>
                <a:lnTo>
                  <a:pt x="888486" y="10585520"/>
                </a:lnTo>
                <a:lnTo>
                  <a:pt x="7577193" y="10585520"/>
                </a:lnTo>
                <a:lnTo>
                  <a:pt x="9772592" y="1794144"/>
                </a:lnTo>
                <a:lnTo>
                  <a:pt x="2588036" y="0"/>
                </a:lnTo>
                <a:close/>
              </a:path>
            </a:pathLst>
          </a:custGeom>
          <a:solidFill>
            <a:srgbClr val="FFFFFF"/>
          </a:solidFill>
        </p:spPr>
        <p:txBody>
          <a:bodyPr wrap="square" lIns="0" tIns="0" rIns="0" bIns="0" rtlCol="0"/>
          <a:lstStyle/>
          <a:p>
            <a:endParaRPr dirty="0"/>
          </a:p>
        </p:txBody>
      </p:sp>
      <p:sp>
        <p:nvSpPr>
          <p:cNvPr id="35" name="object 35"/>
          <p:cNvSpPr/>
          <p:nvPr/>
        </p:nvSpPr>
        <p:spPr>
          <a:xfrm>
            <a:off x="14615635" y="9912964"/>
            <a:ext cx="529590" cy="570865"/>
          </a:xfrm>
          <a:custGeom>
            <a:avLst/>
            <a:gdLst/>
            <a:ahLst/>
            <a:cxnLst/>
            <a:rect l="l" t="t" r="r" b="b"/>
            <a:pathLst>
              <a:path w="529590" h="570865">
                <a:moveTo>
                  <a:pt x="274470" y="378789"/>
                </a:moveTo>
                <a:lnTo>
                  <a:pt x="242452" y="378789"/>
                </a:lnTo>
                <a:lnTo>
                  <a:pt x="369264" y="557370"/>
                </a:lnTo>
                <a:lnTo>
                  <a:pt x="375641" y="564114"/>
                </a:lnTo>
                <a:lnTo>
                  <a:pt x="383443" y="568643"/>
                </a:lnTo>
                <a:lnTo>
                  <a:pt x="392205" y="570787"/>
                </a:lnTo>
                <a:lnTo>
                  <a:pt x="401473" y="570364"/>
                </a:lnTo>
                <a:lnTo>
                  <a:pt x="427082" y="545119"/>
                </a:lnTo>
                <a:lnTo>
                  <a:pt x="392583" y="545119"/>
                </a:lnTo>
                <a:lnTo>
                  <a:pt x="274470" y="378789"/>
                </a:lnTo>
                <a:close/>
              </a:path>
              <a:path w="529590" h="570865">
                <a:moveTo>
                  <a:pt x="256492" y="25805"/>
                </a:moveTo>
                <a:lnTo>
                  <a:pt x="142795" y="25805"/>
                </a:lnTo>
                <a:lnTo>
                  <a:pt x="149994" y="26130"/>
                </a:lnTo>
                <a:lnTo>
                  <a:pt x="489858" y="111007"/>
                </a:lnTo>
                <a:lnTo>
                  <a:pt x="496363" y="114101"/>
                </a:lnTo>
                <a:lnTo>
                  <a:pt x="501021" y="119279"/>
                </a:lnTo>
                <a:lnTo>
                  <a:pt x="503403" y="125823"/>
                </a:lnTo>
                <a:lnTo>
                  <a:pt x="503082" y="133017"/>
                </a:lnTo>
                <a:lnTo>
                  <a:pt x="400541" y="543611"/>
                </a:lnTo>
                <a:lnTo>
                  <a:pt x="397766" y="544480"/>
                </a:lnTo>
                <a:lnTo>
                  <a:pt x="395473" y="544910"/>
                </a:lnTo>
                <a:lnTo>
                  <a:pt x="392583" y="545119"/>
                </a:lnTo>
                <a:lnTo>
                  <a:pt x="427082" y="545119"/>
                </a:lnTo>
                <a:lnTo>
                  <a:pt x="528422" y="139341"/>
                </a:lnTo>
                <a:lnTo>
                  <a:pt x="529205" y="121797"/>
                </a:lnTo>
                <a:lnTo>
                  <a:pt x="523396" y="105841"/>
                </a:lnTo>
                <a:lnTo>
                  <a:pt x="512042" y="93216"/>
                </a:lnTo>
                <a:lnTo>
                  <a:pt x="496193" y="85667"/>
                </a:lnTo>
                <a:lnTo>
                  <a:pt x="256492" y="25805"/>
                </a:lnTo>
                <a:close/>
              </a:path>
              <a:path w="529590" h="570865">
                <a:moveTo>
                  <a:pt x="138780" y="0"/>
                </a:moveTo>
                <a:lnTo>
                  <a:pt x="102644" y="33020"/>
                </a:lnTo>
                <a:lnTo>
                  <a:pt x="962" y="440211"/>
                </a:lnTo>
                <a:lnTo>
                  <a:pt x="0" y="449438"/>
                </a:lnTo>
                <a:lnTo>
                  <a:pt x="1629" y="458306"/>
                </a:lnTo>
                <a:lnTo>
                  <a:pt x="31715" y="481121"/>
                </a:lnTo>
                <a:lnTo>
                  <a:pt x="39515" y="480325"/>
                </a:lnTo>
                <a:lnTo>
                  <a:pt x="90119" y="455007"/>
                </a:lnTo>
                <a:lnTo>
                  <a:pt x="31767" y="455007"/>
                </a:lnTo>
                <a:lnTo>
                  <a:pt x="29317" y="453478"/>
                </a:lnTo>
                <a:lnTo>
                  <a:pt x="27474" y="452012"/>
                </a:lnTo>
                <a:lnTo>
                  <a:pt x="25453" y="449939"/>
                </a:lnTo>
                <a:lnTo>
                  <a:pt x="127984" y="39354"/>
                </a:lnTo>
                <a:lnTo>
                  <a:pt x="131077" y="32847"/>
                </a:lnTo>
                <a:lnTo>
                  <a:pt x="136252" y="28187"/>
                </a:lnTo>
                <a:lnTo>
                  <a:pt x="142795" y="25805"/>
                </a:lnTo>
                <a:lnTo>
                  <a:pt x="256492" y="25805"/>
                </a:lnTo>
                <a:lnTo>
                  <a:pt x="156329" y="790"/>
                </a:lnTo>
                <a:lnTo>
                  <a:pt x="138780" y="0"/>
                </a:lnTo>
                <a:close/>
              </a:path>
              <a:path w="529590" h="570865">
                <a:moveTo>
                  <a:pt x="246525" y="347544"/>
                </a:moveTo>
                <a:lnTo>
                  <a:pt x="31767" y="455007"/>
                </a:lnTo>
                <a:lnTo>
                  <a:pt x="90119" y="455007"/>
                </a:lnTo>
                <a:lnTo>
                  <a:pt x="242452" y="378789"/>
                </a:lnTo>
                <a:lnTo>
                  <a:pt x="274470" y="378789"/>
                </a:lnTo>
                <a:lnTo>
                  <a:pt x="253551" y="349293"/>
                </a:lnTo>
                <a:lnTo>
                  <a:pt x="246525" y="347544"/>
                </a:lnTo>
                <a:close/>
              </a:path>
            </a:pathLst>
          </a:custGeom>
          <a:solidFill>
            <a:srgbClr val="3E3E3D"/>
          </a:solidFill>
        </p:spPr>
        <p:txBody>
          <a:bodyPr wrap="square" lIns="0" tIns="0" rIns="0" bIns="0" rtlCol="0"/>
          <a:lstStyle/>
          <a:p>
            <a:endParaRPr dirty="0"/>
          </a:p>
        </p:txBody>
      </p:sp>
      <p:sp>
        <p:nvSpPr>
          <p:cNvPr id="36" name="object 36"/>
          <p:cNvSpPr/>
          <p:nvPr/>
        </p:nvSpPr>
        <p:spPr>
          <a:xfrm>
            <a:off x="8768213" y="8500276"/>
            <a:ext cx="496570" cy="445134"/>
          </a:xfrm>
          <a:custGeom>
            <a:avLst/>
            <a:gdLst/>
            <a:ahLst/>
            <a:cxnLst/>
            <a:rect l="l" t="t" r="r" b="b"/>
            <a:pathLst>
              <a:path w="496570" h="445134">
                <a:moveTo>
                  <a:pt x="159313" y="0"/>
                </a:moveTo>
                <a:lnTo>
                  <a:pt x="119589" y="3208"/>
                </a:lnTo>
                <a:lnTo>
                  <a:pt x="81264" y="18005"/>
                </a:lnTo>
                <a:lnTo>
                  <a:pt x="45511" y="45345"/>
                </a:lnTo>
                <a:lnTo>
                  <a:pt x="19146" y="81076"/>
                </a:lnTo>
                <a:lnTo>
                  <a:pt x="3524" y="122694"/>
                </a:lnTo>
                <a:lnTo>
                  <a:pt x="0" y="167697"/>
                </a:lnTo>
                <a:lnTo>
                  <a:pt x="2981" y="188971"/>
                </a:lnTo>
                <a:lnTo>
                  <a:pt x="18529" y="229712"/>
                </a:lnTo>
                <a:lnTo>
                  <a:pt x="176612" y="441940"/>
                </a:lnTo>
                <a:lnTo>
                  <a:pt x="184842" y="445071"/>
                </a:lnTo>
                <a:lnTo>
                  <a:pt x="187879" y="444757"/>
                </a:lnTo>
                <a:lnTo>
                  <a:pt x="407453" y="342666"/>
                </a:lnTo>
                <a:lnTo>
                  <a:pt x="444741" y="318496"/>
                </a:lnTo>
                <a:lnTo>
                  <a:pt x="472676" y="285736"/>
                </a:lnTo>
                <a:lnTo>
                  <a:pt x="490722" y="244360"/>
                </a:lnTo>
                <a:lnTo>
                  <a:pt x="496499" y="200285"/>
                </a:lnTo>
                <a:lnTo>
                  <a:pt x="490026" y="156356"/>
                </a:lnTo>
                <a:lnTo>
                  <a:pt x="471325" y="115416"/>
                </a:lnTo>
                <a:lnTo>
                  <a:pt x="444437" y="84332"/>
                </a:lnTo>
                <a:lnTo>
                  <a:pt x="410857" y="62818"/>
                </a:lnTo>
                <a:lnTo>
                  <a:pt x="372206" y="51620"/>
                </a:lnTo>
                <a:lnTo>
                  <a:pt x="330105" y="51481"/>
                </a:lnTo>
                <a:lnTo>
                  <a:pt x="284548" y="70935"/>
                </a:lnTo>
                <a:lnTo>
                  <a:pt x="273007" y="79616"/>
                </a:lnTo>
                <a:lnTo>
                  <a:pt x="266971" y="66548"/>
                </a:lnTo>
                <a:lnTo>
                  <a:pt x="258867" y="52621"/>
                </a:lnTo>
                <a:lnTo>
                  <a:pt x="248574" y="39281"/>
                </a:lnTo>
                <a:lnTo>
                  <a:pt x="235971" y="27974"/>
                </a:lnTo>
                <a:lnTo>
                  <a:pt x="198689" y="8286"/>
                </a:lnTo>
                <a:lnTo>
                  <a:pt x="159313" y="0"/>
                </a:lnTo>
                <a:close/>
              </a:path>
            </a:pathLst>
          </a:custGeom>
          <a:solidFill>
            <a:srgbClr val="CC1D31"/>
          </a:solidFill>
        </p:spPr>
        <p:txBody>
          <a:bodyPr wrap="square" lIns="0" tIns="0" rIns="0" bIns="0" rtlCol="0"/>
          <a:lstStyle/>
          <a:p>
            <a:endParaRPr dirty="0"/>
          </a:p>
        </p:txBody>
      </p:sp>
      <p:sp>
        <p:nvSpPr>
          <p:cNvPr id="37" name="object 37"/>
          <p:cNvSpPr/>
          <p:nvPr/>
        </p:nvSpPr>
        <p:spPr>
          <a:xfrm>
            <a:off x="9607080" y="8698858"/>
            <a:ext cx="1357630" cy="657860"/>
          </a:xfrm>
          <a:custGeom>
            <a:avLst/>
            <a:gdLst/>
            <a:ahLst/>
            <a:cxnLst/>
            <a:rect l="l" t="t" r="r" b="b"/>
            <a:pathLst>
              <a:path w="1357629" h="657859">
                <a:moveTo>
                  <a:pt x="447090" y="225120"/>
                </a:moveTo>
                <a:lnTo>
                  <a:pt x="441744" y="174205"/>
                </a:lnTo>
                <a:lnTo>
                  <a:pt x="424903" y="126314"/>
                </a:lnTo>
                <a:lnTo>
                  <a:pt x="420992" y="120116"/>
                </a:lnTo>
                <a:lnTo>
                  <a:pt x="420992" y="224701"/>
                </a:lnTo>
                <a:lnTo>
                  <a:pt x="417449" y="259918"/>
                </a:lnTo>
                <a:lnTo>
                  <a:pt x="408127" y="293230"/>
                </a:lnTo>
                <a:lnTo>
                  <a:pt x="393179" y="324192"/>
                </a:lnTo>
                <a:lnTo>
                  <a:pt x="372783" y="352374"/>
                </a:lnTo>
                <a:lnTo>
                  <a:pt x="367245" y="359829"/>
                </a:lnTo>
                <a:lnTo>
                  <a:pt x="363080" y="367804"/>
                </a:lnTo>
                <a:lnTo>
                  <a:pt x="360349" y="376174"/>
                </a:lnTo>
                <a:lnTo>
                  <a:pt x="359079" y="384822"/>
                </a:lnTo>
                <a:lnTo>
                  <a:pt x="354812" y="457314"/>
                </a:lnTo>
                <a:lnTo>
                  <a:pt x="352310" y="459016"/>
                </a:lnTo>
                <a:lnTo>
                  <a:pt x="350215" y="460133"/>
                </a:lnTo>
                <a:lnTo>
                  <a:pt x="347446" y="461302"/>
                </a:lnTo>
                <a:lnTo>
                  <a:pt x="318566" y="443877"/>
                </a:lnTo>
                <a:lnTo>
                  <a:pt x="283857" y="422960"/>
                </a:lnTo>
                <a:lnTo>
                  <a:pt x="279107" y="421005"/>
                </a:lnTo>
                <a:lnTo>
                  <a:pt x="278777" y="420928"/>
                </a:lnTo>
                <a:lnTo>
                  <a:pt x="267030" y="417995"/>
                </a:lnTo>
                <a:lnTo>
                  <a:pt x="259473" y="417652"/>
                </a:lnTo>
                <a:lnTo>
                  <a:pt x="251701" y="418807"/>
                </a:lnTo>
                <a:lnTo>
                  <a:pt x="222313" y="420928"/>
                </a:lnTo>
                <a:lnTo>
                  <a:pt x="164401" y="411988"/>
                </a:lnTo>
                <a:lnTo>
                  <a:pt x="97193" y="375716"/>
                </a:lnTo>
                <a:lnTo>
                  <a:pt x="65303" y="342290"/>
                </a:lnTo>
                <a:lnTo>
                  <a:pt x="42100" y="302615"/>
                </a:lnTo>
                <a:lnTo>
                  <a:pt x="28651" y="258572"/>
                </a:lnTo>
                <a:lnTo>
                  <a:pt x="26060" y="212001"/>
                </a:lnTo>
                <a:lnTo>
                  <a:pt x="35039" y="163855"/>
                </a:lnTo>
                <a:lnTo>
                  <a:pt x="54635" y="120523"/>
                </a:lnTo>
                <a:lnTo>
                  <a:pt x="84010" y="83388"/>
                </a:lnTo>
                <a:lnTo>
                  <a:pt x="122326" y="53835"/>
                </a:lnTo>
                <a:lnTo>
                  <a:pt x="166585" y="34251"/>
                </a:lnTo>
                <a:lnTo>
                  <a:pt x="213271" y="26136"/>
                </a:lnTo>
                <a:lnTo>
                  <a:pt x="260743" y="29578"/>
                </a:lnTo>
                <a:lnTo>
                  <a:pt x="307390" y="44653"/>
                </a:lnTo>
                <a:lnTo>
                  <a:pt x="345859" y="68237"/>
                </a:lnTo>
                <a:lnTo>
                  <a:pt x="377583" y="99809"/>
                </a:lnTo>
                <a:lnTo>
                  <a:pt x="401421" y="137591"/>
                </a:lnTo>
                <a:lnTo>
                  <a:pt x="416267" y="179819"/>
                </a:lnTo>
                <a:lnTo>
                  <a:pt x="420992" y="224701"/>
                </a:lnTo>
                <a:lnTo>
                  <a:pt x="420992" y="120116"/>
                </a:lnTo>
                <a:lnTo>
                  <a:pt x="397865" y="83464"/>
                </a:lnTo>
                <a:lnTo>
                  <a:pt x="361899" y="47650"/>
                </a:lnTo>
                <a:lnTo>
                  <a:pt x="326783" y="26136"/>
                </a:lnTo>
                <a:lnTo>
                  <a:pt x="265531" y="3873"/>
                </a:lnTo>
                <a:lnTo>
                  <a:pt x="211861" y="0"/>
                </a:lnTo>
                <a:lnTo>
                  <a:pt x="159054" y="9207"/>
                </a:lnTo>
                <a:lnTo>
                  <a:pt x="108978" y="31394"/>
                </a:lnTo>
                <a:lnTo>
                  <a:pt x="65608" y="64833"/>
                </a:lnTo>
                <a:lnTo>
                  <a:pt x="32346" y="106832"/>
                </a:lnTo>
                <a:lnTo>
                  <a:pt x="10160" y="155829"/>
                </a:lnTo>
                <a:lnTo>
                  <a:pt x="0" y="210248"/>
                </a:lnTo>
                <a:lnTo>
                  <a:pt x="2933" y="263042"/>
                </a:lnTo>
                <a:lnTo>
                  <a:pt x="18173" y="312991"/>
                </a:lnTo>
                <a:lnTo>
                  <a:pt x="44475" y="357974"/>
                </a:lnTo>
                <a:lnTo>
                  <a:pt x="80606" y="395871"/>
                </a:lnTo>
                <a:lnTo>
                  <a:pt x="125336" y="424573"/>
                </a:lnTo>
                <a:lnTo>
                  <a:pt x="189141" y="444436"/>
                </a:lnTo>
                <a:lnTo>
                  <a:pt x="222237" y="447040"/>
                </a:lnTo>
                <a:lnTo>
                  <a:pt x="255524" y="444652"/>
                </a:lnTo>
                <a:lnTo>
                  <a:pt x="260540" y="443915"/>
                </a:lnTo>
                <a:lnTo>
                  <a:pt x="267995" y="443915"/>
                </a:lnTo>
                <a:lnTo>
                  <a:pt x="333730" y="483501"/>
                </a:lnTo>
                <a:lnTo>
                  <a:pt x="336816" y="484771"/>
                </a:lnTo>
                <a:lnTo>
                  <a:pt x="347776" y="487514"/>
                </a:lnTo>
                <a:lnTo>
                  <a:pt x="356057" y="486549"/>
                </a:lnTo>
                <a:lnTo>
                  <a:pt x="381076" y="455269"/>
                </a:lnTo>
                <a:lnTo>
                  <a:pt x="385584" y="378917"/>
                </a:lnTo>
                <a:lnTo>
                  <a:pt x="389382" y="373075"/>
                </a:lnTo>
                <a:lnTo>
                  <a:pt x="392518" y="369468"/>
                </a:lnTo>
                <a:lnTo>
                  <a:pt x="415620" y="337578"/>
                </a:lnTo>
                <a:lnTo>
                  <a:pt x="432549" y="302552"/>
                </a:lnTo>
                <a:lnTo>
                  <a:pt x="443103" y="264896"/>
                </a:lnTo>
                <a:lnTo>
                  <a:pt x="447090" y="225120"/>
                </a:lnTo>
                <a:close/>
              </a:path>
              <a:path w="1357629" h="657859">
                <a:moveTo>
                  <a:pt x="1357325" y="312026"/>
                </a:moveTo>
                <a:lnTo>
                  <a:pt x="1355166" y="302374"/>
                </a:lnTo>
                <a:lnTo>
                  <a:pt x="1351470" y="298577"/>
                </a:lnTo>
                <a:lnTo>
                  <a:pt x="1293761" y="284175"/>
                </a:lnTo>
                <a:lnTo>
                  <a:pt x="1293761" y="333717"/>
                </a:lnTo>
                <a:lnTo>
                  <a:pt x="955370" y="609206"/>
                </a:lnTo>
                <a:lnTo>
                  <a:pt x="1009103" y="392811"/>
                </a:lnTo>
                <a:lnTo>
                  <a:pt x="1132624" y="367169"/>
                </a:lnTo>
                <a:lnTo>
                  <a:pt x="1293761" y="333717"/>
                </a:lnTo>
                <a:lnTo>
                  <a:pt x="1293761" y="284175"/>
                </a:lnTo>
                <a:lnTo>
                  <a:pt x="1284922" y="281965"/>
                </a:lnTo>
                <a:lnTo>
                  <a:pt x="1284922" y="308864"/>
                </a:lnTo>
                <a:lnTo>
                  <a:pt x="1004100" y="367169"/>
                </a:lnTo>
                <a:lnTo>
                  <a:pt x="893102" y="211023"/>
                </a:lnTo>
                <a:lnTo>
                  <a:pt x="1284922" y="308864"/>
                </a:lnTo>
                <a:lnTo>
                  <a:pt x="1284922" y="281965"/>
                </a:lnTo>
                <a:lnTo>
                  <a:pt x="1000887" y="211023"/>
                </a:lnTo>
                <a:lnTo>
                  <a:pt x="859840" y="175806"/>
                </a:lnTo>
                <a:lnTo>
                  <a:pt x="854278" y="177914"/>
                </a:lnTo>
                <a:lnTo>
                  <a:pt x="848118" y="186944"/>
                </a:lnTo>
                <a:lnTo>
                  <a:pt x="848156" y="192900"/>
                </a:lnTo>
                <a:lnTo>
                  <a:pt x="984300" y="384365"/>
                </a:lnTo>
                <a:lnTo>
                  <a:pt x="919251" y="646353"/>
                </a:lnTo>
                <a:lnTo>
                  <a:pt x="921537" y="652056"/>
                </a:lnTo>
                <a:lnTo>
                  <a:pt x="927468" y="655840"/>
                </a:lnTo>
                <a:lnTo>
                  <a:pt x="928763" y="656386"/>
                </a:lnTo>
                <a:lnTo>
                  <a:pt x="934008" y="657694"/>
                </a:lnTo>
                <a:lnTo>
                  <a:pt x="938263" y="656818"/>
                </a:lnTo>
                <a:lnTo>
                  <a:pt x="996746" y="609206"/>
                </a:lnTo>
                <a:lnTo>
                  <a:pt x="1335112" y="333717"/>
                </a:lnTo>
                <a:lnTo>
                  <a:pt x="1355585" y="317042"/>
                </a:lnTo>
                <a:lnTo>
                  <a:pt x="1357325" y="312026"/>
                </a:lnTo>
                <a:close/>
              </a:path>
            </a:pathLst>
          </a:custGeom>
          <a:solidFill>
            <a:srgbClr val="3E3E3D"/>
          </a:solidFill>
        </p:spPr>
        <p:txBody>
          <a:bodyPr wrap="square" lIns="0" tIns="0" rIns="0" bIns="0" rtlCol="0"/>
          <a:lstStyle/>
          <a:p>
            <a:endParaRPr dirty="0"/>
          </a:p>
        </p:txBody>
      </p:sp>
      <p:sp>
        <p:nvSpPr>
          <p:cNvPr id="38" name="object 38"/>
          <p:cNvSpPr/>
          <p:nvPr/>
        </p:nvSpPr>
        <p:spPr>
          <a:xfrm>
            <a:off x="10545619" y="1212244"/>
            <a:ext cx="640715" cy="640715"/>
          </a:xfrm>
          <a:custGeom>
            <a:avLst/>
            <a:gdLst/>
            <a:ahLst/>
            <a:cxnLst/>
            <a:rect l="l" t="t" r="r" b="b"/>
            <a:pathLst>
              <a:path w="640715" h="640714">
                <a:moveTo>
                  <a:pt x="304395" y="0"/>
                </a:moveTo>
                <a:lnTo>
                  <a:pt x="259164" y="5424"/>
                </a:lnTo>
                <a:lnTo>
                  <a:pt x="215626" y="17075"/>
                </a:lnTo>
                <a:lnTo>
                  <a:pt x="174384" y="34592"/>
                </a:lnTo>
                <a:lnTo>
                  <a:pt x="136037" y="57614"/>
                </a:lnTo>
                <a:lnTo>
                  <a:pt x="101186" y="85780"/>
                </a:lnTo>
                <a:lnTo>
                  <a:pt x="70434" y="118729"/>
                </a:lnTo>
                <a:lnTo>
                  <a:pt x="44380" y="156101"/>
                </a:lnTo>
                <a:lnTo>
                  <a:pt x="23626" y="197535"/>
                </a:lnTo>
                <a:lnTo>
                  <a:pt x="8773" y="242670"/>
                </a:lnTo>
                <a:lnTo>
                  <a:pt x="0" y="297116"/>
                </a:lnTo>
                <a:lnTo>
                  <a:pt x="553" y="350742"/>
                </a:lnTo>
                <a:lnTo>
                  <a:pt x="9872" y="402621"/>
                </a:lnTo>
                <a:lnTo>
                  <a:pt x="27390" y="451825"/>
                </a:lnTo>
                <a:lnTo>
                  <a:pt x="49955" y="493421"/>
                </a:lnTo>
                <a:lnTo>
                  <a:pt x="78380" y="531304"/>
                </a:lnTo>
                <a:lnTo>
                  <a:pt x="112241" y="564761"/>
                </a:lnTo>
                <a:lnTo>
                  <a:pt x="151110" y="593077"/>
                </a:lnTo>
                <a:lnTo>
                  <a:pt x="194562" y="615539"/>
                </a:lnTo>
                <a:lnTo>
                  <a:pt x="242169" y="631433"/>
                </a:lnTo>
                <a:lnTo>
                  <a:pt x="291660" y="639786"/>
                </a:lnTo>
                <a:lnTo>
                  <a:pt x="340570" y="640389"/>
                </a:lnTo>
                <a:lnTo>
                  <a:pt x="388188" y="633671"/>
                </a:lnTo>
                <a:lnTo>
                  <a:pt x="433801" y="620061"/>
                </a:lnTo>
                <a:lnTo>
                  <a:pt x="476696" y="599989"/>
                </a:lnTo>
                <a:lnTo>
                  <a:pt x="516161" y="573885"/>
                </a:lnTo>
                <a:lnTo>
                  <a:pt x="554763" y="538694"/>
                </a:lnTo>
                <a:lnTo>
                  <a:pt x="587381" y="497289"/>
                </a:lnTo>
                <a:lnTo>
                  <a:pt x="613085" y="450219"/>
                </a:lnTo>
                <a:lnTo>
                  <a:pt x="630943" y="398037"/>
                </a:lnTo>
                <a:lnTo>
                  <a:pt x="639051" y="351220"/>
                </a:lnTo>
                <a:lnTo>
                  <a:pt x="640211" y="304895"/>
                </a:lnTo>
                <a:lnTo>
                  <a:pt x="634784" y="259663"/>
                </a:lnTo>
                <a:lnTo>
                  <a:pt x="623131" y="216124"/>
                </a:lnTo>
                <a:lnTo>
                  <a:pt x="605612" y="174880"/>
                </a:lnTo>
                <a:lnTo>
                  <a:pt x="582589" y="136533"/>
                </a:lnTo>
                <a:lnTo>
                  <a:pt x="554422" y="101682"/>
                </a:lnTo>
                <a:lnTo>
                  <a:pt x="521472" y="70930"/>
                </a:lnTo>
                <a:lnTo>
                  <a:pt x="484101" y="44877"/>
                </a:lnTo>
                <a:lnTo>
                  <a:pt x="442668" y="24124"/>
                </a:lnTo>
                <a:lnTo>
                  <a:pt x="397536" y="9274"/>
                </a:lnTo>
                <a:lnTo>
                  <a:pt x="350720" y="1162"/>
                </a:lnTo>
                <a:lnTo>
                  <a:pt x="304395" y="0"/>
                </a:lnTo>
                <a:close/>
              </a:path>
            </a:pathLst>
          </a:custGeom>
          <a:solidFill>
            <a:srgbClr val="1D1D1B"/>
          </a:solidFill>
        </p:spPr>
        <p:txBody>
          <a:bodyPr wrap="square" lIns="0" tIns="0" rIns="0" bIns="0" rtlCol="0"/>
          <a:lstStyle/>
          <a:p>
            <a:endParaRPr dirty="0"/>
          </a:p>
        </p:txBody>
      </p:sp>
      <p:sp>
        <p:nvSpPr>
          <p:cNvPr id="39" name="object 39"/>
          <p:cNvSpPr/>
          <p:nvPr/>
        </p:nvSpPr>
        <p:spPr>
          <a:xfrm>
            <a:off x="10573004" y="1318608"/>
            <a:ext cx="489584" cy="534035"/>
          </a:xfrm>
          <a:custGeom>
            <a:avLst/>
            <a:gdLst/>
            <a:ahLst/>
            <a:cxnLst/>
            <a:rect l="l" t="t" r="r" b="b"/>
            <a:pathLst>
              <a:path w="489584" h="534035">
                <a:moveTo>
                  <a:pt x="444677" y="121551"/>
                </a:moveTo>
                <a:lnTo>
                  <a:pt x="435254" y="81851"/>
                </a:lnTo>
                <a:lnTo>
                  <a:pt x="414439" y="47180"/>
                </a:lnTo>
                <a:lnTo>
                  <a:pt x="383819" y="20193"/>
                </a:lnTo>
                <a:lnTo>
                  <a:pt x="345008" y="3556"/>
                </a:lnTo>
                <a:lnTo>
                  <a:pt x="302933" y="0"/>
                </a:lnTo>
                <a:lnTo>
                  <a:pt x="263232" y="9423"/>
                </a:lnTo>
                <a:lnTo>
                  <a:pt x="228561" y="30238"/>
                </a:lnTo>
                <a:lnTo>
                  <a:pt x="201574" y="60845"/>
                </a:lnTo>
                <a:lnTo>
                  <a:pt x="184924" y="99656"/>
                </a:lnTo>
                <a:lnTo>
                  <a:pt x="181241" y="123583"/>
                </a:lnTo>
                <a:lnTo>
                  <a:pt x="181940" y="147142"/>
                </a:lnTo>
                <a:lnTo>
                  <a:pt x="195313" y="191198"/>
                </a:lnTo>
                <a:lnTo>
                  <a:pt x="229908" y="234226"/>
                </a:lnTo>
                <a:lnTo>
                  <a:pt x="281038" y="259740"/>
                </a:lnTo>
                <a:lnTo>
                  <a:pt x="309981" y="263664"/>
                </a:lnTo>
                <a:lnTo>
                  <a:pt x="338162" y="261264"/>
                </a:lnTo>
                <a:lnTo>
                  <a:pt x="388924" y="239547"/>
                </a:lnTo>
                <a:lnTo>
                  <a:pt x="421449" y="206946"/>
                </a:lnTo>
                <a:lnTo>
                  <a:pt x="441121" y="163639"/>
                </a:lnTo>
                <a:lnTo>
                  <a:pt x="444677" y="121551"/>
                </a:lnTo>
                <a:close/>
              </a:path>
              <a:path w="489584" h="534035">
                <a:moveTo>
                  <a:pt x="489038" y="420370"/>
                </a:moveTo>
                <a:lnTo>
                  <a:pt x="480796" y="374853"/>
                </a:lnTo>
                <a:lnTo>
                  <a:pt x="464629" y="332003"/>
                </a:lnTo>
                <a:lnTo>
                  <a:pt x="441147" y="292823"/>
                </a:lnTo>
                <a:lnTo>
                  <a:pt x="410946" y="258356"/>
                </a:lnTo>
                <a:lnTo>
                  <a:pt x="380771" y="276821"/>
                </a:lnTo>
                <a:lnTo>
                  <a:pt x="347091" y="288264"/>
                </a:lnTo>
                <a:lnTo>
                  <a:pt x="274193" y="287185"/>
                </a:lnTo>
                <a:lnTo>
                  <a:pt x="209334" y="253860"/>
                </a:lnTo>
                <a:lnTo>
                  <a:pt x="167017" y="197446"/>
                </a:lnTo>
                <a:lnTo>
                  <a:pt x="124167" y="213677"/>
                </a:lnTo>
                <a:lnTo>
                  <a:pt x="85026" y="237210"/>
                </a:lnTo>
                <a:lnTo>
                  <a:pt x="50622" y="267423"/>
                </a:lnTo>
                <a:lnTo>
                  <a:pt x="21945" y="303720"/>
                </a:lnTo>
                <a:lnTo>
                  <a:pt x="0" y="345465"/>
                </a:lnTo>
                <a:lnTo>
                  <a:pt x="22567" y="387057"/>
                </a:lnTo>
                <a:lnTo>
                  <a:pt x="50990" y="424942"/>
                </a:lnTo>
                <a:lnTo>
                  <a:pt x="84848" y="458406"/>
                </a:lnTo>
                <a:lnTo>
                  <a:pt x="123723" y="486714"/>
                </a:lnTo>
                <a:lnTo>
                  <a:pt x="167170" y="509181"/>
                </a:lnTo>
                <a:lnTo>
                  <a:pt x="214782" y="525068"/>
                </a:lnTo>
                <a:lnTo>
                  <a:pt x="264274" y="533425"/>
                </a:lnTo>
                <a:lnTo>
                  <a:pt x="313182" y="534035"/>
                </a:lnTo>
                <a:lnTo>
                  <a:pt x="360794" y="527316"/>
                </a:lnTo>
                <a:lnTo>
                  <a:pt x="406412" y="513702"/>
                </a:lnTo>
                <a:lnTo>
                  <a:pt x="449300" y="493636"/>
                </a:lnTo>
                <a:lnTo>
                  <a:pt x="488772" y="467525"/>
                </a:lnTo>
                <a:lnTo>
                  <a:pt x="489038" y="420370"/>
                </a:lnTo>
                <a:close/>
              </a:path>
            </a:pathLst>
          </a:custGeom>
          <a:solidFill>
            <a:srgbClr val="6F6E6E"/>
          </a:solidFill>
        </p:spPr>
        <p:txBody>
          <a:bodyPr wrap="square" lIns="0" tIns="0" rIns="0" bIns="0" rtlCol="0"/>
          <a:lstStyle/>
          <a:p>
            <a:endParaRPr dirty="0"/>
          </a:p>
        </p:txBody>
      </p:sp>
      <p:pic>
        <p:nvPicPr>
          <p:cNvPr id="40" name="object 40"/>
          <p:cNvPicPr/>
          <p:nvPr/>
        </p:nvPicPr>
        <p:blipFill>
          <a:blip r:embed="rId11" cstate="print"/>
          <a:stretch>
            <a:fillRect/>
          </a:stretch>
        </p:blipFill>
        <p:spPr>
          <a:xfrm>
            <a:off x="16663225" y="2956810"/>
            <a:ext cx="65726" cy="63627"/>
          </a:xfrm>
          <a:prstGeom prst="rect">
            <a:avLst/>
          </a:prstGeom>
        </p:spPr>
      </p:pic>
      <p:pic>
        <p:nvPicPr>
          <p:cNvPr id="41" name="object 41"/>
          <p:cNvPicPr/>
          <p:nvPr/>
        </p:nvPicPr>
        <p:blipFill>
          <a:blip r:embed="rId12" cstate="print"/>
          <a:stretch>
            <a:fillRect/>
          </a:stretch>
        </p:blipFill>
        <p:spPr>
          <a:xfrm>
            <a:off x="16778767" y="2985667"/>
            <a:ext cx="65723" cy="63625"/>
          </a:xfrm>
          <a:prstGeom prst="rect">
            <a:avLst/>
          </a:prstGeom>
        </p:spPr>
      </p:pic>
      <p:pic>
        <p:nvPicPr>
          <p:cNvPr id="42" name="object 42"/>
          <p:cNvPicPr/>
          <p:nvPr/>
        </p:nvPicPr>
        <p:blipFill>
          <a:blip r:embed="rId13" cstate="print"/>
          <a:stretch>
            <a:fillRect/>
          </a:stretch>
        </p:blipFill>
        <p:spPr>
          <a:xfrm>
            <a:off x="16894316" y="3014517"/>
            <a:ext cx="65721" cy="63627"/>
          </a:xfrm>
          <a:prstGeom prst="rect">
            <a:avLst/>
          </a:prstGeom>
        </p:spPr>
      </p:pic>
      <p:sp>
        <p:nvSpPr>
          <p:cNvPr id="43" name="object 43"/>
          <p:cNvSpPr/>
          <p:nvPr/>
        </p:nvSpPr>
        <p:spPr>
          <a:xfrm>
            <a:off x="8869679" y="1921676"/>
            <a:ext cx="7916545" cy="7916545"/>
          </a:xfrm>
          <a:custGeom>
            <a:avLst/>
            <a:gdLst/>
            <a:ahLst/>
            <a:cxnLst/>
            <a:rect l="l" t="t" r="r" b="b"/>
            <a:pathLst>
              <a:path w="7916544" h="7916545">
                <a:moveTo>
                  <a:pt x="1581805" y="0"/>
                </a:moveTo>
                <a:lnTo>
                  <a:pt x="0" y="6334288"/>
                </a:lnTo>
                <a:lnTo>
                  <a:pt x="6334288" y="7916104"/>
                </a:lnTo>
                <a:lnTo>
                  <a:pt x="7916094" y="1581815"/>
                </a:lnTo>
                <a:lnTo>
                  <a:pt x="1581805" y="0"/>
                </a:lnTo>
                <a:close/>
              </a:path>
            </a:pathLst>
          </a:custGeom>
          <a:solidFill>
            <a:srgbClr val="F8D943"/>
          </a:solidFill>
        </p:spPr>
        <p:txBody>
          <a:bodyPr wrap="square" lIns="0" tIns="0" rIns="0" bIns="0" rtlCol="0"/>
          <a:lstStyle/>
          <a:p>
            <a:endParaRPr dirty="0"/>
          </a:p>
        </p:txBody>
      </p:sp>
      <p:pic>
        <p:nvPicPr>
          <p:cNvPr id="44" name="object 44"/>
          <p:cNvPicPr/>
          <p:nvPr/>
        </p:nvPicPr>
        <p:blipFill>
          <a:blip r:embed="rId14" cstate="print"/>
          <a:stretch>
            <a:fillRect/>
          </a:stretch>
        </p:blipFill>
        <p:spPr>
          <a:xfrm>
            <a:off x="11399104" y="9332508"/>
            <a:ext cx="128588" cy="124469"/>
          </a:xfrm>
          <a:prstGeom prst="rect">
            <a:avLst/>
          </a:prstGeom>
        </p:spPr>
      </p:pic>
      <p:pic>
        <p:nvPicPr>
          <p:cNvPr id="45" name="object 45"/>
          <p:cNvPicPr/>
          <p:nvPr/>
        </p:nvPicPr>
        <p:blipFill>
          <a:blip r:embed="rId15" cstate="print"/>
          <a:stretch>
            <a:fillRect/>
          </a:stretch>
        </p:blipFill>
        <p:spPr>
          <a:xfrm>
            <a:off x="11625179" y="9388966"/>
            <a:ext cx="128598" cy="124471"/>
          </a:xfrm>
          <a:prstGeom prst="rect">
            <a:avLst/>
          </a:prstGeom>
        </p:spPr>
      </p:pic>
      <p:pic>
        <p:nvPicPr>
          <p:cNvPr id="46" name="object 46"/>
          <p:cNvPicPr/>
          <p:nvPr/>
        </p:nvPicPr>
        <p:blipFill>
          <a:blip r:embed="rId14" cstate="print"/>
          <a:stretch>
            <a:fillRect/>
          </a:stretch>
        </p:blipFill>
        <p:spPr>
          <a:xfrm>
            <a:off x="11851264" y="9445422"/>
            <a:ext cx="128588" cy="124469"/>
          </a:xfrm>
          <a:prstGeom prst="rect">
            <a:avLst/>
          </a:prstGeom>
        </p:spPr>
      </p:pic>
      <p:pic>
        <p:nvPicPr>
          <p:cNvPr id="47" name="object 47"/>
          <p:cNvPicPr/>
          <p:nvPr/>
        </p:nvPicPr>
        <p:blipFill>
          <a:blip r:embed="rId16" cstate="print"/>
          <a:stretch>
            <a:fillRect/>
          </a:stretch>
        </p:blipFill>
        <p:spPr>
          <a:xfrm>
            <a:off x="12077355" y="9501883"/>
            <a:ext cx="128592" cy="124469"/>
          </a:xfrm>
          <a:prstGeom prst="rect">
            <a:avLst/>
          </a:prstGeom>
        </p:spPr>
      </p:pic>
      <p:pic>
        <p:nvPicPr>
          <p:cNvPr id="48" name="object 48"/>
          <p:cNvPicPr/>
          <p:nvPr/>
        </p:nvPicPr>
        <p:blipFill>
          <a:blip r:embed="rId17" cstate="print"/>
          <a:stretch>
            <a:fillRect/>
          </a:stretch>
        </p:blipFill>
        <p:spPr>
          <a:xfrm>
            <a:off x="12303435" y="9558340"/>
            <a:ext cx="128592" cy="124471"/>
          </a:xfrm>
          <a:prstGeom prst="rect">
            <a:avLst/>
          </a:prstGeom>
        </p:spPr>
      </p:pic>
      <p:sp>
        <p:nvSpPr>
          <p:cNvPr id="49" name="object 49"/>
          <p:cNvSpPr txBox="1"/>
          <p:nvPr/>
        </p:nvSpPr>
        <p:spPr>
          <a:xfrm rot="840000">
            <a:off x="11333395" y="1737688"/>
            <a:ext cx="1674721" cy="254000"/>
          </a:xfrm>
          <a:prstGeom prst="rect">
            <a:avLst/>
          </a:prstGeom>
        </p:spPr>
        <p:txBody>
          <a:bodyPr vert="horz" wrap="square" lIns="0" tIns="0" rIns="0" bIns="0" rtlCol="0">
            <a:spAutoFit/>
          </a:bodyPr>
          <a:lstStyle/>
          <a:p>
            <a:pPr>
              <a:lnSpc>
                <a:spcPts val="1985"/>
              </a:lnSpc>
            </a:pPr>
            <a:r>
              <a:rPr sz="2000" b="1" spc="-75" dirty="0" err="1">
                <a:solidFill>
                  <a:srgbClr val="4E4E50"/>
                </a:solidFill>
                <a:latin typeface="Lucida Sans"/>
                <a:cs typeface="Lucida Sans"/>
              </a:rPr>
              <a:t>cybersecurit</a:t>
            </a:r>
            <a:r>
              <a:rPr lang="fr-FR" sz="2000" b="1" spc="-75" dirty="0">
                <a:solidFill>
                  <a:srgbClr val="4E4E50"/>
                </a:solidFill>
                <a:latin typeface="Lucida Sans"/>
                <a:cs typeface="Lucida Sans"/>
              </a:rPr>
              <a:t>y</a:t>
            </a:r>
            <a:endParaRPr sz="2000" dirty="0">
              <a:latin typeface="Lucida Sans"/>
              <a:cs typeface="Lucida Sans"/>
            </a:endParaRPr>
          </a:p>
        </p:txBody>
      </p:sp>
      <p:sp>
        <p:nvSpPr>
          <p:cNvPr id="52" name="object 52"/>
          <p:cNvSpPr txBox="1"/>
          <p:nvPr/>
        </p:nvSpPr>
        <p:spPr>
          <a:xfrm rot="840000">
            <a:off x="10683251" y="3454870"/>
            <a:ext cx="8956919" cy="4197239"/>
          </a:xfrm>
          <a:prstGeom prst="rect">
            <a:avLst/>
          </a:prstGeom>
        </p:spPr>
        <p:txBody>
          <a:bodyPr vert="horz" wrap="square" lIns="0" tIns="0" rIns="0" bIns="0" rtlCol="0">
            <a:spAutoFit/>
          </a:bodyPr>
          <a:lstStyle/>
          <a:p>
            <a:pPr>
              <a:lnSpc>
                <a:spcPts val="31895"/>
              </a:lnSpc>
            </a:pPr>
            <a:r>
              <a:rPr lang="fr-FR" sz="33350" spc="-5000" dirty="0">
                <a:solidFill>
                  <a:srgbClr val="FFFFFF"/>
                </a:solidFill>
                <a:effectLst>
                  <a:outerShdw blurRad="38100" dist="38100" dir="2700000" algn="tl">
                    <a:srgbClr val="000000">
                      <a:alpha val="43137"/>
                    </a:srgbClr>
                  </a:outerShdw>
                </a:effectLst>
                <a:latin typeface="Calibri"/>
                <a:cs typeface="Calibri"/>
              </a:rPr>
              <a:t>47</a:t>
            </a:r>
            <a:r>
              <a:rPr lang="fr-FR" sz="16600" spc="-5000" dirty="0">
                <a:solidFill>
                  <a:srgbClr val="FFFFFF"/>
                </a:solidFill>
                <a:effectLst>
                  <a:outerShdw blurRad="38100" dist="38100" dir="2700000" algn="tl">
                    <a:srgbClr val="000000">
                      <a:alpha val="43137"/>
                    </a:srgbClr>
                  </a:outerShdw>
                </a:effectLst>
                <a:latin typeface="Calibri"/>
                <a:cs typeface="Calibri"/>
              </a:rPr>
              <a:t>%</a:t>
            </a:r>
            <a:endParaRPr lang="fr-FR" sz="8800" spc="-5000" dirty="0">
              <a:effectLst>
                <a:outerShdw blurRad="38100" dist="38100" dir="2700000" algn="tl">
                  <a:srgbClr val="000000">
                    <a:alpha val="43137"/>
                  </a:srgbClr>
                </a:outerShdw>
              </a:effectLst>
              <a:latin typeface="Calibri"/>
              <a:cs typeface="Calibri"/>
            </a:endParaRPr>
          </a:p>
        </p:txBody>
      </p:sp>
      <p:sp>
        <p:nvSpPr>
          <p:cNvPr id="53" name="object 53"/>
          <p:cNvSpPr/>
          <p:nvPr/>
        </p:nvSpPr>
        <p:spPr>
          <a:xfrm>
            <a:off x="9663894" y="7387408"/>
            <a:ext cx="5237480" cy="1761489"/>
          </a:xfrm>
          <a:custGeom>
            <a:avLst/>
            <a:gdLst/>
            <a:ahLst/>
            <a:cxnLst/>
            <a:rect l="l" t="t" r="r" b="b"/>
            <a:pathLst>
              <a:path w="5237480" h="1761490">
                <a:moveTo>
                  <a:pt x="124198" y="0"/>
                </a:moveTo>
                <a:lnTo>
                  <a:pt x="96283" y="3832"/>
                </a:lnTo>
                <a:lnTo>
                  <a:pt x="77562" y="14472"/>
                </a:lnTo>
                <a:lnTo>
                  <a:pt x="71264" y="30890"/>
                </a:lnTo>
                <a:lnTo>
                  <a:pt x="72603" y="84689"/>
                </a:lnTo>
                <a:lnTo>
                  <a:pt x="70999" y="137941"/>
                </a:lnTo>
                <a:lnTo>
                  <a:pt x="66461" y="190606"/>
                </a:lnTo>
                <a:lnTo>
                  <a:pt x="58995" y="242641"/>
                </a:lnTo>
                <a:lnTo>
                  <a:pt x="48609" y="294002"/>
                </a:lnTo>
                <a:lnTo>
                  <a:pt x="35310" y="344650"/>
                </a:lnTo>
                <a:lnTo>
                  <a:pt x="19104" y="394540"/>
                </a:lnTo>
                <a:lnTo>
                  <a:pt x="0" y="443632"/>
                </a:lnTo>
                <a:lnTo>
                  <a:pt x="237" y="455829"/>
                </a:lnTo>
                <a:lnTo>
                  <a:pt x="9540" y="468190"/>
                </a:lnTo>
                <a:lnTo>
                  <a:pt x="26117" y="479143"/>
                </a:lnTo>
                <a:lnTo>
                  <a:pt x="48176" y="487117"/>
                </a:lnTo>
                <a:lnTo>
                  <a:pt x="265000" y="540975"/>
                </a:lnTo>
                <a:lnTo>
                  <a:pt x="477888" y="594785"/>
                </a:lnTo>
                <a:lnTo>
                  <a:pt x="738906" y="661931"/>
                </a:lnTo>
                <a:lnTo>
                  <a:pt x="1045406" y="742257"/>
                </a:lnTo>
                <a:lnTo>
                  <a:pt x="1444277" y="848758"/>
                </a:lnTo>
                <a:lnTo>
                  <a:pt x="2784156" y="1212665"/>
                </a:lnTo>
                <a:lnTo>
                  <a:pt x="3113438" y="1300630"/>
                </a:lnTo>
                <a:lnTo>
                  <a:pt x="3396286" y="1374808"/>
                </a:lnTo>
                <a:lnTo>
                  <a:pt x="3633168" y="1435681"/>
                </a:lnTo>
                <a:lnTo>
                  <a:pt x="3823852" y="1483720"/>
                </a:lnTo>
                <a:lnTo>
                  <a:pt x="4015897" y="1531137"/>
                </a:lnTo>
                <a:lnTo>
                  <a:pt x="4209594" y="1577902"/>
                </a:lnTo>
                <a:lnTo>
                  <a:pt x="4356125" y="1612529"/>
                </a:lnTo>
                <a:lnTo>
                  <a:pt x="4503871" y="1646758"/>
                </a:lnTo>
                <a:lnTo>
                  <a:pt x="4930802" y="1743990"/>
                </a:lnTo>
                <a:lnTo>
                  <a:pt x="4969630" y="1752364"/>
                </a:lnTo>
                <a:lnTo>
                  <a:pt x="5008461" y="1758782"/>
                </a:lnTo>
                <a:lnTo>
                  <a:pt x="5045150" y="1761219"/>
                </a:lnTo>
                <a:lnTo>
                  <a:pt x="5077552" y="1757655"/>
                </a:lnTo>
                <a:lnTo>
                  <a:pt x="5116065" y="1733866"/>
                </a:lnTo>
                <a:lnTo>
                  <a:pt x="5131843" y="1699154"/>
                </a:lnTo>
                <a:lnTo>
                  <a:pt x="5146059" y="1650451"/>
                </a:lnTo>
                <a:lnTo>
                  <a:pt x="5159639" y="1601585"/>
                </a:lnTo>
                <a:lnTo>
                  <a:pt x="5172584" y="1552556"/>
                </a:lnTo>
                <a:lnTo>
                  <a:pt x="5184891" y="1503368"/>
                </a:lnTo>
                <a:lnTo>
                  <a:pt x="5196562" y="1454021"/>
                </a:lnTo>
                <a:lnTo>
                  <a:pt x="5207595" y="1404519"/>
                </a:lnTo>
                <a:lnTo>
                  <a:pt x="5217991" y="1354862"/>
                </a:lnTo>
                <a:lnTo>
                  <a:pt x="5227748" y="1305053"/>
                </a:lnTo>
                <a:lnTo>
                  <a:pt x="5236866" y="1255094"/>
                </a:lnTo>
                <a:lnTo>
                  <a:pt x="5234955" y="1245050"/>
                </a:lnTo>
                <a:lnTo>
                  <a:pt x="5195485" y="1219954"/>
                </a:lnTo>
                <a:lnTo>
                  <a:pt x="4956291" y="1157700"/>
                </a:lnTo>
                <a:lnTo>
                  <a:pt x="4647059" y="1078726"/>
                </a:lnTo>
                <a:lnTo>
                  <a:pt x="4261447" y="981966"/>
                </a:lnTo>
                <a:lnTo>
                  <a:pt x="3737506" y="852686"/>
                </a:lnTo>
                <a:lnTo>
                  <a:pt x="3014492" y="677220"/>
                </a:lnTo>
                <a:lnTo>
                  <a:pt x="1951775" y="423631"/>
                </a:lnTo>
                <a:lnTo>
                  <a:pt x="158078" y="4001"/>
                </a:lnTo>
                <a:lnTo>
                  <a:pt x="124198" y="0"/>
                </a:lnTo>
                <a:close/>
              </a:path>
            </a:pathLst>
          </a:custGeom>
          <a:solidFill>
            <a:srgbClr val="FBECB0"/>
          </a:solidFill>
        </p:spPr>
        <p:txBody>
          <a:bodyPr wrap="square" lIns="0" tIns="0" rIns="0" bIns="0" rtlCol="0"/>
          <a:lstStyle/>
          <a:p>
            <a:endParaRPr dirty="0"/>
          </a:p>
        </p:txBody>
      </p:sp>
      <p:sp>
        <p:nvSpPr>
          <p:cNvPr id="54" name="object 54"/>
          <p:cNvSpPr txBox="1"/>
          <p:nvPr/>
        </p:nvSpPr>
        <p:spPr>
          <a:xfrm rot="840000">
            <a:off x="10796111" y="6487344"/>
            <a:ext cx="3691454" cy="593624"/>
          </a:xfrm>
          <a:prstGeom prst="rect">
            <a:avLst/>
          </a:prstGeom>
        </p:spPr>
        <p:txBody>
          <a:bodyPr vert="horz" wrap="square" lIns="0" tIns="0" rIns="0" bIns="0" rtlCol="0">
            <a:spAutoFit/>
          </a:bodyPr>
          <a:lstStyle/>
          <a:p>
            <a:pPr algn="ctr">
              <a:lnSpc>
                <a:spcPts val="4545"/>
              </a:lnSpc>
            </a:pPr>
            <a:r>
              <a:rPr lang="fr-FR" sz="4750" b="1" spc="-300" dirty="0">
                <a:solidFill>
                  <a:srgbClr val="1D1D1B"/>
                </a:solidFill>
                <a:latin typeface="Calibri"/>
                <a:cs typeface="Calibri"/>
              </a:rPr>
              <a:t>OF NEW</a:t>
            </a:r>
            <a:endParaRPr lang="fr-FR" sz="4750" b="1" spc="-300" dirty="0">
              <a:latin typeface="Calibri"/>
              <a:cs typeface="Calibri"/>
            </a:endParaRPr>
          </a:p>
        </p:txBody>
      </p:sp>
      <p:sp>
        <p:nvSpPr>
          <p:cNvPr id="55" name="object 55"/>
          <p:cNvSpPr txBox="1"/>
          <p:nvPr/>
        </p:nvSpPr>
        <p:spPr>
          <a:xfrm rot="840000">
            <a:off x="11208558" y="7189520"/>
            <a:ext cx="2515763" cy="593624"/>
          </a:xfrm>
          <a:prstGeom prst="rect">
            <a:avLst/>
          </a:prstGeom>
        </p:spPr>
        <p:txBody>
          <a:bodyPr vert="horz" wrap="square" lIns="0" tIns="0" rIns="0" bIns="0" rtlCol="0">
            <a:spAutoFit/>
          </a:bodyPr>
          <a:lstStyle/>
          <a:p>
            <a:pPr>
              <a:lnSpc>
                <a:spcPts val="4545"/>
              </a:lnSpc>
            </a:pPr>
            <a:r>
              <a:rPr lang="fr-FR" sz="4750" b="1" spc="-300" dirty="0">
                <a:solidFill>
                  <a:srgbClr val="1D1D1B"/>
                </a:solidFill>
                <a:latin typeface="Calibri"/>
                <a:cs typeface="Calibri"/>
              </a:rPr>
              <a:t>ENTRANTS</a:t>
            </a:r>
            <a:endParaRPr lang="fr-FR" sz="4750" b="1" spc="-300" dirty="0">
              <a:latin typeface="Calibri"/>
              <a:cs typeface="Calibri"/>
            </a:endParaRPr>
          </a:p>
        </p:txBody>
      </p:sp>
      <p:sp>
        <p:nvSpPr>
          <p:cNvPr id="56" name="object 56"/>
          <p:cNvSpPr txBox="1"/>
          <p:nvPr/>
        </p:nvSpPr>
        <p:spPr>
          <a:xfrm rot="840000">
            <a:off x="9729066" y="7892177"/>
            <a:ext cx="5123964" cy="593624"/>
          </a:xfrm>
          <a:prstGeom prst="rect">
            <a:avLst/>
          </a:prstGeom>
        </p:spPr>
        <p:txBody>
          <a:bodyPr vert="horz" wrap="square" lIns="0" tIns="0" rIns="0" bIns="0" rtlCol="0">
            <a:spAutoFit/>
          </a:bodyPr>
          <a:lstStyle/>
          <a:p>
            <a:pPr algn="ctr">
              <a:lnSpc>
                <a:spcPts val="4545"/>
              </a:lnSpc>
            </a:pPr>
            <a:r>
              <a:rPr lang="fr-FR" sz="4750" b="1" spc="-300" dirty="0">
                <a:solidFill>
                  <a:srgbClr val="1D1D1B"/>
                </a:solidFill>
                <a:latin typeface="Calibri"/>
                <a:cs typeface="Calibri"/>
              </a:rPr>
              <a:t>ARE UNDER 30</a:t>
            </a:r>
            <a:endParaRPr lang="fr-FR" sz="4750" b="1" spc="-300" dirty="0">
              <a:latin typeface="Calibri"/>
              <a:cs typeface="Calibri"/>
            </a:endParaRPr>
          </a:p>
        </p:txBody>
      </p:sp>
      <p:sp>
        <p:nvSpPr>
          <p:cNvPr id="59" name="object 59"/>
          <p:cNvSpPr txBox="1"/>
          <p:nvPr/>
        </p:nvSpPr>
        <p:spPr>
          <a:xfrm rot="840000">
            <a:off x="8598199" y="9233968"/>
            <a:ext cx="1426663" cy="254000"/>
          </a:xfrm>
          <a:prstGeom prst="rect">
            <a:avLst/>
          </a:prstGeom>
        </p:spPr>
        <p:txBody>
          <a:bodyPr vert="horz" wrap="square" lIns="0" tIns="0" rIns="0" bIns="0" rtlCol="0">
            <a:spAutoFit/>
          </a:bodyPr>
          <a:lstStyle/>
          <a:p>
            <a:pPr>
              <a:lnSpc>
                <a:spcPts val="1989"/>
              </a:lnSpc>
            </a:pPr>
            <a:r>
              <a:rPr sz="2000" spc="-130" dirty="0">
                <a:solidFill>
                  <a:srgbClr val="4E4E50"/>
                </a:solidFill>
                <a:latin typeface="Lucida Sans"/>
                <a:cs typeface="Lucida Sans"/>
              </a:rPr>
              <a:t>22.025</a:t>
            </a:r>
            <a:r>
              <a:rPr sz="2000" spc="-105" dirty="0">
                <a:solidFill>
                  <a:srgbClr val="4E4E50"/>
                </a:solidFill>
                <a:latin typeface="Lucida Sans"/>
                <a:cs typeface="Lucida Sans"/>
              </a:rPr>
              <a:t> </a:t>
            </a:r>
            <a:r>
              <a:rPr lang="fr-FR" sz="2000" spc="-35" dirty="0">
                <a:solidFill>
                  <a:srgbClr val="4E4E50"/>
                </a:solidFill>
                <a:latin typeface="Lucida Sans"/>
                <a:cs typeface="Lucida Sans"/>
              </a:rPr>
              <a:t>likes</a:t>
            </a:r>
            <a:endParaRPr sz="2000" dirty="0">
              <a:latin typeface="Lucida Sans"/>
              <a:cs typeface="Lucida Sans"/>
            </a:endParaRPr>
          </a:p>
        </p:txBody>
      </p:sp>
      <p:sp>
        <p:nvSpPr>
          <p:cNvPr id="60" name="object 60"/>
          <p:cNvSpPr txBox="1"/>
          <p:nvPr/>
        </p:nvSpPr>
        <p:spPr>
          <a:xfrm rot="840000">
            <a:off x="8488138" y="9803285"/>
            <a:ext cx="2917193" cy="234950"/>
          </a:xfrm>
          <a:prstGeom prst="rect">
            <a:avLst/>
          </a:prstGeom>
        </p:spPr>
        <p:txBody>
          <a:bodyPr vert="horz" wrap="square" lIns="0" tIns="0" rIns="0" bIns="0" rtlCol="0">
            <a:spAutoFit/>
          </a:bodyPr>
          <a:lstStyle/>
          <a:p>
            <a:pPr>
              <a:lnSpc>
                <a:spcPts val="1845"/>
              </a:lnSpc>
            </a:pPr>
            <a:r>
              <a:rPr lang="fr-FR" sz="1850" spc="-65" dirty="0" err="1">
                <a:solidFill>
                  <a:srgbClr val="A4A6A9"/>
                </a:solidFill>
                <a:latin typeface="Lucida Sans"/>
                <a:cs typeface="Lucida Sans"/>
              </a:rPr>
              <a:t>See</a:t>
            </a:r>
            <a:r>
              <a:rPr sz="1850" spc="-90" dirty="0">
                <a:solidFill>
                  <a:srgbClr val="A4A6A9"/>
                </a:solidFill>
                <a:latin typeface="Lucida Sans"/>
                <a:cs typeface="Lucida Sans"/>
              </a:rPr>
              <a:t> </a:t>
            </a:r>
            <a:r>
              <a:rPr sz="1850" spc="-125" dirty="0">
                <a:solidFill>
                  <a:srgbClr val="A4A6A9"/>
                </a:solidFill>
                <a:latin typeface="Lucida Sans"/>
                <a:cs typeface="Lucida Sans"/>
              </a:rPr>
              <a:t>245</a:t>
            </a:r>
            <a:r>
              <a:rPr sz="1850" spc="-85" dirty="0">
                <a:solidFill>
                  <a:srgbClr val="A4A6A9"/>
                </a:solidFill>
                <a:latin typeface="Lucida Sans"/>
                <a:cs typeface="Lucida Sans"/>
              </a:rPr>
              <a:t> </a:t>
            </a:r>
            <a:r>
              <a:rPr sz="1850" spc="-25" dirty="0" err="1">
                <a:solidFill>
                  <a:srgbClr val="A4A6A9"/>
                </a:solidFill>
                <a:latin typeface="Lucida Sans"/>
                <a:cs typeface="Lucida Sans"/>
              </a:rPr>
              <a:t>commen</a:t>
            </a:r>
            <a:r>
              <a:rPr lang="fr-FR" sz="1850" spc="-25" dirty="0">
                <a:solidFill>
                  <a:srgbClr val="A4A6A9"/>
                </a:solidFill>
                <a:latin typeface="Lucida Sans"/>
                <a:cs typeface="Lucida Sans"/>
              </a:rPr>
              <a:t>t</a:t>
            </a:r>
            <a:r>
              <a:rPr sz="1850" spc="-25" dirty="0">
                <a:solidFill>
                  <a:srgbClr val="A4A6A9"/>
                </a:solidFill>
                <a:latin typeface="Lucida Sans"/>
                <a:cs typeface="Lucida Sans"/>
              </a:rPr>
              <a:t>s</a:t>
            </a:r>
            <a:endParaRPr sz="1850" dirty="0">
              <a:latin typeface="Lucida Sans"/>
              <a:cs typeface="Lucida Sans"/>
            </a:endParaRPr>
          </a:p>
        </p:txBody>
      </p:sp>
      <p:sp>
        <p:nvSpPr>
          <p:cNvPr id="61" name="object 61"/>
          <p:cNvSpPr txBox="1"/>
          <p:nvPr/>
        </p:nvSpPr>
        <p:spPr>
          <a:xfrm rot="840000">
            <a:off x="8432507" y="9942083"/>
            <a:ext cx="1124205" cy="168275"/>
          </a:xfrm>
          <a:prstGeom prst="rect">
            <a:avLst/>
          </a:prstGeom>
        </p:spPr>
        <p:txBody>
          <a:bodyPr vert="horz" wrap="square" lIns="0" tIns="0" rIns="0" bIns="0" rtlCol="0">
            <a:spAutoFit/>
          </a:bodyPr>
          <a:lstStyle/>
          <a:p>
            <a:pPr>
              <a:lnSpc>
                <a:spcPts val="1325"/>
              </a:lnSpc>
            </a:pPr>
            <a:r>
              <a:rPr sz="1300" spc="-75" dirty="0">
                <a:solidFill>
                  <a:srgbClr val="A4A6A9"/>
                </a:solidFill>
                <a:latin typeface="Lucida Sans"/>
                <a:cs typeface="Lucida Sans"/>
              </a:rPr>
              <a:t>2</a:t>
            </a:r>
            <a:r>
              <a:rPr sz="1300" spc="-65" dirty="0">
                <a:solidFill>
                  <a:srgbClr val="A4A6A9"/>
                </a:solidFill>
                <a:latin typeface="Lucida Sans"/>
                <a:cs typeface="Lucida Sans"/>
              </a:rPr>
              <a:t> </a:t>
            </a:r>
            <a:r>
              <a:rPr lang="fr-FR" sz="1300" spc="-10" dirty="0">
                <a:solidFill>
                  <a:srgbClr val="A4A6A9"/>
                </a:solidFill>
                <a:latin typeface="Lucida Sans"/>
                <a:cs typeface="Lucida Sans"/>
              </a:rPr>
              <a:t>DAYS AGO</a:t>
            </a:r>
            <a:endParaRPr sz="1300" dirty="0">
              <a:latin typeface="Lucida Sans"/>
              <a:cs typeface="Lucida Sans"/>
            </a:endParaRPr>
          </a:p>
        </p:txBody>
      </p:sp>
      <p:sp>
        <p:nvSpPr>
          <p:cNvPr id="71" name="object 27">
            <a:extLst>
              <a:ext uri="{FF2B5EF4-FFF2-40B4-BE49-F238E27FC236}">
                <a16:creationId xmlns:a16="http://schemas.microsoft.com/office/drawing/2014/main" id="{46990A3C-2D3F-BC65-4DEF-F483A053D355}"/>
              </a:ext>
            </a:extLst>
          </p:cNvPr>
          <p:cNvSpPr txBox="1"/>
          <p:nvPr/>
        </p:nvSpPr>
        <p:spPr>
          <a:xfrm rot="21300000">
            <a:off x="4298843" y="2129617"/>
            <a:ext cx="4474956" cy="3517900"/>
          </a:xfrm>
          <a:prstGeom prst="rect">
            <a:avLst/>
          </a:prstGeom>
        </p:spPr>
        <p:txBody>
          <a:bodyPr vert="horz" wrap="square" lIns="0" tIns="0" rIns="0" bIns="0" rtlCol="0">
            <a:spAutoFit/>
          </a:bodyPr>
          <a:lstStyle/>
          <a:p>
            <a:pPr>
              <a:lnSpc>
                <a:spcPts val="27700"/>
              </a:lnSpc>
            </a:pPr>
            <a:r>
              <a:rPr lang="en-FR" sz="23700" spc="-3345" dirty="0">
                <a:solidFill>
                  <a:srgbClr val="FFFFFF"/>
                </a:solidFill>
                <a:effectLst>
                  <a:outerShdw blurRad="38100" dist="38100" dir="2700000" algn="tl">
                    <a:srgbClr val="000000">
                      <a:alpha val="43137"/>
                    </a:srgbClr>
                  </a:outerShdw>
                </a:effectLst>
                <a:latin typeface="Calibri"/>
                <a:cs typeface="Calibri"/>
              </a:rPr>
              <a:t>2</a:t>
            </a:r>
            <a:r>
              <a:rPr sz="23700" spc="-3345" dirty="0">
                <a:solidFill>
                  <a:srgbClr val="FFFFFF"/>
                </a:solidFill>
                <a:effectLst>
                  <a:outerShdw blurRad="38100" dist="38100" dir="2700000" algn="tl">
                    <a:srgbClr val="000000">
                      <a:alpha val="43137"/>
                    </a:srgbClr>
                  </a:outerShdw>
                </a:effectLst>
                <a:latin typeface="Calibri"/>
                <a:cs typeface="Calibri"/>
              </a:rPr>
              <a:t>4</a:t>
            </a:r>
            <a:endParaRPr sz="23700" dirty="0">
              <a:effectLst>
                <a:outerShdw blurRad="38100" dist="38100" dir="2700000" algn="tl">
                  <a:srgbClr val="000000">
                    <a:alpha val="43137"/>
                  </a:srgbClr>
                </a:outerShdw>
              </a:effectLst>
              <a:latin typeface="Calibri"/>
              <a:cs typeface="Calibri"/>
            </a:endParaRPr>
          </a:p>
        </p:txBody>
      </p:sp>
      <p:sp>
        <p:nvSpPr>
          <p:cNvPr id="73" name="object 28">
            <a:extLst>
              <a:ext uri="{FF2B5EF4-FFF2-40B4-BE49-F238E27FC236}">
                <a16:creationId xmlns:a16="http://schemas.microsoft.com/office/drawing/2014/main" id="{E730945A-C662-DFF9-146D-4F6679C1E9E9}"/>
              </a:ext>
            </a:extLst>
          </p:cNvPr>
          <p:cNvSpPr txBox="1"/>
          <p:nvPr/>
        </p:nvSpPr>
        <p:spPr>
          <a:xfrm rot="21300000">
            <a:off x="6639476" y="1900439"/>
            <a:ext cx="2792459" cy="2200218"/>
          </a:xfrm>
          <a:prstGeom prst="rect">
            <a:avLst/>
          </a:prstGeom>
        </p:spPr>
        <p:txBody>
          <a:bodyPr vert="horz" wrap="square" lIns="0" tIns="0" rIns="0" bIns="0" rtlCol="0">
            <a:spAutoFit/>
          </a:bodyPr>
          <a:lstStyle/>
          <a:p>
            <a:pPr>
              <a:lnSpc>
                <a:spcPts val="18295"/>
              </a:lnSpc>
            </a:pPr>
            <a:r>
              <a:rPr sz="13000" spc="-2350" dirty="0">
                <a:solidFill>
                  <a:srgbClr val="FFFFFF"/>
                </a:solidFill>
                <a:effectLst>
                  <a:outerShdw blurRad="38100" dist="38100" dir="2700000" algn="tl">
                    <a:srgbClr val="000000">
                      <a:alpha val="43137"/>
                    </a:srgbClr>
                  </a:outerShdw>
                </a:effectLst>
                <a:latin typeface="Calibri"/>
                <a:cs typeface="Calibri"/>
              </a:rPr>
              <a:t>%</a:t>
            </a:r>
            <a:endParaRPr sz="13000" dirty="0">
              <a:effectLst>
                <a:outerShdw blurRad="38100" dist="38100" dir="2700000" algn="tl">
                  <a:srgbClr val="000000">
                    <a:alpha val="43137"/>
                  </a:srgbClr>
                </a:outerShdw>
              </a:effectLst>
              <a:latin typeface="Calibri"/>
              <a:cs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665248" y="2502254"/>
            <a:ext cx="9382482" cy="7303281"/>
          </a:xfrm>
          <a:prstGeom prst="rect">
            <a:avLst/>
          </a:prstGeom>
        </p:spPr>
      </p:pic>
      <p:sp>
        <p:nvSpPr>
          <p:cNvPr id="3" name="object 3"/>
          <p:cNvSpPr/>
          <p:nvPr/>
        </p:nvSpPr>
        <p:spPr>
          <a:xfrm>
            <a:off x="11490528" y="3207230"/>
            <a:ext cx="6700520" cy="6925945"/>
          </a:xfrm>
          <a:custGeom>
            <a:avLst/>
            <a:gdLst/>
            <a:ahLst/>
            <a:cxnLst/>
            <a:rect l="l" t="t" r="r" b="b"/>
            <a:pathLst>
              <a:path w="6700519" h="6925945">
                <a:moveTo>
                  <a:pt x="4594381" y="0"/>
                </a:moveTo>
                <a:lnTo>
                  <a:pt x="3797079" y="1784"/>
                </a:lnTo>
                <a:lnTo>
                  <a:pt x="2844815" y="7549"/>
                </a:lnTo>
                <a:lnTo>
                  <a:pt x="1657380" y="19537"/>
                </a:lnTo>
                <a:lnTo>
                  <a:pt x="323804" y="39697"/>
                </a:lnTo>
                <a:lnTo>
                  <a:pt x="113818" y="43968"/>
                </a:lnTo>
                <a:lnTo>
                  <a:pt x="64259" y="51876"/>
                </a:lnTo>
                <a:lnTo>
                  <a:pt x="25956" y="71056"/>
                </a:lnTo>
                <a:lnTo>
                  <a:pt x="0" y="130185"/>
                </a:lnTo>
                <a:lnTo>
                  <a:pt x="1396" y="136943"/>
                </a:lnTo>
                <a:lnTo>
                  <a:pt x="2776" y="145716"/>
                </a:lnTo>
                <a:lnTo>
                  <a:pt x="6820" y="183820"/>
                </a:lnTo>
                <a:lnTo>
                  <a:pt x="11988" y="260961"/>
                </a:lnTo>
                <a:lnTo>
                  <a:pt x="15696" y="337484"/>
                </a:lnTo>
                <a:lnTo>
                  <a:pt x="19259" y="429079"/>
                </a:lnTo>
                <a:lnTo>
                  <a:pt x="23785" y="573201"/>
                </a:lnTo>
                <a:lnTo>
                  <a:pt x="29081" y="785914"/>
                </a:lnTo>
                <a:lnTo>
                  <a:pt x="34906" y="1083812"/>
                </a:lnTo>
                <a:lnTo>
                  <a:pt x="40970" y="1481688"/>
                </a:lnTo>
                <a:lnTo>
                  <a:pt x="47610" y="2056515"/>
                </a:lnTo>
                <a:lnTo>
                  <a:pt x="53955" y="2825055"/>
                </a:lnTo>
                <a:lnTo>
                  <a:pt x="58941" y="3773691"/>
                </a:lnTo>
                <a:lnTo>
                  <a:pt x="61264" y="4769977"/>
                </a:lnTo>
                <a:lnTo>
                  <a:pt x="60590" y="5599042"/>
                </a:lnTo>
                <a:lnTo>
                  <a:pt x="58214" y="6129867"/>
                </a:lnTo>
                <a:lnTo>
                  <a:pt x="55150" y="6464523"/>
                </a:lnTo>
                <a:lnTo>
                  <a:pt x="52710" y="6625330"/>
                </a:lnTo>
                <a:lnTo>
                  <a:pt x="50466" y="6724034"/>
                </a:lnTo>
                <a:lnTo>
                  <a:pt x="48614" y="6779294"/>
                </a:lnTo>
                <a:lnTo>
                  <a:pt x="45917" y="6826358"/>
                </a:lnTo>
                <a:lnTo>
                  <a:pt x="45202" y="6833164"/>
                </a:lnTo>
                <a:lnTo>
                  <a:pt x="49863" y="6854709"/>
                </a:lnTo>
                <a:lnTo>
                  <a:pt x="67462" y="6872526"/>
                </a:lnTo>
                <a:lnTo>
                  <a:pt x="94900" y="6884620"/>
                </a:lnTo>
                <a:lnTo>
                  <a:pt x="129074" y="6888995"/>
                </a:lnTo>
                <a:lnTo>
                  <a:pt x="518988" y="6888063"/>
                </a:lnTo>
                <a:lnTo>
                  <a:pt x="884231" y="6888552"/>
                </a:lnTo>
                <a:lnTo>
                  <a:pt x="1282748" y="6890627"/>
                </a:lnTo>
                <a:lnTo>
                  <a:pt x="1758012" y="6895144"/>
                </a:lnTo>
                <a:lnTo>
                  <a:pt x="3460003" y="6920405"/>
                </a:lnTo>
                <a:lnTo>
                  <a:pt x="3814983" y="6924014"/>
                </a:lnTo>
                <a:lnTo>
                  <a:pt x="4133100" y="6925715"/>
                </a:lnTo>
                <a:lnTo>
                  <a:pt x="4414742" y="6925814"/>
                </a:lnTo>
                <a:lnTo>
                  <a:pt x="4657819" y="6924772"/>
                </a:lnTo>
                <a:lnTo>
                  <a:pt x="4910167" y="6922574"/>
                </a:lnTo>
                <a:lnTo>
                  <a:pt x="5173339" y="6919094"/>
                </a:lnTo>
                <a:lnTo>
                  <a:pt x="5448888" y="6914205"/>
                </a:lnTo>
                <a:lnTo>
                  <a:pt x="5738368" y="6907781"/>
                </a:lnTo>
                <a:lnTo>
                  <a:pt x="6425092" y="6889979"/>
                </a:lnTo>
                <a:lnTo>
                  <a:pt x="6483228" y="6887631"/>
                </a:lnTo>
                <a:lnTo>
                  <a:pt x="6540675" y="6881807"/>
                </a:lnTo>
                <a:lnTo>
                  <a:pt x="6593669" y="6869865"/>
                </a:lnTo>
                <a:lnTo>
                  <a:pt x="6638447" y="6849164"/>
                </a:lnTo>
                <a:lnTo>
                  <a:pt x="6668070" y="6821681"/>
                </a:lnTo>
                <a:lnTo>
                  <a:pt x="6692327" y="6755730"/>
                </a:lnTo>
                <a:lnTo>
                  <a:pt x="6696140" y="6647464"/>
                </a:lnTo>
                <a:lnTo>
                  <a:pt x="6699238" y="6006081"/>
                </a:lnTo>
                <a:lnTo>
                  <a:pt x="6699960" y="2987921"/>
                </a:lnTo>
                <a:lnTo>
                  <a:pt x="6694802" y="920713"/>
                </a:lnTo>
                <a:lnTo>
                  <a:pt x="6690784" y="300883"/>
                </a:lnTo>
                <a:lnTo>
                  <a:pt x="6688224" y="113923"/>
                </a:lnTo>
                <a:lnTo>
                  <a:pt x="6686835" y="64629"/>
                </a:lnTo>
                <a:lnTo>
                  <a:pt x="6664820" y="26411"/>
                </a:lnTo>
                <a:lnTo>
                  <a:pt x="6615222" y="13215"/>
                </a:lnTo>
                <a:lnTo>
                  <a:pt x="6219130" y="7959"/>
                </a:lnTo>
                <a:lnTo>
                  <a:pt x="5750055" y="3688"/>
                </a:lnTo>
                <a:lnTo>
                  <a:pt x="5207434" y="894"/>
                </a:lnTo>
                <a:lnTo>
                  <a:pt x="4594381" y="0"/>
                </a:lnTo>
                <a:close/>
              </a:path>
            </a:pathLst>
          </a:custGeom>
          <a:solidFill>
            <a:srgbClr val="BADBD3"/>
          </a:solidFill>
        </p:spPr>
        <p:txBody>
          <a:bodyPr wrap="square" lIns="0" tIns="0" rIns="0" bIns="0" rtlCol="0"/>
          <a:lstStyle/>
          <a:p>
            <a:endParaRPr/>
          </a:p>
        </p:txBody>
      </p:sp>
      <p:sp>
        <p:nvSpPr>
          <p:cNvPr id="4" name="object 4"/>
          <p:cNvSpPr txBox="1"/>
          <p:nvPr/>
        </p:nvSpPr>
        <p:spPr>
          <a:xfrm>
            <a:off x="12146553" y="3623122"/>
            <a:ext cx="5601697" cy="6139501"/>
          </a:xfrm>
          <a:prstGeom prst="rect">
            <a:avLst/>
          </a:prstGeom>
        </p:spPr>
        <p:txBody>
          <a:bodyPr vert="horz" wrap="square" lIns="0" tIns="80645" rIns="0" bIns="0" rtlCol="0">
            <a:spAutoFit/>
          </a:bodyPr>
          <a:lstStyle/>
          <a:p>
            <a:pPr marL="12700" marR="5080">
              <a:lnSpc>
                <a:spcPts val="3450"/>
              </a:lnSpc>
              <a:spcBef>
                <a:spcPts val="635"/>
              </a:spcBef>
            </a:pPr>
            <a:r>
              <a:rPr lang="en-US" sz="3300" b="1" spc="-150" dirty="0">
                <a:solidFill>
                  <a:srgbClr val="231F20"/>
                </a:solidFill>
                <a:latin typeface="Calibri"/>
                <a:cs typeface="Calibri"/>
              </a:rPr>
              <a:t>SOME SERVICES OFFERING TWO-FACTOR AUTHENTICATION</a:t>
            </a:r>
          </a:p>
          <a:p>
            <a:pPr marL="288925" marR="968375" indent="-276860">
              <a:lnSpc>
                <a:spcPts val="2690"/>
              </a:lnSpc>
              <a:spcBef>
                <a:spcPts val="810"/>
              </a:spcBef>
              <a:buFontTx/>
              <a:buChar char="•"/>
              <a:tabLst>
                <a:tab pos="291465" algn="l"/>
                <a:tab pos="292100" algn="l"/>
              </a:tabLst>
            </a:pPr>
            <a:r>
              <a:rPr lang="en-US" sz="2450" spc="50" dirty="0">
                <a:solidFill>
                  <a:srgbClr val="231F20"/>
                </a:solidFill>
                <a:latin typeface="Calibri"/>
                <a:cs typeface="Calibri"/>
              </a:rPr>
              <a:t>Gmail, </a:t>
            </a:r>
            <a:r>
              <a:rPr lang="en-US" sz="2450" spc="65" dirty="0">
                <a:solidFill>
                  <a:srgbClr val="231F20"/>
                </a:solidFill>
                <a:latin typeface="Calibri"/>
                <a:cs typeface="Calibri"/>
              </a:rPr>
              <a:t>Outlook/Hotmail,</a:t>
            </a:r>
            <a:r>
              <a:rPr lang="en-US" sz="2450" spc="20" dirty="0">
                <a:solidFill>
                  <a:srgbClr val="231F20"/>
                </a:solidFill>
                <a:latin typeface="Calibri"/>
                <a:cs typeface="Calibri"/>
              </a:rPr>
              <a:t> </a:t>
            </a:r>
            <a:r>
              <a:rPr lang="en-US" sz="2450" dirty="0">
                <a:solidFill>
                  <a:srgbClr val="231F20"/>
                </a:solidFill>
                <a:latin typeface="Calibri"/>
                <a:cs typeface="Calibri"/>
              </a:rPr>
              <a:t>Yahoo</a:t>
            </a:r>
            <a:r>
              <a:rPr lang="en-US" sz="2450" spc="20" dirty="0">
                <a:solidFill>
                  <a:srgbClr val="231F20"/>
                </a:solidFill>
                <a:latin typeface="Calibri"/>
                <a:cs typeface="Calibri"/>
              </a:rPr>
              <a:t> </a:t>
            </a:r>
            <a:r>
              <a:rPr lang="en-US" sz="2450" spc="40" dirty="0">
                <a:solidFill>
                  <a:srgbClr val="231F20"/>
                </a:solidFill>
                <a:latin typeface="Calibri"/>
                <a:cs typeface="Calibri"/>
              </a:rPr>
              <a:t>Mail...</a:t>
            </a:r>
            <a:endParaRPr lang="fr-FR" sz="2450" spc="50" dirty="0">
              <a:solidFill>
                <a:srgbClr val="231F20"/>
              </a:solidFill>
              <a:latin typeface="Calibri"/>
              <a:cs typeface="Calibri"/>
            </a:endParaRPr>
          </a:p>
          <a:p>
            <a:pPr marL="288925" marR="968375" indent="-276860">
              <a:lnSpc>
                <a:spcPts val="2690"/>
              </a:lnSpc>
              <a:spcBef>
                <a:spcPts val="810"/>
              </a:spcBef>
              <a:buChar char="•"/>
              <a:tabLst>
                <a:tab pos="291465" algn="l"/>
                <a:tab pos="292100" algn="l"/>
              </a:tabLst>
            </a:pPr>
            <a:r>
              <a:rPr sz="2450" spc="50" dirty="0">
                <a:solidFill>
                  <a:srgbClr val="231F20"/>
                </a:solidFill>
                <a:latin typeface="Calibri"/>
                <a:cs typeface="Calibri"/>
              </a:rPr>
              <a:t>Facebook,</a:t>
            </a:r>
            <a:r>
              <a:rPr sz="2450" spc="20" dirty="0">
                <a:solidFill>
                  <a:srgbClr val="231F20"/>
                </a:solidFill>
                <a:latin typeface="Calibri"/>
                <a:cs typeface="Calibri"/>
              </a:rPr>
              <a:t> </a:t>
            </a:r>
            <a:r>
              <a:rPr sz="2450" spc="70" dirty="0">
                <a:solidFill>
                  <a:srgbClr val="231F20"/>
                </a:solidFill>
                <a:latin typeface="Calibri"/>
                <a:cs typeface="Calibri"/>
              </a:rPr>
              <a:t>Instagram,</a:t>
            </a:r>
            <a:r>
              <a:rPr sz="2450" spc="25" dirty="0">
                <a:solidFill>
                  <a:srgbClr val="231F20"/>
                </a:solidFill>
                <a:latin typeface="Calibri"/>
                <a:cs typeface="Calibri"/>
              </a:rPr>
              <a:t> </a:t>
            </a:r>
            <a:r>
              <a:rPr sz="2450" spc="65" dirty="0">
                <a:solidFill>
                  <a:srgbClr val="231F20"/>
                </a:solidFill>
                <a:latin typeface="Calibri"/>
                <a:cs typeface="Calibri"/>
              </a:rPr>
              <a:t>LinkedIn, </a:t>
            </a:r>
            <a:r>
              <a:rPr sz="2450" spc="80" dirty="0">
                <a:solidFill>
                  <a:srgbClr val="231F20"/>
                </a:solidFill>
                <a:latin typeface="Calibri"/>
                <a:cs typeface="Calibri"/>
              </a:rPr>
              <a:t>Snapchat,</a:t>
            </a:r>
            <a:r>
              <a:rPr sz="2450" spc="120" dirty="0">
                <a:solidFill>
                  <a:srgbClr val="231F20"/>
                </a:solidFill>
                <a:latin typeface="Calibri"/>
                <a:cs typeface="Calibri"/>
              </a:rPr>
              <a:t> </a:t>
            </a:r>
            <a:r>
              <a:rPr sz="2450" dirty="0">
                <a:solidFill>
                  <a:srgbClr val="231F20"/>
                </a:solidFill>
                <a:latin typeface="Calibri"/>
                <a:cs typeface="Calibri"/>
              </a:rPr>
              <a:t>TikTok,</a:t>
            </a:r>
            <a:r>
              <a:rPr sz="2450" spc="114" dirty="0">
                <a:solidFill>
                  <a:srgbClr val="231F20"/>
                </a:solidFill>
                <a:latin typeface="Calibri"/>
                <a:cs typeface="Calibri"/>
              </a:rPr>
              <a:t> </a:t>
            </a:r>
            <a:r>
              <a:rPr sz="2450" spc="-10" dirty="0">
                <a:solidFill>
                  <a:srgbClr val="231F20"/>
                </a:solidFill>
                <a:latin typeface="Calibri"/>
                <a:cs typeface="Calibri"/>
              </a:rPr>
              <a:t>Twitter…</a:t>
            </a:r>
            <a:endParaRPr sz="2450" dirty="0">
              <a:latin typeface="Calibri"/>
              <a:cs typeface="Calibri"/>
            </a:endParaRPr>
          </a:p>
          <a:p>
            <a:pPr marL="291465" indent="-279400">
              <a:lnSpc>
                <a:spcPct val="100000"/>
              </a:lnSpc>
              <a:spcBef>
                <a:spcPts val="465"/>
              </a:spcBef>
              <a:buChar char="•"/>
              <a:tabLst>
                <a:tab pos="291465" algn="l"/>
                <a:tab pos="292100" algn="l"/>
              </a:tabLst>
            </a:pPr>
            <a:r>
              <a:rPr sz="2450" spc="85" dirty="0">
                <a:solidFill>
                  <a:srgbClr val="231F20"/>
                </a:solidFill>
                <a:latin typeface="Calibri"/>
                <a:cs typeface="Calibri"/>
              </a:rPr>
              <a:t>Skype,</a:t>
            </a:r>
            <a:r>
              <a:rPr sz="2450" spc="160" dirty="0">
                <a:solidFill>
                  <a:srgbClr val="231F20"/>
                </a:solidFill>
                <a:latin typeface="Calibri"/>
                <a:cs typeface="Calibri"/>
              </a:rPr>
              <a:t> </a:t>
            </a:r>
            <a:r>
              <a:rPr sz="2450" dirty="0">
                <a:solidFill>
                  <a:srgbClr val="231F20"/>
                </a:solidFill>
                <a:latin typeface="Calibri"/>
                <a:cs typeface="Calibri"/>
              </a:rPr>
              <a:t>Teams,</a:t>
            </a:r>
            <a:r>
              <a:rPr sz="2450" spc="165" dirty="0">
                <a:solidFill>
                  <a:srgbClr val="231F20"/>
                </a:solidFill>
                <a:latin typeface="Calibri"/>
                <a:cs typeface="Calibri"/>
              </a:rPr>
              <a:t> </a:t>
            </a:r>
            <a:r>
              <a:rPr sz="2450" dirty="0">
                <a:solidFill>
                  <a:srgbClr val="231F20"/>
                </a:solidFill>
                <a:latin typeface="Calibri"/>
                <a:cs typeface="Calibri"/>
              </a:rPr>
              <a:t>WhatsApp,</a:t>
            </a:r>
            <a:r>
              <a:rPr sz="2450" spc="160" dirty="0">
                <a:solidFill>
                  <a:srgbClr val="231F20"/>
                </a:solidFill>
                <a:latin typeface="Calibri"/>
                <a:cs typeface="Calibri"/>
              </a:rPr>
              <a:t> </a:t>
            </a:r>
            <a:r>
              <a:rPr sz="2450" spc="70" dirty="0">
                <a:solidFill>
                  <a:srgbClr val="231F20"/>
                </a:solidFill>
                <a:latin typeface="Calibri"/>
                <a:cs typeface="Calibri"/>
              </a:rPr>
              <a:t>Zoom…</a:t>
            </a:r>
            <a:endParaRPr sz="2450" dirty="0">
              <a:latin typeface="Calibri"/>
              <a:cs typeface="Calibri"/>
            </a:endParaRPr>
          </a:p>
          <a:p>
            <a:pPr marL="291465" indent="-279400">
              <a:lnSpc>
                <a:spcPct val="100000"/>
              </a:lnSpc>
              <a:spcBef>
                <a:spcPts val="509"/>
              </a:spcBef>
              <a:buChar char="•"/>
              <a:tabLst>
                <a:tab pos="291465" algn="l"/>
                <a:tab pos="292100" algn="l"/>
              </a:tabLst>
            </a:pPr>
            <a:r>
              <a:rPr sz="2450" spc="50" dirty="0">
                <a:solidFill>
                  <a:srgbClr val="231F20"/>
                </a:solidFill>
                <a:latin typeface="Calibri"/>
                <a:cs typeface="Calibri"/>
              </a:rPr>
              <a:t>Amazon,</a:t>
            </a:r>
            <a:r>
              <a:rPr sz="2450" spc="85" dirty="0">
                <a:solidFill>
                  <a:srgbClr val="231F20"/>
                </a:solidFill>
                <a:latin typeface="Calibri"/>
                <a:cs typeface="Calibri"/>
              </a:rPr>
              <a:t> </a:t>
            </a:r>
            <a:r>
              <a:rPr sz="2450" dirty="0">
                <a:solidFill>
                  <a:srgbClr val="231F20"/>
                </a:solidFill>
                <a:latin typeface="Calibri"/>
                <a:cs typeface="Calibri"/>
              </a:rPr>
              <a:t>eBay,</a:t>
            </a:r>
            <a:r>
              <a:rPr sz="2450" spc="95" dirty="0">
                <a:solidFill>
                  <a:srgbClr val="231F20"/>
                </a:solidFill>
                <a:latin typeface="Calibri"/>
                <a:cs typeface="Calibri"/>
              </a:rPr>
              <a:t> </a:t>
            </a:r>
            <a:r>
              <a:rPr sz="2450" spc="90" dirty="0">
                <a:solidFill>
                  <a:srgbClr val="231F20"/>
                </a:solidFill>
                <a:latin typeface="Calibri"/>
                <a:cs typeface="Calibri"/>
              </a:rPr>
              <a:t>Paypal…</a:t>
            </a:r>
            <a:endParaRPr sz="2450" dirty="0">
              <a:latin typeface="Calibri"/>
              <a:cs typeface="Calibri"/>
            </a:endParaRPr>
          </a:p>
          <a:p>
            <a:pPr marL="291465" indent="-279400">
              <a:lnSpc>
                <a:spcPts val="2785"/>
              </a:lnSpc>
              <a:spcBef>
                <a:spcPts val="515"/>
              </a:spcBef>
              <a:buChar char="•"/>
              <a:tabLst>
                <a:tab pos="291465" algn="l"/>
                <a:tab pos="292100" algn="l"/>
              </a:tabLst>
            </a:pPr>
            <a:r>
              <a:rPr sz="2450" spc="55" dirty="0">
                <a:solidFill>
                  <a:srgbClr val="231F20"/>
                </a:solidFill>
                <a:latin typeface="Calibri"/>
                <a:cs typeface="Calibri"/>
              </a:rPr>
              <a:t>Apple</a:t>
            </a:r>
            <a:r>
              <a:rPr sz="2450" spc="45" dirty="0">
                <a:solidFill>
                  <a:srgbClr val="231F20"/>
                </a:solidFill>
                <a:latin typeface="Calibri"/>
                <a:cs typeface="Calibri"/>
              </a:rPr>
              <a:t> </a:t>
            </a:r>
            <a:r>
              <a:rPr sz="2450" spc="75" dirty="0">
                <a:solidFill>
                  <a:srgbClr val="231F20"/>
                </a:solidFill>
                <a:latin typeface="Calibri"/>
                <a:cs typeface="Calibri"/>
              </a:rPr>
              <a:t>iCloud,</a:t>
            </a:r>
            <a:r>
              <a:rPr sz="2450" spc="45" dirty="0">
                <a:solidFill>
                  <a:srgbClr val="231F20"/>
                </a:solidFill>
                <a:latin typeface="Calibri"/>
                <a:cs typeface="Calibri"/>
              </a:rPr>
              <a:t> </a:t>
            </a:r>
            <a:r>
              <a:rPr sz="2450" dirty="0">
                <a:solidFill>
                  <a:srgbClr val="231F20"/>
                </a:solidFill>
                <a:latin typeface="Calibri"/>
                <a:cs typeface="Calibri"/>
              </a:rPr>
              <a:t>Dropbox,</a:t>
            </a:r>
            <a:r>
              <a:rPr sz="2450" spc="50" dirty="0">
                <a:solidFill>
                  <a:srgbClr val="231F20"/>
                </a:solidFill>
                <a:latin typeface="Calibri"/>
                <a:cs typeface="Calibri"/>
              </a:rPr>
              <a:t> </a:t>
            </a:r>
            <a:r>
              <a:rPr sz="2450" spc="55" dirty="0">
                <a:solidFill>
                  <a:srgbClr val="231F20"/>
                </a:solidFill>
                <a:latin typeface="Calibri"/>
                <a:cs typeface="Calibri"/>
              </a:rPr>
              <a:t>Google</a:t>
            </a:r>
            <a:r>
              <a:rPr sz="2450" spc="50" dirty="0">
                <a:solidFill>
                  <a:srgbClr val="231F20"/>
                </a:solidFill>
                <a:latin typeface="Calibri"/>
                <a:cs typeface="Calibri"/>
              </a:rPr>
              <a:t> </a:t>
            </a:r>
            <a:r>
              <a:rPr sz="2450" spc="45" dirty="0">
                <a:solidFill>
                  <a:srgbClr val="231F20"/>
                </a:solidFill>
                <a:latin typeface="Calibri"/>
                <a:cs typeface="Calibri"/>
              </a:rPr>
              <a:t>Drive,</a:t>
            </a:r>
            <a:endParaRPr sz="2450" dirty="0">
              <a:latin typeface="Calibri"/>
              <a:cs typeface="Calibri"/>
            </a:endParaRPr>
          </a:p>
          <a:p>
            <a:pPr marL="288925">
              <a:lnSpc>
                <a:spcPts val="2785"/>
              </a:lnSpc>
            </a:pPr>
            <a:r>
              <a:rPr sz="2450" spc="55" dirty="0">
                <a:solidFill>
                  <a:srgbClr val="231F20"/>
                </a:solidFill>
                <a:latin typeface="Calibri"/>
                <a:cs typeface="Calibri"/>
              </a:rPr>
              <a:t>OneDrive…</a:t>
            </a:r>
            <a:endParaRPr sz="2450" dirty="0">
              <a:latin typeface="Calibri"/>
              <a:cs typeface="Calibri"/>
            </a:endParaRPr>
          </a:p>
          <a:p>
            <a:pPr>
              <a:lnSpc>
                <a:spcPct val="100000"/>
              </a:lnSpc>
              <a:spcBef>
                <a:spcPts val="60"/>
              </a:spcBef>
            </a:pPr>
            <a:endParaRPr sz="3550" dirty="0">
              <a:latin typeface="Calibri"/>
              <a:cs typeface="Calibri"/>
            </a:endParaRPr>
          </a:p>
          <a:p>
            <a:pPr marL="12700" marR="436245">
              <a:lnSpc>
                <a:spcPts val="3450"/>
              </a:lnSpc>
            </a:pPr>
            <a:r>
              <a:rPr lang="en-US" sz="3300" b="1" spc="-150" dirty="0">
                <a:solidFill>
                  <a:srgbClr val="231F20"/>
                </a:solidFill>
                <a:latin typeface="Calibri"/>
                <a:cs typeface="Calibri"/>
              </a:rPr>
              <a:t>IF YOU USE ONE OF THESE SERVICES, ACTIVATE THE TWO-FACTOR AUTHENTICATION!</a:t>
            </a:r>
            <a:endParaRPr lang="fr-FR" sz="3300" b="1" spc="-150" dirty="0">
              <a:latin typeface="Calibri"/>
              <a:cs typeface="Calibri"/>
            </a:endParaRPr>
          </a:p>
        </p:txBody>
      </p:sp>
      <p:sp>
        <p:nvSpPr>
          <p:cNvPr id="5" name="object 5"/>
          <p:cNvSpPr txBox="1">
            <a:spLocks noGrp="1"/>
          </p:cNvSpPr>
          <p:nvPr>
            <p:ph type="title" idx="4294967295"/>
          </p:nvPr>
        </p:nvSpPr>
        <p:spPr>
          <a:xfrm>
            <a:off x="1132099" y="1559333"/>
            <a:ext cx="18972001" cy="935513"/>
          </a:xfrm>
          <a:prstGeom prst="rect">
            <a:avLst/>
          </a:prstGeom>
        </p:spPr>
        <p:txBody>
          <a:bodyPr vert="horz" wrap="square" lIns="0" tIns="12065" rIns="0" bIns="0" rtlCol="0">
            <a:spAutoFit/>
          </a:bodyPr>
          <a:lstStyle/>
          <a:p>
            <a:pPr marL="12700">
              <a:lnSpc>
                <a:spcPct val="100000"/>
              </a:lnSpc>
              <a:spcBef>
                <a:spcPts val="95"/>
              </a:spcBef>
            </a:pPr>
            <a:r>
              <a:rPr lang="fr-FR" sz="6000" b="1" spc="-150" dirty="0"/>
              <a:t>HOW DOES TWO-FACTOR AUTHENTIFICATION WORK?</a:t>
            </a:r>
          </a:p>
        </p:txBody>
      </p:sp>
      <p:grpSp>
        <p:nvGrpSpPr>
          <p:cNvPr id="6" name="object 6"/>
          <p:cNvGrpSpPr/>
          <p:nvPr/>
        </p:nvGrpSpPr>
        <p:grpSpPr>
          <a:xfrm>
            <a:off x="710104" y="611762"/>
            <a:ext cx="18580100" cy="436880"/>
            <a:chOff x="710104" y="611762"/>
            <a:chExt cx="18580100" cy="436880"/>
          </a:xfrm>
        </p:grpSpPr>
        <p:sp>
          <p:nvSpPr>
            <p:cNvPr id="7" name="object 7"/>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8" name="object 8"/>
            <p:cNvPicPr/>
            <p:nvPr/>
          </p:nvPicPr>
          <p:blipFill>
            <a:blip r:embed="rId4" cstate="print"/>
            <a:stretch>
              <a:fillRect/>
            </a:stretch>
          </p:blipFill>
          <p:spPr>
            <a:xfrm>
              <a:off x="10224503" y="804490"/>
              <a:ext cx="101850" cy="104719"/>
            </a:xfrm>
            <a:prstGeom prst="rect">
              <a:avLst/>
            </a:prstGeom>
          </p:spPr>
        </p:pic>
        <p:sp>
          <p:nvSpPr>
            <p:cNvPr id="9" name="object 9"/>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10" name="object 1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11" name="object 11"/>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2" name="object 12"/>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13" name="object 13"/>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14" name="object 14"/>
            <p:cNvPicPr/>
            <p:nvPr/>
          </p:nvPicPr>
          <p:blipFill>
            <a:blip r:embed="rId5" cstate="print"/>
            <a:stretch>
              <a:fillRect/>
            </a:stretch>
          </p:blipFill>
          <p:spPr>
            <a:xfrm>
              <a:off x="900799" y="665401"/>
              <a:ext cx="90707" cy="160413"/>
            </a:xfrm>
            <a:prstGeom prst="rect">
              <a:avLst/>
            </a:prstGeom>
          </p:spPr>
        </p:pic>
        <p:sp>
          <p:nvSpPr>
            <p:cNvPr id="15" name="object 15"/>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16" name="object 16"/>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7" name="object 17"/>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18" name="object 18"/>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19" name="object 19"/>
            <p:cNvPicPr/>
            <p:nvPr/>
          </p:nvPicPr>
          <p:blipFill>
            <a:blip r:embed="rId6" cstate="print"/>
            <a:stretch>
              <a:fillRect/>
            </a:stretch>
          </p:blipFill>
          <p:spPr>
            <a:xfrm>
              <a:off x="10145059" y="665401"/>
              <a:ext cx="90718" cy="160413"/>
            </a:xfrm>
            <a:prstGeom prst="rect">
              <a:avLst/>
            </a:prstGeom>
          </p:spPr>
        </p:pic>
      </p:grpSp>
      <p:sp>
        <p:nvSpPr>
          <p:cNvPr id="22" name="object 11">
            <a:extLst>
              <a:ext uri="{FF2B5EF4-FFF2-40B4-BE49-F238E27FC236}">
                <a16:creationId xmlns:a16="http://schemas.microsoft.com/office/drawing/2014/main" id="{2A90B391-0CAC-41E8-9F04-2B0660AED49B}"/>
              </a:ext>
            </a:extLst>
          </p:cNvPr>
          <p:cNvSpPr txBox="1">
            <a:spLocks/>
          </p:cNvSpPr>
          <p:nvPr/>
        </p:nvSpPr>
        <p:spPr>
          <a:xfrm>
            <a:off x="14107716" y="307526"/>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sp>
        <p:nvSpPr>
          <p:cNvPr id="24" name="ZoneTexte 23">
            <a:extLst>
              <a:ext uri="{FF2B5EF4-FFF2-40B4-BE49-F238E27FC236}">
                <a16:creationId xmlns:a16="http://schemas.microsoft.com/office/drawing/2014/main" id="{9750C2FC-C752-4732-BD5D-A5B576EB3C4C}"/>
              </a:ext>
            </a:extLst>
          </p:cNvPr>
          <p:cNvSpPr txBox="1"/>
          <p:nvPr/>
        </p:nvSpPr>
        <p:spPr>
          <a:xfrm>
            <a:off x="1940569" y="5454620"/>
            <a:ext cx="3871798" cy="400110"/>
          </a:xfrm>
          <a:prstGeom prst="rect">
            <a:avLst/>
          </a:prstGeom>
          <a:solidFill>
            <a:schemeClr val="bg1"/>
          </a:solidFill>
        </p:spPr>
        <p:txBody>
          <a:bodyPr wrap="square" rtlCol="0">
            <a:spAutoFit/>
          </a:bodyPr>
          <a:lstStyle/>
          <a:p>
            <a:r>
              <a:rPr lang="fr-FR" sz="2000" b="1" dirty="0">
                <a:latin typeface="+mn-lt"/>
              </a:rPr>
              <a:t>AUTHENTICATE YOUR ACCOUNT</a:t>
            </a:r>
          </a:p>
        </p:txBody>
      </p:sp>
      <p:sp>
        <p:nvSpPr>
          <p:cNvPr id="26" name="ZoneTexte 25">
            <a:extLst>
              <a:ext uri="{FF2B5EF4-FFF2-40B4-BE49-F238E27FC236}">
                <a16:creationId xmlns:a16="http://schemas.microsoft.com/office/drawing/2014/main" id="{5B852DB7-C1FF-4296-B093-2140C38AECC6}"/>
              </a:ext>
            </a:extLst>
          </p:cNvPr>
          <p:cNvSpPr txBox="1"/>
          <p:nvPr/>
        </p:nvSpPr>
        <p:spPr>
          <a:xfrm>
            <a:off x="7676520" y="3638997"/>
            <a:ext cx="1524000" cy="646331"/>
          </a:xfrm>
          <a:prstGeom prst="rect">
            <a:avLst/>
          </a:prstGeom>
          <a:solidFill>
            <a:schemeClr val="bg1"/>
          </a:solidFill>
        </p:spPr>
        <p:txBody>
          <a:bodyPr wrap="square" rtlCol="0">
            <a:spAutoFit/>
          </a:bodyPr>
          <a:lstStyle/>
          <a:p>
            <a:r>
              <a:rPr lang="fr-FR" sz="3600" b="1" dirty="0">
                <a:solidFill>
                  <a:srgbClr val="9BCCC1"/>
                </a:solidFill>
                <a:latin typeface="+mn-lt"/>
              </a:rPr>
              <a:t>TEXT</a:t>
            </a:r>
            <a:endParaRPr lang="fr-FR" sz="2500" b="1" dirty="0">
              <a:solidFill>
                <a:srgbClr val="9BCCC1"/>
              </a:solidFill>
              <a:latin typeface="+mn-lt"/>
            </a:endParaRPr>
          </a:p>
        </p:txBody>
      </p:sp>
      <p:sp>
        <p:nvSpPr>
          <p:cNvPr id="27" name="ZoneTexte 26">
            <a:extLst>
              <a:ext uri="{FF2B5EF4-FFF2-40B4-BE49-F238E27FC236}">
                <a16:creationId xmlns:a16="http://schemas.microsoft.com/office/drawing/2014/main" id="{68521861-0E9E-4B01-8694-AA7E71723301}"/>
              </a:ext>
            </a:extLst>
          </p:cNvPr>
          <p:cNvSpPr txBox="1"/>
          <p:nvPr/>
        </p:nvSpPr>
        <p:spPr>
          <a:xfrm>
            <a:off x="8166254" y="4415621"/>
            <a:ext cx="1961996" cy="477054"/>
          </a:xfrm>
          <a:prstGeom prst="rect">
            <a:avLst/>
          </a:prstGeom>
          <a:solidFill>
            <a:schemeClr val="bg1"/>
          </a:solidFill>
        </p:spPr>
        <p:txBody>
          <a:bodyPr wrap="square" rtlCol="0">
            <a:spAutoFit/>
          </a:bodyPr>
          <a:lstStyle/>
          <a:p>
            <a:r>
              <a:rPr lang="fr-FR" sz="2500" b="1" dirty="0">
                <a:solidFill>
                  <a:schemeClr val="tx1"/>
                </a:solidFill>
                <a:latin typeface="+mn-lt"/>
              </a:rPr>
              <a:t>YOUR CODE</a:t>
            </a:r>
          </a:p>
        </p:txBody>
      </p:sp>
      <p:sp>
        <p:nvSpPr>
          <p:cNvPr id="28" name="ZoneTexte 27">
            <a:extLst>
              <a:ext uri="{FF2B5EF4-FFF2-40B4-BE49-F238E27FC236}">
                <a16:creationId xmlns:a16="http://schemas.microsoft.com/office/drawing/2014/main" id="{42A5E616-E16F-471F-B8F3-58D239165B9B}"/>
              </a:ext>
            </a:extLst>
          </p:cNvPr>
          <p:cNvSpPr txBox="1"/>
          <p:nvPr/>
        </p:nvSpPr>
        <p:spPr>
          <a:xfrm>
            <a:off x="7766050" y="8672799"/>
            <a:ext cx="1961996" cy="1077218"/>
          </a:xfrm>
          <a:prstGeom prst="rect">
            <a:avLst/>
          </a:prstGeom>
          <a:solidFill>
            <a:schemeClr val="bg1"/>
          </a:solidFill>
        </p:spPr>
        <p:txBody>
          <a:bodyPr wrap="square" rtlCol="0">
            <a:spAutoFit/>
          </a:bodyPr>
          <a:lstStyle/>
          <a:p>
            <a:r>
              <a:rPr lang="fr-FR" sz="3200" b="1" dirty="0">
                <a:solidFill>
                  <a:schemeClr val="tx1"/>
                </a:solidFill>
                <a:latin typeface="+mn-lt"/>
              </a:rPr>
              <a:t>SECURITY</a:t>
            </a:r>
          </a:p>
          <a:p>
            <a:r>
              <a:rPr lang="fr-FR" sz="3200" b="1" dirty="0">
                <a:solidFill>
                  <a:schemeClr val="tx1"/>
                </a:solidFill>
                <a:latin typeface="+mn-lt"/>
              </a:rPr>
              <a:t>KEY</a:t>
            </a:r>
          </a:p>
        </p:txBody>
      </p:sp>
      <p:sp>
        <p:nvSpPr>
          <p:cNvPr id="25" name="Rectangle 24">
            <a:extLst>
              <a:ext uri="{FF2B5EF4-FFF2-40B4-BE49-F238E27FC236}">
                <a16:creationId xmlns:a16="http://schemas.microsoft.com/office/drawing/2014/main" id="{C3B4403E-08D4-1DBD-2D86-58A9A4F540B7}"/>
              </a:ext>
            </a:extLst>
          </p:cNvPr>
          <p:cNvSpPr/>
          <p:nvPr/>
        </p:nvSpPr>
        <p:spPr>
          <a:xfrm>
            <a:off x="4718050" y="3207230"/>
            <a:ext cx="533400" cy="5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F2ED948-ACC2-DBE2-8BD7-CF95B55CABAF}"/>
              </a:ext>
            </a:extLst>
          </p:cNvPr>
          <p:cNvSpPr/>
          <p:nvPr/>
        </p:nvSpPr>
        <p:spPr>
          <a:xfrm>
            <a:off x="7040286" y="3478452"/>
            <a:ext cx="533400" cy="5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A3BAC72-E549-1AAC-61FF-1CE26B368840}"/>
              </a:ext>
            </a:extLst>
          </p:cNvPr>
          <p:cNvSpPr/>
          <p:nvPr/>
        </p:nvSpPr>
        <p:spPr>
          <a:xfrm>
            <a:off x="5160848" y="2913782"/>
            <a:ext cx="533400" cy="5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Ellipse 20">
            <a:extLst>
              <a:ext uri="{FF2B5EF4-FFF2-40B4-BE49-F238E27FC236}">
                <a16:creationId xmlns:a16="http://schemas.microsoft.com/office/drawing/2014/main" id="{336837E4-DEFE-9E81-CEA6-50ADC759EABF}"/>
              </a:ext>
            </a:extLst>
          </p:cNvPr>
          <p:cNvSpPr/>
          <p:nvPr/>
        </p:nvSpPr>
        <p:spPr>
          <a:xfrm>
            <a:off x="5022850" y="2724289"/>
            <a:ext cx="2438400" cy="1733254"/>
          </a:xfrm>
          <a:prstGeom prst="ellipse">
            <a:avLst/>
          </a:prstGeom>
          <a:solidFill>
            <a:srgbClr val="F2E0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2400" b="1" dirty="0">
                <a:solidFill>
                  <a:schemeClr val="tx1"/>
                </a:solidFill>
              </a:rPr>
              <a:t>CONNECTION FROM A NEW DEVICE</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61124" y="2154697"/>
            <a:ext cx="9146540" cy="8016875"/>
            <a:chOff x="1061124" y="2154697"/>
            <a:chExt cx="9146540" cy="8016875"/>
          </a:xfrm>
        </p:grpSpPr>
        <p:sp>
          <p:nvSpPr>
            <p:cNvPr id="3" name="object 3"/>
            <p:cNvSpPr/>
            <p:nvPr/>
          </p:nvSpPr>
          <p:spPr>
            <a:xfrm>
              <a:off x="5176383" y="6612339"/>
              <a:ext cx="4286885" cy="3559175"/>
            </a:xfrm>
            <a:custGeom>
              <a:avLst/>
              <a:gdLst/>
              <a:ahLst/>
              <a:cxnLst/>
              <a:rect l="l" t="t" r="r" b="b"/>
              <a:pathLst>
                <a:path w="4286884" h="3559175">
                  <a:moveTo>
                    <a:pt x="4154346" y="0"/>
                  </a:moveTo>
                  <a:lnTo>
                    <a:pt x="1459256" y="1564278"/>
                  </a:lnTo>
                  <a:lnTo>
                    <a:pt x="1421339" y="1587270"/>
                  </a:lnTo>
                  <a:lnTo>
                    <a:pt x="1383295" y="1612099"/>
                  </a:lnTo>
                  <a:lnTo>
                    <a:pt x="1345141" y="1638634"/>
                  </a:lnTo>
                  <a:lnTo>
                    <a:pt x="1306893" y="1666744"/>
                  </a:lnTo>
                  <a:lnTo>
                    <a:pt x="1268569" y="1696299"/>
                  </a:lnTo>
                  <a:lnTo>
                    <a:pt x="1230184" y="1727167"/>
                  </a:lnTo>
                  <a:lnTo>
                    <a:pt x="1191755" y="1759218"/>
                  </a:lnTo>
                  <a:lnTo>
                    <a:pt x="1153299" y="1792320"/>
                  </a:lnTo>
                  <a:lnTo>
                    <a:pt x="1114832" y="1826343"/>
                  </a:lnTo>
                  <a:lnTo>
                    <a:pt x="1076370" y="1861155"/>
                  </a:lnTo>
                  <a:lnTo>
                    <a:pt x="1037931" y="1896626"/>
                  </a:lnTo>
                  <a:lnTo>
                    <a:pt x="999530" y="1932625"/>
                  </a:lnTo>
                  <a:lnTo>
                    <a:pt x="961184" y="1969021"/>
                  </a:lnTo>
                  <a:lnTo>
                    <a:pt x="922910" y="2005682"/>
                  </a:lnTo>
                  <a:lnTo>
                    <a:pt x="808682" y="2115953"/>
                  </a:lnTo>
                  <a:lnTo>
                    <a:pt x="733191" y="2188395"/>
                  </a:lnTo>
                  <a:lnTo>
                    <a:pt x="695693" y="2223902"/>
                  </a:lnTo>
                  <a:lnTo>
                    <a:pt x="658382" y="2258758"/>
                  </a:lnTo>
                  <a:lnTo>
                    <a:pt x="621275" y="2292832"/>
                  </a:lnTo>
                  <a:lnTo>
                    <a:pt x="584388" y="2325993"/>
                  </a:lnTo>
                  <a:lnTo>
                    <a:pt x="547738" y="2358111"/>
                  </a:lnTo>
                  <a:lnTo>
                    <a:pt x="511341" y="2389055"/>
                  </a:lnTo>
                  <a:lnTo>
                    <a:pt x="475213" y="2418693"/>
                  </a:lnTo>
                  <a:lnTo>
                    <a:pt x="439372" y="2446894"/>
                  </a:lnTo>
                  <a:lnTo>
                    <a:pt x="250943" y="2588607"/>
                  </a:lnTo>
                  <a:lnTo>
                    <a:pt x="167618" y="2674335"/>
                  </a:lnTo>
                  <a:lnTo>
                    <a:pt x="124732" y="2773345"/>
                  </a:lnTo>
                  <a:lnTo>
                    <a:pt x="93162" y="2928268"/>
                  </a:lnTo>
                  <a:lnTo>
                    <a:pt x="25625" y="3013344"/>
                  </a:lnTo>
                  <a:lnTo>
                    <a:pt x="19415" y="3075972"/>
                  </a:lnTo>
                  <a:lnTo>
                    <a:pt x="13587" y="3128247"/>
                  </a:lnTo>
                  <a:lnTo>
                    <a:pt x="4259" y="3208454"/>
                  </a:lnTo>
                  <a:lnTo>
                    <a:pt x="1348" y="3239741"/>
                  </a:lnTo>
                  <a:lnTo>
                    <a:pt x="0" y="3267389"/>
                  </a:lnTo>
                  <a:lnTo>
                    <a:pt x="507" y="3293074"/>
                  </a:lnTo>
                  <a:lnTo>
                    <a:pt x="3167" y="3318475"/>
                  </a:lnTo>
                  <a:lnTo>
                    <a:pt x="16122" y="3375138"/>
                  </a:lnTo>
                  <a:lnTo>
                    <a:pt x="41222" y="3450801"/>
                  </a:lnTo>
                  <a:lnTo>
                    <a:pt x="59064" y="3499952"/>
                  </a:lnTo>
                  <a:lnTo>
                    <a:pt x="80827" y="3558888"/>
                  </a:lnTo>
                  <a:lnTo>
                    <a:pt x="129256" y="3543519"/>
                  </a:lnTo>
                  <a:lnTo>
                    <a:pt x="177130" y="3526847"/>
                  </a:lnTo>
                  <a:lnTo>
                    <a:pt x="224470" y="3508932"/>
                  </a:lnTo>
                  <a:lnTo>
                    <a:pt x="271299" y="3489837"/>
                  </a:lnTo>
                  <a:lnTo>
                    <a:pt x="317639" y="3469622"/>
                  </a:lnTo>
                  <a:lnTo>
                    <a:pt x="363513" y="3448348"/>
                  </a:lnTo>
                  <a:lnTo>
                    <a:pt x="408944" y="3426075"/>
                  </a:lnTo>
                  <a:lnTo>
                    <a:pt x="453954" y="3402865"/>
                  </a:lnTo>
                  <a:lnTo>
                    <a:pt x="498565" y="3378778"/>
                  </a:lnTo>
                  <a:lnTo>
                    <a:pt x="542800" y="3353876"/>
                  </a:lnTo>
                  <a:lnTo>
                    <a:pt x="586681" y="3328220"/>
                  </a:lnTo>
                  <a:lnTo>
                    <a:pt x="630232" y="3301870"/>
                  </a:lnTo>
                  <a:lnTo>
                    <a:pt x="673473" y="3274887"/>
                  </a:lnTo>
                  <a:lnTo>
                    <a:pt x="716428" y="3247332"/>
                  </a:lnTo>
                  <a:lnTo>
                    <a:pt x="759120" y="3219267"/>
                  </a:lnTo>
                  <a:lnTo>
                    <a:pt x="801570" y="3190752"/>
                  </a:lnTo>
                  <a:lnTo>
                    <a:pt x="843801" y="3161847"/>
                  </a:lnTo>
                  <a:lnTo>
                    <a:pt x="885836" y="3132615"/>
                  </a:lnTo>
                  <a:lnTo>
                    <a:pt x="927697" y="3103116"/>
                  </a:lnTo>
                  <a:lnTo>
                    <a:pt x="1010987" y="3043559"/>
                  </a:lnTo>
                  <a:lnTo>
                    <a:pt x="1135180" y="2953745"/>
                  </a:lnTo>
                  <a:lnTo>
                    <a:pt x="3954196" y="921806"/>
                  </a:lnTo>
                  <a:lnTo>
                    <a:pt x="3996884" y="890764"/>
                  </a:lnTo>
                  <a:lnTo>
                    <a:pt x="4039253" y="858751"/>
                  </a:lnTo>
                  <a:lnTo>
                    <a:pt x="4080513" y="825366"/>
                  </a:lnTo>
                  <a:lnTo>
                    <a:pt x="4119876" y="790210"/>
                  </a:lnTo>
                  <a:lnTo>
                    <a:pt x="4156549" y="752882"/>
                  </a:lnTo>
                  <a:lnTo>
                    <a:pt x="4189745" y="712980"/>
                  </a:lnTo>
                  <a:lnTo>
                    <a:pt x="4218673" y="670105"/>
                  </a:lnTo>
                  <a:lnTo>
                    <a:pt x="4242543" y="623857"/>
                  </a:lnTo>
                  <a:lnTo>
                    <a:pt x="4258891" y="579961"/>
                  </a:lnTo>
                  <a:lnTo>
                    <a:pt x="4270607" y="534766"/>
                  </a:lnTo>
                  <a:lnTo>
                    <a:pt x="4278450" y="488564"/>
                  </a:lnTo>
                  <a:lnTo>
                    <a:pt x="4283175" y="441649"/>
                  </a:lnTo>
                  <a:lnTo>
                    <a:pt x="4285540" y="394315"/>
                  </a:lnTo>
                  <a:lnTo>
                    <a:pt x="4286302" y="346855"/>
                  </a:lnTo>
                  <a:lnTo>
                    <a:pt x="4286217" y="299563"/>
                  </a:lnTo>
                  <a:lnTo>
                    <a:pt x="4261757" y="69434"/>
                  </a:lnTo>
                  <a:lnTo>
                    <a:pt x="4187163" y="77727"/>
                  </a:lnTo>
                  <a:lnTo>
                    <a:pt x="4175246" y="34626"/>
                  </a:lnTo>
                  <a:lnTo>
                    <a:pt x="4168272" y="7686"/>
                  </a:lnTo>
                  <a:lnTo>
                    <a:pt x="4154346" y="0"/>
                  </a:lnTo>
                  <a:close/>
                </a:path>
              </a:pathLst>
            </a:custGeom>
            <a:solidFill>
              <a:srgbClr val="C5E1D7"/>
            </a:solidFill>
          </p:spPr>
          <p:txBody>
            <a:bodyPr wrap="square" lIns="0" tIns="0" rIns="0" bIns="0" rtlCol="0"/>
            <a:lstStyle/>
            <a:p>
              <a:endParaRPr/>
            </a:p>
          </p:txBody>
        </p:sp>
        <p:sp>
          <p:nvSpPr>
            <p:cNvPr id="4" name="object 4"/>
            <p:cNvSpPr/>
            <p:nvPr/>
          </p:nvSpPr>
          <p:spPr>
            <a:xfrm>
              <a:off x="1070211" y="3803174"/>
              <a:ext cx="8370570" cy="5627370"/>
            </a:xfrm>
            <a:custGeom>
              <a:avLst/>
              <a:gdLst/>
              <a:ahLst/>
              <a:cxnLst/>
              <a:rect l="l" t="t" r="r" b="b"/>
              <a:pathLst>
                <a:path w="8370570" h="5627370">
                  <a:moveTo>
                    <a:pt x="4117550" y="0"/>
                  </a:moveTo>
                  <a:lnTo>
                    <a:pt x="4070536" y="1665"/>
                  </a:lnTo>
                  <a:lnTo>
                    <a:pt x="4024529" y="9961"/>
                  </a:lnTo>
                  <a:lnTo>
                    <a:pt x="3979515" y="23754"/>
                  </a:lnTo>
                  <a:lnTo>
                    <a:pt x="3935477" y="41912"/>
                  </a:lnTo>
                  <a:lnTo>
                    <a:pt x="3892400" y="63300"/>
                  </a:lnTo>
                  <a:lnTo>
                    <a:pt x="3850269" y="86784"/>
                  </a:lnTo>
                  <a:lnTo>
                    <a:pt x="3809067" y="111232"/>
                  </a:lnTo>
                  <a:lnTo>
                    <a:pt x="3678564" y="190305"/>
                  </a:lnTo>
                  <a:lnTo>
                    <a:pt x="3548457" y="270026"/>
                  </a:lnTo>
                  <a:lnTo>
                    <a:pt x="3418748" y="350393"/>
                  </a:lnTo>
                  <a:lnTo>
                    <a:pt x="3289440" y="431404"/>
                  </a:lnTo>
                  <a:lnTo>
                    <a:pt x="3160536" y="513057"/>
                  </a:lnTo>
                  <a:lnTo>
                    <a:pt x="3032039" y="595349"/>
                  </a:lnTo>
                  <a:lnTo>
                    <a:pt x="2903953" y="678278"/>
                  </a:lnTo>
                  <a:lnTo>
                    <a:pt x="2776280" y="761843"/>
                  </a:lnTo>
                  <a:lnTo>
                    <a:pt x="2649023" y="846041"/>
                  </a:lnTo>
                  <a:lnTo>
                    <a:pt x="2522186" y="930869"/>
                  </a:lnTo>
                  <a:lnTo>
                    <a:pt x="2395772" y="1016326"/>
                  </a:lnTo>
                  <a:lnTo>
                    <a:pt x="2269783" y="1102409"/>
                  </a:lnTo>
                  <a:lnTo>
                    <a:pt x="2144223" y="1189116"/>
                  </a:lnTo>
                  <a:lnTo>
                    <a:pt x="2019095" y="1276446"/>
                  </a:lnTo>
                  <a:lnTo>
                    <a:pt x="1894401" y="1364395"/>
                  </a:lnTo>
                  <a:lnTo>
                    <a:pt x="1770146" y="1452961"/>
                  </a:lnTo>
                  <a:lnTo>
                    <a:pt x="1646331" y="1542144"/>
                  </a:lnTo>
                  <a:lnTo>
                    <a:pt x="1522961" y="1631939"/>
                  </a:lnTo>
                  <a:lnTo>
                    <a:pt x="1400037" y="1722346"/>
                  </a:lnTo>
                  <a:lnTo>
                    <a:pt x="1277564" y="1813361"/>
                  </a:lnTo>
                  <a:lnTo>
                    <a:pt x="1155544" y="1904983"/>
                  </a:lnTo>
                  <a:lnTo>
                    <a:pt x="1033981" y="1997210"/>
                  </a:lnTo>
                  <a:lnTo>
                    <a:pt x="912876" y="2090039"/>
                  </a:lnTo>
                  <a:lnTo>
                    <a:pt x="792234" y="2183468"/>
                  </a:lnTo>
                  <a:lnTo>
                    <a:pt x="672058" y="2277495"/>
                  </a:lnTo>
                  <a:lnTo>
                    <a:pt x="552350" y="2372118"/>
                  </a:lnTo>
                  <a:lnTo>
                    <a:pt x="433114" y="2467335"/>
                  </a:lnTo>
                  <a:lnTo>
                    <a:pt x="314353" y="2563143"/>
                  </a:lnTo>
                  <a:lnTo>
                    <a:pt x="196069" y="2659540"/>
                  </a:lnTo>
                  <a:lnTo>
                    <a:pt x="78266" y="2756524"/>
                  </a:lnTo>
                  <a:lnTo>
                    <a:pt x="0" y="2821505"/>
                  </a:lnTo>
                  <a:lnTo>
                    <a:pt x="44085" y="2845552"/>
                  </a:lnTo>
                  <a:lnTo>
                    <a:pt x="88072" y="2869790"/>
                  </a:lnTo>
                  <a:lnTo>
                    <a:pt x="175761" y="2918828"/>
                  </a:lnTo>
                  <a:lnTo>
                    <a:pt x="263079" y="2968592"/>
                  </a:lnTo>
                  <a:lnTo>
                    <a:pt x="350041" y="3019056"/>
                  </a:lnTo>
                  <a:lnTo>
                    <a:pt x="436663" y="3070191"/>
                  </a:lnTo>
                  <a:lnTo>
                    <a:pt x="522959" y="3121972"/>
                  </a:lnTo>
                  <a:lnTo>
                    <a:pt x="608943" y="3174371"/>
                  </a:lnTo>
                  <a:lnTo>
                    <a:pt x="694631" y="3227360"/>
                  </a:lnTo>
                  <a:lnTo>
                    <a:pt x="780036" y="3280913"/>
                  </a:lnTo>
                  <a:lnTo>
                    <a:pt x="865174" y="3335003"/>
                  </a:lnTo>
                  <a:lnTo>
                    <a:pt x="950059" y="3389601"/>
                  </a:lnTo>
                  <a:lnTo>
                    <a:pt x="1034705" y="3444682"/>
                  </a:lnTo>
                  <a:lnTo>
                    <a:pt x="1119128" y="3500218"/>
                  </a:lnTo>
                  <a:lnTo>
                    <a:pt x="1203342" y="3556182"/>
                  </a:lnTo>
                  <a:lnTo>
                    <a:pt x="1329304" y="3640871"/>
                  </a:lnTo>
                  <a:lnTo>
                    <a:pt x="1454878" y="3726370"/>
                  </a:lnTo>
                  <a:lnTo>
                    <a:pt x="1580114" y="3812588"/>
                  </a:lnTo>
                  <a:lnTo>
                    <a:pt x="1746654" y="3928505"/>
                  </a:lnTo>
                  <a:lnTo>
                    <a:pt x="1954286" y="4074637"/>
                  </a:lnTo>
                  <a:lnTo>
                    <a:pt x="2783204" y="4664715"/>
                  </a:lnTo>
                  <a:lnTo>
                    <a:pt x="2991175" y="4811501"/>
                  </a:lnTo>
                  <a:lnTo>
                    <a:pt x="3158085" y="4928129"/>
                  </a:lnTo>
                  <a:lnTo>
                    <a:pt x="3283654" y="5014990"/>
                  </a:lnTo>
                  <a:lnTo>
                    <a:pt x="3409611" y="5101226"/>
                  </a:lnTo>
                  <a:lnTo>
                    <a:pt x="3536004" y="5186746"/>
                  </a:lnTo>
                  <a:lnTo>
                    <a:pt x="3620533" y="5243317"/>
                  </a:lnTo>
                  <a:lnTo>
                    <a:pt x="3705293" y="5299501"/>
                  </a:lnTo>
                  <a:lnTo>
                    <a:pt x="3790298" y="5355272"/>
                  </a:lnTo>
                  <a:lnTo>
                    <a:pt x="3875563" y="5410603"/>
                  </a:lnTo>
                  <a:lnTo>
                    <a:pt x="3961102" y="5465466"/>
                  </a:lnTo>
                  <a:lnTo>
                    <a:pt x="4046931" y="5519835"/>
                  </a:lnTo>
                  <a:lnTo>
                    <a:pt x="4133064" y="5573682"/>
                  </a:lnTo>
                  <a:lnTo>
                    <a:pt x="4219515" y="5626980"/>
                  </a:lnTo>
                  <a:lnTo>
                    <a:pt x="4432298" y="5489960"/>
                  </a:lnTo>
                  <a:lnTo>
                    <a:pt x="4687204" y="5324115"/>
                  </a:lnTo>
                  <a:lnTo>
                    <a:pt x="4984080" y="5128940"/>
                  </a:lnTo>
                  <a:lnTo>
                    <a:pt x="5365123" y="4875847"/>
                  </a:lnTo>
                  <a:lnTo>
                    <a:pt x="7097497" y="3711420"/>
                  </a:lnTo>
                  <a:lnTo>
                    <a:pt x="7478338" y="3457663"/>
                  </a:lnTo>
                  <a:lnTo>
                    <a:pt x="7775008" y="3261806"/>
                  </a:lnTo>
                  <a:lnTo>
                    <a:pt x="8029702" y="3095262"/>
                  </a:lnTo>
                  <a:lnTo>
                    <a:pt x="8242284" y="2957578"/>
                  </a:lnTo>
                  <a:lnTo>
                    <a:pt x="8369996" y="2875504"/>
                  </a:lnTo>
                  <a:lnTo>
                    <a:pt x="8124485" y="2717006"/>
                  </a:lnTo>
                  <a:lnTo>
                    <a:pt x="4409761" y="130393"/>
                  </a:lnTo>
                  <a:lnTo>
                    <a:pt x="4371278" y="103963"/>
                  </a:lnTo>
                  <a:lnTo>
                    <a:pt x="4331891" y="78337"/>
                  </a:lnTo>
                  <a:lnTo>
                    <a:pt x="4291491" y="54591"/>
                  </a:lnTo>
                  <a:lnTo>
                    <a:pt x="4249967" y="33806"/>
                  </a:lnTo>
                  <a:lnTo>
                    <a:pt x="4207208" y="17060"/>
                  </a:lnTo>
                  <a:lnTo>
                    <a:pt x="4163106" y="5432"/>
                  </a:lnTo>
                  <a:lnTo>
                    <a:pt x="4117550" y="0"/>
                  </a:lnTo>
                  <a:close/>
                </a:path>
              </a:pathLst>
            </a:custGeom>
            <a:solidFill>
              <a:srgbClr val="D5EAE3"/>
            </a:solidFill>
          </p:spPr>
          <p:txBody>
            <a:bodyPr wrap="square" lIns="0" tIns="0" rIns="0" bIns="0" rtlCol="0"/>
            <a:lstStyle/>
            <a:p>
              <a:endParaRPr/>
            </a:p>
          </p:txBody>
        </p:sp>
        <p:sp>
          <p:nvSpPr>
            <p:cNvPr id="5" name="object 5"/>
            <p:cNvSpPr/>
            <p:nvPr/>
          </p:nvSpPr>
          <p:spPr>
            <a:xfrm>
              <a:off x="1061124" y="6628946"/>
              <a:ext cx="4241800" cy="3542665"/>
            </a:xfrm>
            <a:custGeom>
              <a:avLst/>
              <a:gdLst/>
              <a:ahLst/>
              <a:cxnLst/>
              <a:rect l="l" t="t" r="r" b="b"/>
              <a:pathLst>
                <a:path w="4241800" h="3542665">
                  <a:moveTo>
                    <a:pt x="9981" y="0"/>
                  </a:moveTo>
                  <a:lnTo>
                    <a:pt x="599" y="492341"/>
                  </a:lnTo>
                  <a:lnTo>
                    <a:pt x="0" y="531667"/>
                  </a:lnTo>
                  <a:lnTo>
                    <a:pt x="1609" y="570952"/>
                  </a:lnTo>
                  <a:lnTo>
                    <a:pt x="7569" y="609335"/>
                  </a:lnTo>
                  <a:lnTo>
                    <a:pt x="20022" y="645959"/>
                  </a:lnTo>
                  <a:lnTo>
                    <a:pt x="47483" y="689484"/>
                  </a:lnTo>
                  <a:lnTo>
                    <a:pt x="81832" y="728344"/>
                  </a:lnTo>
                  <a:lnTo>
                    <a:pt x="116354" y="764333"/>
                  </a:lnTo>
                  <a:lnTo>
                    <a:pt x="151369" y="799738"/>
                  </a:lnTo>
                  <a:lnTo>
                    <a:pt x="186863" y="834574"/>
                  </a:lnTo>
                  <a:lnTo>
                    <a:pt x="222820" y="868859"/>
                  </a:lnTo>
                  <a:lnTo>
                    <a:pt x="259228" y="902610"/>
                  </a:lnTo>
                  <a:lnTo>
                    <a:pt x="296070" y="935844"/>
                  </a:lnTo>
                  <a:lnTo>
                    <a:pt x="333333" y="968578"/>
                  </a:lnTo>
                  <a:lnTo>
                    <a:pt x="371002" y="1000828"/>
                  </a:lnTo>
                  <a:lnTo>
                    <a:pt x="409063" y="1032613"/>
                  </a:lnTo>
                  <a:lnTo>
                    <a:pt x="447500" y="1063948"/>
                  </a:lnTo>
                  <a:lnTo>
                    <a:pt x="486300" y="1094851"/>
                  </a:lnTo>
                  <a:lnTo>
                    <a:pt x="525447" y="1125339"/>
                  </a:lnTo>
                  <a:lnTo>
                    <a:pt x="564928" y="1155430"/>
                  </a:lnTo>
                  <a:lnTo>
                    <a:pt x="604727" y="1185139"/>
                  </a:lnTo>
                  <a:lnTo>
                    <a:pt x="644831" y="1214483"/>
                  </a:lnTo>
                  <a:lnTo>
                    <a:pt x="685224" y="1243481"/>
                  </a:lnTo>
                  <a:lnTo>
                    <a:pt x="725893" y="1272149"/>
                  </a:lnTo>
                  <a:lnTo>
                    <a:pt x="766822" y="1300504"/>
                  </a:lnTo>
                  <a:lnTo>
                    <a:pt x="807998" y="1328563"/>
                  </a:lnTo>
                  <a:lnTo>
                    <a:pt x="849404" y="1356342"/>
                  </a:lnTo>
                  <a:lnTo>
                    <a:pt x="891028" y="1383860"/>
                  </a:lnTo>
                  <a:lnTo>
                    <a:pt x="932854" y="1411132"/>
                  </a:lnTo>
                  <a:lnTo>
                    <a:pt x="974869" y="1438177"/>
                  </a:lnTo>
                  <a:lnTo>
                    <a:pt x="1017056" y="1465010"/>
                  </a:lnTo>
                  <a:lnTo>
                    <a:pt x="1059403" y="1491650"/>
                  </a:lnTo>
                  <a:lnTo>
                    <a:pt x="1144514" y="1544415"/>
                  </a:lnTo>
                  <a:lnTo>
                    <a:pt x="1230087" y="1596608"/>
                  </a:lnTo>
                  <a:lnTo>
                    <a:pt x="1316004" y="1648365"/>
                  </a:lnTo>
                  <a:lnTo>
                    <a:pt x="1617752" y="1828045"/>
                  </a:lnTo>
                  <a:lnTo>
                    <a:pt x="1746694" y="1905371"/>
                  </a:lnTo>
                  <a:lnTo>
                    <a:pt x="1832238" y="1957370"/>
                  </a:lnTo>
                  <a:lnTo>
                    <a:pt x="1917313" y="2009884"/>
                  </a:lnTo>
                  <a:lnTo>
                    <a:pt x="1959638" y="2036377"/>
                  </a:lnTo>
                  <a:lnTo>
                    <a:pt x="2001859" y="2063083"/>
                  </a:lnTo>
                  <a:lnTo>
                    <a:pt x="2043953" y="2089982"/>
                  </a:lnTo>
                  <a:lnTo>
                    <a:pt x="2085927" y="2117067"/>
                  </a:lnTo>
                  <a:lnTo>
                    <a:pt x="2169537" y="2171754"/>
                  </a:lnTo>
                  <a:lnTo>
                    <a:pt x="2252735" y="2227069"/>
                  </a:lnTo>
                  <a:lnTo>
                    <a:pt x="2335571" y="2282937"/>
                  </a:lnTo>
                  <a:lnTo>
                    <a:pt x="2418089" y="2339284"/>
                  </a:lnTo>
                  <a:lnTo>
                    <a:pt x="2500339" y="2396035"/>
                  </a:lnTo>
                  <a:lnTo>
                    <a:pt x="2623311" y="2481756"/>
                  </a:lnTo>
                  <a:lnTo>
                    <a:pt x="2908208" y="2682387"/>
                  </a:lnTo>
                  <a:lnTo>
                    <a:pt x="2948364" y="2710319"/>
                  </a:lnTo>
                  <a:lnTo>
                    <a:pt x="3029615" y="2766060"/>
                  </a:lnTo>
                  <a:lnTo>
                    <a:pt x="3111966" y="2821660"/>
                  </a:lnTo>
                  <a:lnTo>
                    <a:pt x="3195232" y="2877140"/>
                  </a:lnTo>
                  <a:lnTo>
                    <a:pt x="3321449" y="2960190"/>
                  </a:lnTo>
                  <a:lnTo>
                    <a:pt x="3746141" y="3236507"/>
                  </a:lnTo>
                  <a:lnTo>
                    <a:pt x="3872357" y="3319556"/>
                  </a:lnTo>
                  <a:lnTo>
                    <a:pt x="3955624" y="3375035"/>
                  </a:lnTo>
                  <a:lnTo>
                    <a:pt x="4037974" y="3430633"/>
                  </a:lnTo>
                  <a:lnTo>
                    <a:pt x="4119225" y="3486373"/>
                  </a:lnTo>
                  <a:lnTo>
                    <a:pt x="4159381" y="3514304"/>
                  </a:lnTo>
                  <a:lnTo>
                    <a:pt x="4199193" y="3542279"/>
                  </a:lnTo>
                  <a:lnTo>
                    <a:pt x="4196983" y="3417084"/>
                  </a:lnTo>
                  <a:lnTo>
                    <a:pt x="4200670" y="3296743"/>
                  </a:lnTo>
                  <a:lnTo>
                    <a:pt x="4214236" y="3110509"/>
                  </a:lnTo>
                  <a:lnTo>
                    <a:pt x="4241663" y="2787632"/>
                  </a:lnTo>
                  <a:lnTo>
                    <a:pt x="3735486" y="2435314"/>
                  </a:lnTo>
                  <a:lnTo>
                    <a:pt x="2529121" y="1588542"/>
                  </a:lnTo>
                  <a:lnTo>
                    <a:pt x="1691316" y="1002952"/>
                  </a:lnTo>
                  <a:lnTo>
                    <a:pt x="1395212" y="798247"/>
                  </a:lnTo>
                  <a:lnTo>
                    <a:pt x="1310320" y="740710"/>
                  </a:lnTo>
                  <a:lnTo>
                    <a:pt x="1267685" y="712235"/>
                  </a:lnTo>
                  <a:lnTo>
                    <a:pt x="1224898" y="684005"/>
                  </a:lnTo>
                  <a:lnTo>
                    <a:pt x="1181937" y="656054"/>
                  </a:lnTo>
                  <a:lnTo>
                    <a:pt x="1138783" y="628419"/>
                  </a:lnTo>
                  <a:lnTo>
                    <a:pt x="1095415" y="601135"/>
                  </a:lnTo>
                  <a:lnTo>
                    <a:pt x="1051814" y="574239"/>
                  </a:lnTo>
                  <a:lnTo>
                    <a:pt x="1007958" y="547765"/>
                  </a:lnTo>
                  <a:lnTo>
                    <a:pt x="963829" y="521751"/>
                  </a:lnTo>
                  <a:lnTo>
                    <a:pt x="919405" y="496231"/>
                  </a:lnTo>
                  <a:lnTo>
                    <a:pt x="831616" y="447226"/>
                  </a:lnTo>
                  <a:lnTo>
                    <a:pt x="788192" y="422428"/>
                  </a:lnTo>
                  <a:lnTo>
                    <a:pt x="744414" y="396970"/>
                  </a:lnTo>
                  <a:lnTo>
                    <a:pt x="700298" y="370976"/>
                  </a:lnTo>
                  <a:lnTo>
                    <a:pt x="566101" y="290999"/>
                  </a:lnTo>
                  <a:lnTo>
                    <a:pt x="475269" y="237245"/>
                  </a:lnTo>
                  <a:lnTo>
                    <a:pt x="429496" y="210604"/>
                  </a:lnTo>
                  <a:lnTo>
                    <a:pt x="383509" y="184285"/>
                  </a:lnTo>
                  <a:lnTo>
                    <a:pt x="337324" y="158409"/>
                  </a:lnTo>
                  <a:lnTo>
                    <a:pt x="290959" y="133099"/>
                  </a:lnTo>
                  <a:lnTo>
                    <a:pt x="244433" y="108479"/>
                  </a:lnTo>
                  <a:lnTo>
                    <a:pt x="197761" y="84670"/>
                  </a:lnTo>
                  <a:lnTo>
                    <a:pt x="150963" y="61795"/>
                  </a:lnTo>
                  <a:lnTo>
                    <a:pt x="104055" y="39976"/>
                  </a:lnTo>
                  <a:lnTo>
                    <a:pt x="57055" y="19337"/>
                  </a:lnTo>
                  <a:lnTo>
                    <a:pt x="9981" y="0"/>
                  </a:lnTo>
                  <a:close/>
                </a:path>
              </a:pathLst>
            </a:custGeom>
            <a:solidFill>
              <a:srgbClr val="9BCDC2"/>
            </a:solidFill>
          </p:spPr>
          <p:txBody>
            <a:bodyPr wrap="square" lIns="0" tIns="0" rIns="0" bIns="0" rtlCol="0"/>
            <a:lstStyle/>
            <a:p>
              <a:endParaRPr/>
            </a:p>
          </p:txBody>
        </p:sp>
        <p:pic>
          <p:nvPicPr>
            <p:cNvPr id="6" name="object 6"/>
            <p:cNvPicPr/>
            <p:nvPr/>
          </p:nvPicPr>
          <p:blipFill>
            <a:blip r:embed="rId2" cstate="print"/>
            <a:stretch>
              <a:fillRect/>
            </a:stretch>
          </p:blipFill>
          <p:spPr>
            <a:xfrm>
              <a:off x="1085715" y="2210267"/>
              <a:ext cx="8233269" cy="6801240"/>
            </a:xfrm>
            <a:prstGeom prst="rect">
              <a:avLst/>
            </a:prstGeom>
          </p:spPr>
        </p:pic>
        <p:sp>
          <p:nvSpPr>
            <p:cNvPr id="7" name="object 7"/>
            <p:cNvSpPr/>
            <p:nvPr/>
          </p:nvSpPr>
          <p:spPr>
            <a:xfrm>
              <a:off x="3122095" y="7013336"/>
              <a:ext cx="3060065" cy="2094864"/>
            </a:xfrm>
            <a:custGeom>
              <a:avLst/>
              <a:gdLst/>
              <a:ahLst/>
              <a:cxnLst/>
              <a:rect l="l" t="t" r="r" b="b"/>
              <a:pathLst>
                <a:path w="3060065" h="2094865">
                  <a:moveTo>
                    <a:pt x="0" y="0"/>
                  </a:moveTo>
                  <a:lnTo>
                    <a:pt x="166059" y="566423"/>
                  </a:lnTo>
                  <a:lnTo>
                    <a:pt x="429484" y="973391"/>
                  </a:lnTo>
                  <a:lnTo>
                    <a:pt x="977539" y="1417250"/>
                  </a:lnTo>
                  <a:lnTo>
                    <a:pt x="1997488" y="2094344"/>
                  </a:lnTo>
                  <a:lnTo>
                    <a:pt x="3059770" y="1436720"/>
                  </a:lnTo>
                  <a:lnTo>
                    <a:pt x="2486010" y="1254777"/>
                  </a:lnTo>
                  <a:lnTo>
                    <a:pt x="2109234" y="1061417"/>
                  </a:lnTo>
                  <a:lnTo>
                    <a:pt x="1762473" y="737201"/>
                  </a:lnTo>
                  <a:lnTo>
                    <a:pt x="1278756" y="162686"/>
                  </a:lnTo>
                  <a:lnTo>
                    <a:pt x="779346" y="133003"/>
                  </a:lnTo>
                  <a:lnTo>
                    <a:pt x="479672" y="106162"/>
                  </a:lnTo>
                  <a:lnTo>
                    <a:pt x="259851" y="66912"/>
                  </a:lnTo>
                  <a:lnTo>
                    <a:pt x="0" y="0"/>
                  </a:lnTo>
                  <a:close/>
                </a:path>
              </a:pathLst>
            </a:custGeom>
            <a:solidFill>
              <a:srgbClr val="F7FBFF"/>
            </a:solidFill>
          </p:spPr>
          <p:txBody>
            <a:bodyPr wrap="square" lIns="0" tIns="0" rIns="0" bIns="0" rtlCol="0"/>
            <a:lstStyle/>
            <a:p>
              <a:endParaRPr/>
            </a:p>
          </p:txBody>
        </p:sp>
        <p:pic>
          <p:nvPicPr>
            <p:cNvPr id="8" name="object 8"/>
            <p:cNvPicPr/>
            <p:nvPr/>
          </p:nvPicPr>
          <p:blipFill>
            <a:blip r:embed="rId3" cstate="print"/>
            <a:stretch>
              <a:fillRect/>
            </a:stretch>
          </p:blipFill>
          <p:spPr>
            <a:xfrm>
              <a:off x="1085719" y="2154697"/>
              <a:ext cx="6326521" cy="7434265"/>
            </a:xfrm>
            <a:prstGeom prst="rect">
              <a:avLst/>
            </a:prstGeom>
          </p:spPr>
        </p:pic>
        <p:sp>
          <p:nvSpPr>
            <p:cNvPr id="9" name="object 9"/>
            <p:cNvSpPr/>
            <p:nvPr/>
          </p:nvSpPr>
          <p:spPr>
            <a:xfrm>
              <a:off x="5066433" y="2508174"/>
              <a:ext cx="5140960" cy="0"/>
            </a:xfrm>
            <a:custGeom>
              <a:avLst/>
              <a:gdLst/>
              <a:ahLst/>
              <a:cxnLst/>
              <a:rect l="l" t="t" r="r" b="b"/>
              <a:pathLst>
                <a:path w="5140959">
                  <a:moveTo>
                    <a:pt x="0" y="0"/>
                  </a:moveTo>
                  <a:lnTo>
                    <a:pt x="5140597" y="0"/>
                  </a:lnTo>
                </a:path>
              </a:pathLst>
            </a:custGeom>
            <a:ln w="19235">
              <a:solidFill>
                <a:srgbClr val="FFB543"/>
              </a:solidFill>
            </a:ln>
          </p:spPr>
          <p:txBody>
            <a:bodyPr wrap="square" lIns="0" tIns="0" rIns="0" bIns="0" rtlCol="0"/>
            <a:lstStyle/>
            <a:p>
              <a:endParaRPr/>
            </a:p>
          </p:txBody>
        </p:sp>
        <p:sp>
          <p:nvSpPr>
            <p:cNvPr id="10" name="object 10"/>
            <p:cNvSpPr/>
            <p:nvPr/>
          </p:nvSpPr>
          <p:spPr>
            <a:xfrm>
              <a:off x="4523793" y="3791441"/>
              <a:ext cx="5683250" cy="0"/>
            </a:xfrm>
            <a:custGeom>
              <a:avLst/>
              <a:gdLst/>
              <a:ahLst/>
              <a:cxnLst/>
              <a:rect l="l" t="t" r="r" b="b"/>
              <a:pathLst>
                <a:path w="5683250">
                  <a:moveTo>
                    <a:pt x="0" y="0"/>
                  </a:moveTo>
                  <a:lnTo>
                    <a:pt x="5683240" y="0"/>
                  </a:lnTo>
                </a:path>
              </a:pathLst>
            </a:custGeom>
            <a:ln w="19235">
              <a:solidFill>
                <a:srgbClr val="075555"/>
              </a:solidFill>
            </a:ln>
          </p:spPr>
          <p:txBody>
            <a:bodyPr wrap="square" lIns="0" tIns="0" rIns="0" bIns="0" rtlCol="0"/>
            <a:lstStyle/>
            <a:p>
              <a:endParaRPr/>
            </a:p>
          </p:txBody>
        </p:sp>
        <p:sp>
          <p:nvSpPr>
            <p:cNvPr id="11" name="object 11"/>
            <p:cNvSpPr/>
            <p:nvPr/>
          </p:nvSpPr>
          <p:spPr>
            <a:xfrm>
              <a:off x="4097252" y="5074707"/>
              <a:ext cx="6109970" cy="0"/>
            </a:xfrm>
            <a:custGeom>
              <a:avLst/>
              <a:gdLst/>
              <a:ahLst/>
              <a:cxnLst/>
              <a:rect l="l" t="t" r="r" b="b"/>
              <a:pathLst>
                <a:path w="6109970">
                  <a:moveTo>
                    <a:pt x="0" y="0"/>
                  </a:moveTo>
                  <a:lnTo>
                    <a:pt x="6109782" y="0"/>
                  </a:lnTo>
                </a:path>
              </a:pathLst>
            </a:custGeom>
            <a:ln w="19235">
              <a:solidFill>
                <a:srgbClr val="075555"/>
              </a:solidFill>
            </a:ln>
          </p:spPr>
          <p:txBody>
            <a:bodyPr wrap="square" lIns="0" tIns="0" rIns="0" bIns="0" rtlCol="0"/>
            <a:lstStyle/>
            <a:p>
              <a:endParaRPr/>
            </a:p>
          </p:txBody>
        </p:sp>
        <p:sp>
          <p:nvSpPr>
            <p:cNvPr id="12" name="object 12"/>
            <p:cNvSpPr/>
            <p:nvPr/>
          </p:nvSpPr>
          <p:spPr>
            <a:xfrm>
              <a:off x="4123854" y="7320426"/>
              <a:ext cx="6083300" cy="0"/>
            </a:xfrm>
            <a:custGeom>
              <a:avLst/>
              <a:gdLst/>
              <a:ahLst/>
              <a:cxnLst/>
              <a:rect l="l" t="t" r="r" b="b"/>
              <a:pathLst>
                <a:path w="6083300">
                  <a:moveTo>
                    <a:pt x="0" y="0"/>
                  </a:moveTo>
                  <a:lnTo>
                    <a:pt x="6083176" y="0"/>
                  </a:lnTo>
                </a:path>
              </a:pathLst>
            </a:custGeom>
            <a:ln w="19235">
              <a:solidFill>
                <a:srgbClr val="5F2177"/>
              </a:solidFill>
            </a:ln>
          </p:spPr>
          <p:txBody>
            <a:bodyPr wrap="square" lIns="0" tIns="0" rIns="0" bIns="0" rtlCol="0"/>
            <a:lstStyle/>
            <a:p>
              <a:endParaRPr/>
            </a:p>
          </p:txBody>
        </p:sp>
        <p:sp>
          <p:nvSpPr>
            <p:cNvPr id="13" name="object 13"/>
            <p:cNvSpPr/>
            <p:nvPr/>
          </p:nvSpPr>
          <p:spPr>
            <a:xfrm>
              <a:off x="5169189" y="8282878"/>
              <a:ext cx="5038090" cy="0"/>
            </a:xfrm>
            <a:custGeom>
              <a:avLst/>
              <a:gdLst/>
              <a:ahLst/>
              <a:cxnLst/>
              <a:rect l="l" t="t" r="r" b="b"/>
              <a:pathLst>
                <a:path w="5038090">
                  <a:moveTo>
                    <a:pt x="0" y="0"/>
                  </a:moveTo>
                  <a:lnTo>
                    <a:pt x="5037846" y="0"/>
                  </a:lnTo>
                </a:path>
              </a:pathLst>
            </a:custGeom>
            <a:ln w="19235">
              <a:solidFill>
                <a:srgbClr val="5F2177"/>
              </a:solidFill>
            </a:ln>
          </p:spPr>
          <p:txBody>
            <a:bodyPr wrap="square" lIns="0" tIns="0" rIns="0" bIns="0" rtlCol="0"/>
            <a:lstStyle/>
            <a:p>
              <a:endParaRPr/>
            </a:p>
          </p:txBody>
        </p:sp>
        <p:sp>
          <p:nvSpPr>
            <p:cNvPr id="14" name="object 14"/>
            <p:cNvSpPr/>
            <p:nvPr/>
          </p:nvSpPr>
          <p:spPr>
            <a:xfrm>
              <a:off x="5285647" y="9245331"/>
              <a:ext cx="4921885" cy="0"/>
            </a:xfrm>
            <a:custGeom>
              <a:avLst/>
              <a:gdLst/>
              <a:ahLst/>
              <a:cxnLst/>
              <a:rect l="l" t="t" r="r" b="b"/>
              <a:pathLst>
                <a:path w="4921884">
                  <a:moveTo>
                    <a:pt x="0" y="0"/>
                  </a:moveTo>
                  <a:lnTo>
                    <a:pt x="4921389" y="0"/>
                  </a:lnTo>
                </a:path>
              </a:pathLst>
            </a:custGeom>
            <a:ln w="19235">
              <a:solidFill>
                <a:srgbClr val="5F2177"/>
              </a:solidFill>
            </a:ln>
          </p:spPr>
          <p:txBody>
            <a:bodyPr wrap="square" lIns="0" tIns="0" rIns="0" bIns="0" rtlCol="0"/>
            <a:lstStyle/>
            <a:p>
              <a:endParaRPr/>
            </a:p>
          </p:txBody>
        </p:sp>
        <p:sp>
          <p:nvSpPr>
            <p:cNvPr id="15" name="object 15"/>
            <p:cNvSpPr/>
            <p:nvPr/>
          </p:nvSpPr>
          <p:spPr>
            <a:xfrm>
              <a:off x="5258800" y="6357984"/>
              <a:ext cx="4948555" cy="0"/>
            </a:xfrm>
            <a:custGeom>
              <a:avLst/>
              <a:gdLst/>
              <a:ahLst/>
              <a:cxnLst/>
              <a:rect l="l" t="t" r="r" b="b"/>
              <a:pathLst>
                <a:path w="4948555">
                  <a:moveTo>
                    <a:pt x="0" y="0"/>
                  </a:moveTo>
                  <a:lnTo>
                    <a:pt x="4948236" y="0"/>
                  </a:lnTo>
                </a:path>
              </a:pathLst>
            </a:custGeom>
            <a:ln w="19235">
              <a:solidFill>
                <a:srgbClr val="5F2177"/>
              </a:solidFill>
            </a:ln>
          </p:spPr>
          <p:txBody>
            <a:bodyPr wrap="square" lIns="0" tIns="0" rIns="0" bIns="0" rtlCol="0"/>
            <a:lstStyle/>
            <a:p>
              <a:endParaRPr/>
            </a:p>
          </p:txBody>
        </p:sp>
        <p:sp>
          <p:nvSpPr>
            <p:cNvPr id="16" name="object 16"/>
            <p:cNvSpPr/>
            <p:nvPr/>
          </p:nvSpPr>
          <p:spPr>
            <a:xfrm>
              <a:off x="4897745" y="2329607"/>
              <a:ext cx="375920" cy="357505"/>
            </a:xfrm>
            <a:custGeom>
              <a:avLst/>
              <a:gdLst/>
              <a:ahLst/>
              <a:cxnLst/>
              <a:rect l="l" t="t" r="r" b="b"/>
              <a:pathLst>
                <a:path w="375920" h="357505">
                  <a:moveTo>
                    <a:pt x="187763" y="0"/>
                  </a:moveTo>
                  <a:lnTo>
                    <a:pt x="129734" y="117567"/>
                  </a:lnTo>
                  <a:lnTo>
                    <a:pt x="0" y="136414"/>
                  </a:lnTo>
                  <a:lnTo>
                    <a:pt x="93881" y="227930"/>
                  </a:lnTo>
                  <a:lnTo>
                    <a:pt x="71715" y="357140"/>
                  </a:lnTo>
                  <a:lnTo>
                    <a:pt x="187763" y="296127"/>
                  </a:lnTo>
                  <a:lnTo>
                    <a:pt x="303812" y="357140"/>
                  </a:lnTo>
                  <a:lnTo>
                    <a:pt x="281645" y="227930"/>
                  </a:lnTo>
                  <a:lnTo>
                    <a:pt x="375527" y="136414"/>
                  </a:lnTo>
                  <a:lnTo>
                    <a:pt x="245783" y="117567"/>
                  </a:lnTo>
                  <a:lnTo>
                    <a:pt x="187763" y="0"/>
                  </a:lnTo>
                  <a:close/>
                </a:path>
              </a:pathLst>
            </a:custGeom>
            <a:solidFill>
              <a:srgbClr val="FFB543"/>
            </a:solidFill>
          </p:spPr>
          <p:txBody>
            <a:bodyPr wrap="square" lIns="0" tIns="0" rIns="0" bIns="0" rtlCol="0"/>
            <a:lstStyle/>
            <a:p>
              <a:endParaRPr/>
            </a:p>
          </p:txBody>
        </p:sp>
        <p:sp>
          <p:nvSpPr>
            <p:cNvPr id="17" name="object 17"/>
            <p:cNvSpPr/>
            <p:nvPr/>
          </p:nvSpPr>
          <p:spPr>
            <a:xfrm>
              <a:off x="4897745" y="2329607"/>
              <a:ext cx="375920" cy="357505"/>
            </a:xfrm>
            <a:custGeom>
              <a:avLst/>
              <a:gdLst/>
              <a:ahLst/>
              <a:cxnLst/>
              <a:rect l="l" t="t" r="r" b="b"/>
              <a:pathLst>
                <a:path w="375920" h="357505">
                  <a:moveTo>
                    <a:pt x="187763" y="0"/>
                  </a:moveTo>
                  <a:lnTo>
                    <a:pt x="245783" y="117567"/>
                  </a:lnTo>
                  <a:lnTo>
                    <a:pt x="375527" y="136414"/>
                  </a:lnTo>
                  <a:lnTo>
                    <a:pt x="281645" y="227930"/>
                  </a:lnTo>
                  <a:lnTo>
                    <a:pt x="303812" y="357140"/>
                  </a:lnTo>
                  <a:lnTo>
                    <a:pt x="187763" y="296127"/>
                  </a:lnTo>
                  <a:lnTo>
                    <a:pt x="71715" y="357140"/>
                  </a:lnTo>
                  <a:lnTo>
                    <a:pt x="93881" y="227930"/>
                  </a:lnTo>
                  <a:lnTo>
                    <a:pt x="0" y="136414"/>
                  </a:lnTo>
                  <a:lnTo>
                    <a:pt x="129734" y="117567"/>
                  </a:lnTo>
                  <a:lnTo>
                    <a:pt x="187763" y="0"/>
                  </a:lnTo>
                  <a:close/>
                </a:path>
              </a:pathLst>
            </a:custGeom>
            <a:ln w="48082">
              <a:solidFill>
                <a:srgbClr val="FFB543"/>
              </a:solidFill>
            </a:ln>
          </p:spPr>
          <p:txBody>
            <a:bodyPr wrap="square" lIns="0" tIns="0" rIns="0" bIns="0" rtlCol="0"/>
            <a:lstStyle/>
            <a:p>
              <a:endParaRPr/>
            </a:p>
          </p:txBody>
        </p:sp>
      </p:grpSp>
      <p:sp>
        <p:nvSpPr>
          <p:cNvPr id="18" name="object 18"/>
          <p:cNvSpPr txBox="1">
            <a:spLocks noGrp="1"/>
          </p:cNvSpPr>
          <p:nvPr>
            <p:ph type="title" idx="4294967295"/>
          </p:nvPr>
        </p:nvSpPr>
        <p:spPr>
          <a:xfrm>
            <a:off x="10501304" y="2176431"/>
            <a:ext cx="3068320" cy="455894"/>
          </a:xfrm>
          <a:prstGeom prst="rect">
            <a:avLst/>
          </a:prstGeom>
        </p:spPr>
        <p:txBody>
          <a:bodyPr vert="horz" wrap="square" lIns="0" tIns="17145" rIns="0" bIns="0" rtlCol="0">
            <a:spAutoFit/>
          </a:bodyPr>
          <a:lstStyle/>
          <a:p>
            <a:pPr marL="12700">
              <a:lnSpc>
                <a:spcPct val="100000"/>
              </a:lnSpc>
              <a:spcBef>
                <a:spcPts val="135"/>
              </a:spcBef>
            </a:pPr>
            <a:r>
              <a:rPr lang="fr-FR" sz="2850" b="1" u="sng" spc="-150" dirty="0">
                <a:solidFill>
                  <a:srgbClr val="FFB542"/>
                </a:solidFill>
                <a:uFill>
                  <a:solidFill>
                    <a:srgbClr val="FFB542"/>
                  </a:solidFill>
                </a:uFill>
              </a:rPr>
              <a:t>WITHOUT PASSWORD</a:t>
            </a:r>
            <a:endParaRPr lang="fr-FR" sz="2850" b="1" spc="-150" dirty="0"/>
          </a:p>
        </p:txBody>
      </p:sp>
      <p:sp>
        <p:nvSpPr>
          <p:cNvPr id="19" name="object 19"/>
          <p:cNvSpPr txBox="1"/>
          <p:nvPr/>
        </p:nvSpPr>
        <p:spPr>
          <a:xfrm>
            <a:off x="10478450" y="2526100"/>
            <a:ext cx="452829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FFB542"/>
                </a:solidFill>
                <a:latin typeface="Calibri"/>
                <a:cs typeface="Calibri"/>
              </a:rPr>
              <a:t>STRONG AUTHENTIFICATION VIA</a:t>
            </a:r>
            <a:endParaRPr lang="fr-FR" sz="2850" b="1" spc="-150" dirty="0">
              <a:latin typeface="Calibri"/>
              <a:cs typeface="Calibri"/>
            </a:endParaRPr>
          </a:p>
        </p:txBody>
      </p:sp>
      <p:sp>
        <p:nvSpPr>
          <p:cNvPr id="21" name="object 21"/>
          <p:cNvSpPr txBox="1"/>
          <p:nvPr/>
        </p:nvSpPr>
        <p:spPr>
          <a:xfrm>
            <a:off x="10501305" y="9285268"/>
            <a:ext cx="2477262"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FOR EVERYTHING</a:t>
            </a:r>
            <a:endParaRPr lang="fr-FR" sz="2850" b="1" spc="-150" dirty="0">
              <a:latin typeface="Calibri"/>
              <a:cs typeface="Calibri"/>
            </a:endParaRPr>
          </a:p>
        </p:txBody>
      </p:sp>
      <p:sp>
        <p:nvSpPr>
          <p:cNvPr id="22" name="object 22"/>
          <p:cNvSpPr txBox="1"/>
          <p:nvPr/>
        </p:nvSpPr>
        <p:spPr>
          <a:xfrm>
            <a:off x="10501305" y="8026123"/>
            <a:ext cx="286258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UNIQUE BUT SIMPLE</a:t>
            </a:r>
            <a:endParaRPr lang="fr-FR" sz="2850" b="1" spc="-150" dirty="0">
              <a:latin typeface="Calibri"/>
              <a:cs typeface="Calibri"/>
            </a:endParaRPr>
          </a:p>
        </p:txBody>
      </p:sp>
      <p:sp>
        <p:nvSpPr>
          <p:cNvPr id="23" name="object 23"/>
          <p:cNvSpPr txBox="1"/>
          <p:nvPr/>
        </p:nvSpPr>
        <p:spPr>
          <a:xfrm>
            <a:off x="10501305" y="8149135"/>
            <a:ext cx="3302635" cy="1220975"/>
          </a:xfrm>
          <a:prstGeom prst="rect">
            <a:avLst/>
          </a:prstGeom>
        </p:spPr>
        <p:txBody>
          <a:bodyPr vert="horz" wrap="square" lIns="0" tIns="11430" rIns="0" bIns="0" rtlCol="0">
            <a:spAutoFit/>
          </a:bodyPr>
          <a:lstStyle/>
          <a:p>
            <a:pPr marL="12700" marR="5080">
              <a:lnSpc>
                <a:spcPct val="145300"/>
              </a:lnSpc>
              <a:spcBef>
                <a:spcPts val="90"/>
              </a:spcBef>
            </a:pPr>
            <a:r>
              <a:rPr lang="fr-FR" sz="2850" b="1" u="sng" spc="-150" dirty="0">
                <a:solidFill>
                  <a:srgbClr val="752B8E"/>
                </a:solidFill>
                <a:uFill>
                  <a:solidFill>
                    <a:srgbClr val="752B8E"/>
                  </a:solidFill>
                </a:uFill>
                <a:latin typeface="Calibri"/>
                <a:cs typeface="Calibri"/>
              </a:rPr>
              <a:t>PASSWORDS                  </a:t>
            </a:r>
            <a:r>
              <a:rPr lang="fr-FR" sz="2850" b="1" spc="-150" dirty="0">
                <a:solidFill>
                  <a:srgbClr val="752B8E"/>
                </a:solidFill>
                <a:latin typeface="Calibri"/>
                <a:cs typeface="Calibri"/>
              </a:rPr>
              <a:t>   </a:t>
            </a:r>
            <a:r>
              <a:rPr lang="fr-FR" sz="2850" b="1" u="sng" spc="-150" dirty="0">
                <a:solidFill>
                  <a:srgbClr val="752B8E"/>
                </a:solidFill>
                <a:uFill>
                  <a:solidFill>
                    <a:srgbClr val="752B8E"/>
                  </a:solidFill>
                </a:uFill>
                <a:latin typeface="Calibri"/>
                <a:cs typeface="Calibri"/>
              </a:rPr>
              <a:t>A SIGNLE PASSWORD</a:t>
            </a:r>
            <a:endParaRPr lang="fr-FR" sz="2850" b="1" spc="-150" dirty="0">
              <a:latin typeface="Calibri"/>
              <a:cs typeface="Calibri"/>
            </a:endParaRPr>
          </a:p>
        </p:txBody>
      </p:sp>
      <p:sp>
        <p:nvSpPr>
          <p:cNvPr id="24" name="object 24"/>
          <p:cNvSpPr txBox="1"/>
          <p:nvPr/>
        </p:nvSpPr>
        <p:spPr>
          <a:xfrm>
            <a:off x="10501305" y="7052736"/>
            <a:ext cx="3077222"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UNIQUE AND STRONG</a:t>
            </a:r>
            <a:endParaRPr lang="fr-FR" sz="2850" b="1" spc="-150" dirty="0">
              <a:latin typeface="Calibri"/>
              <a:cs typeface="Calibri"/>
            </a:endParaRPr>
          </a:p>
        </p:txBody>
      </p:sp>
      <p:sp>
        <p:nvSpPr>
          <p:cNvPr id="25" name="object 25"/>
          <p:cNvSpPr txBox="1"/>
          <p:nvPr/>
        </p:nvSpPr>
        <p:spPr>
          <a:xfrm>
            <a:off x="10501305" y="7366862"/>
            <a:ext cx="2613025" cy="455894"/>
          </a:xfrm>
          <a:prstGeom prst="rect">
            <a:avLst/>
          </a:prstGeom>
        </p:spPr>
        <p:txBody>
          <a:bodyPr vert="horz" wrap="square" lIns="0" tIns="17145" rIns="0" bIns="0" rtlCol="0">
            <a:spAutoFit/>
          </a:bodyPr>
          <a:lstStyle/>
          <a:p>
            <a:pPr marL="12700">
              <a:lnSpc>
                <a:spcPct val="100000"/>
              </a:lnSpc>
              <a:spcBef>
                <a:spcPts val="135"/>
              </a:spcBef>
            </a:pPr>
            <a:r>
              <a:rPr lang="fr-FR" sz="2850" b="1" u="sng" spc="-150" dirty="0">
                <a:solidFill>
                  <a:srgbClr val="752B8E"/>
                </a:solidFill>
                <a:uFill>
                  <a:solidFill>
                    <a:srgbClr val="752B8E"/>
                  </a:solidFill>
                </a:uFill>
                <a:latin typeface="Calibri"/>
                <a:cs typeface="Calibri"/>
              </a:rPr>
              <a:t>PASSWORDS</a:t>
            </a:r>
            <a:endParaRPr lang="fr-FR" sz="2850" b="1" spc="-150" dirty="0">
              <a:latin typeface="Calibri"/>
              <a:cs typeface="Calibri"/>
            </a:endParaRPr>
          </a:p>
        </p:txBody>
      </p:sp>
      <p:sp>
        <p:nvSpPr>
          <p:cNvPr id="26" name="object 26"/>
          <p:cNvSpPr txBox="1"/>
          <p:nvPr/>
        </p:nvSpPr>
        <p:spPr>
          <a:xfrm>
            <a:off x="10501305" y="4820791"/>
            <a:ext cx="520890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0A6868"/>
                </a:solidFill>
                <a:latin typeface="Calibri"/>
                <a:cs typeface="Calibri"/>
              </a:rPr>
              <a:t>UNIQUE AND STRONG PASSWORDS</a:t>
            </a:r>
            <a:endParaRPr lang="fr-FR" sz="2850" b="1" spc="-150" dirty="0">
              <a:latin typeface="Calibri"/>
              <a:cs typeface="Calibri"/>
            </a:endParaRPr>
          </a:p>
        </p:txBody>
      </p:sp>
      <p:sp>
        <p:nvSpPr>
          <p:cNvPr id="27" name="object 27"/>
          <p:cNvSpPr txBox="1"/>
          <p:nvPr/>
        </p:nvSpPr>
        <p:spPr>
          <a:xfrm>
            <a:off x="10501304" y="5134917"/>
            <a:ext cx="5208905" cy="1728294"/>
          </a:xfrm>
          <a:prstGeom prst="rect">
            <a:avLst/>
          </a:prstGeom>
        </p:spPr>
        <p:txBody>
          <a:bodyPr vert="horz" wrap="square" lIns="0" tIns="17145" rIns="0" bIns="0" rtlCol="0">
            <a:spAutoFit/>
          </a:bodyPr>
          <a:lstStyle/>
          <a:p>
            <a:pPr marL="12064">
              <a:lnSpc>
                <a:spcPct val="100000"/>
              </a:lnSpc>
              <a:spcBef>
                <a:spcPts val="135"/>
              </a:spcBef>
              <a:tabLst>
                <a:tab pos="234315" algn="l"/>
              </a:tabLst>
            </a:pPr>
            <a:r>
              <a:rPr lang="fr-FR" sz="2850" b="1" u="sng" spc="-150" dirty="0">
                <a:solidFill>
                  <a:srgbClr val="0A6868"/>
                </a:solidFill>
                <a:uFill>
                  <a:solidFill>
                    <a:srgbClr val="0A6868"/>
                  </a:solidFill>
                </a:uFill>
                <a:latin typeface="Calibri"/>
                <a:cs typeface="Calibri"/>
              </a:rPr>
              <a:t>+ AUTHENTIFICATION VIA SMS</a:t>
            </a:r>
            <a:endParaRPr lang="fr-FR" sz="2850" b="1" spc="-150" dirty="0">
              <a:latin typeface="Calibri"/>
              <a:cs typeface="Calibri"/>
            </a:endParaRPr>
          </a:p>
          <a:p>
            <a:pPr>
              <a:lnSpc>
                <a:spcPct val="100000"/>
              </a:lnSpc>
              <a:spcBef>
                <a:spcPts val="20"/>
              </a:spcBef>
            </a:pPr>
            <a:endParaRPr lang="fr-FR" sz="4050" b="1" spc="-150" dirty="0">
              <a:latin typeface="Calibri"/>
              <a:cs typeface="Calibri"/>
            </a:endParaRPr>
          </a:p>
          <a:p>
            <a:pPr marL="12700" marR="468630">
              <a:lnSpc>
                <a:spcPct val="72300"/>
              </a:lnSpc>
            </a:pPr>
            <a:r>
              <a:rPr lang="fr-FR" sz="2850" b="1" spc="-150" dirty="0">
                <a:solidFill>
                  <a:srgbClr val="752B8E"/>
                </a:solidFill>
                <a:latin typeface="Calibri"/>
                <a:cs typeface="Calibri"/>
              </a:rPr>
              <a:t>UNIQUE PASSWORDS, STRONG AND W/ </a:t>
            </a:r>
            <a:r>
              <a:rPr lang="fr-FR" sz="2850" b="1" u="sng" spc="-150" dirty="0">
                <a:solidFill>
                  <a:srgbClr val="752B8E"/>
                </a:solidFill>
                <a:uFill>
                  <a:solidFill>
                    <a:srgbClr val="752B8E"/>
                  </a:solidFill>
                </a:uFill>
                <a:latin typeface="Calibri"/>
                <a:cs typeface="Calibri"/>
              </a:rPr>
              <a:t>A PASSWORD MANAGER</a:t>
            </a:r>
            <a:endParaRPr lang="fr-FR" sz="2850" b="1" spc="-150" dirty="0">
              <a:latin typeface="Calibri"/>
              <a:cs typeface="Calibri"/>
            </a:endParaRPr>
          </a:p>
        </p:txBody>
      </p:sp>
      <p:sp>
        <p:nvSpPr>
          <p:cNvPr id="28" name="object 28"/>
          <p:cNvSpPr txBox="1"/>
          <p:nvPr/>
        </p:nvSpPr>
        <p:spPr>
          <a:xfrm>
            <a:off x="10501305" y="3831341"/>
            <a:ext cx="4839970" cy="455894"/>
          </a:xfrm>
          <a:prstGeom prst="rect">
            <a:avLst/>
          </a:prstGeom>
        </p:spPr>
        <p:txBody>
          <a:bodyPr vert="horz" wrap="square" lIns="0" tIns="17145" rIns="0" bIns="0" rtlCol="0">
            <a:spAutoFit/>
          </a:bodyPr>
          <a:lstStyle/>
          <a:p>
            <a:pPr marL="12064">
              <a:lnSpc>
                <a:spcPct val="100000"/>
              </a:lnSpc>
              <a:spcBef>
                <a:spcPts val="135"/>
              </a:spcBef>
              <a:tabLst>
                <a:tab pos="234315" algn="l"/>
                <a:tab pos="4826635" algn="l"/>
              </a:tabLst>
            </a:pPr>
            <a:r>
              <a:rPr lang="fr-FR" sz="2850" b="1" u="sng" spc="-150" dirty="0">
                <a:solidFill>
                  <a:srgbClr val="0A6868"/>
                </a:solidFill>
                <a:uFill>
                  <a:solidFill>
                    <a:srgbClr val="0A6868"/>
                  </a:solidFill>
                </a:uFill>
                <a:latin typeface="Calibri"/>
                <a:cs typeface="Calibri"/>
              </a:rPr>
              <a:t>+  AUTHENT. VIA APPLICATION	</a:t>
            </a:r>
            <a:endParaRPr lang="fr-FR" sz="2850" b="1" spc="-150" dirty="0">
              <a:latin typeface="Calibri"/>
              <a:cs typeface="Calibri"/>
            </a:endParaRPr>
          </a:p>
        </p:txBody>
      </p:sp>
      <p:sp>
        <p:nvSpPr>
          <p:cNvPr id="29" name="object 29"/>
          <p:cNvSpPr txBox="1"/>
          <p:nvPr/>
        </p:nvSpPr>
        <p:spPr>
          <a:xfrm>
            <a:off x="15472832" y="7339024"/>
            <a:ext cx="2258054" cy="1104470"/>
          </a:xfrm>
          <a:prstGeom prst="rect">
            <a:avLst/>
          </a:prstGeom>
        </p:spPr>
        <p:txBody>
          <a:bodyPr vert="horz" wrap="square" lIns="0" tIns="160655" rIns="0" bIns="0" rtlCol="0">
            <a:spAutoFit/>
          </a:bodyPr>
          <a:lstStyle/>
          <a:p>
            <a:pPr marL="12700" marR="5080">
              <a:lnSpc>
                <a:spcPct val="75600"/>
              </a:lnSpc>
              <a:spcBef>
                <a:spcPts val="1265"/>
              </a:spcBef>
            </a:pPr>
            <a:r>
              <a:rPr lang="fr-FR" sz="3950" b="1" spc="-150" dirty="0">
                <a:solidFill>
                  <a:srgbClr val="878787"/>
                </a:solidFill>
                <a:latin typeface="Calibri"/>
                <a:cs typeface="Calibri"/>
              </a:rPr>
              <a:t>OTHER WEBSITES</a:t>
            </a:r>
            <a:endParaRPr lang="fr-FR" sz="3950" b="1" spc="-150" dirty="0">
              <a:latin typeface="Calibri"/>
              <a:cs typeface="Calibri"/>
            </a:endParaRPr>
          </a:p>
        </p:txBody>
      </p:sp>
      <p:sp>
        <p:nvSpPr>
          <p:cNvPr id="30" name="object 30"/>
          <p:cNvSpPr txBox="1"/>
          <p:nvPr/>
        </p:nvSpPr>
        <p:spPr>
          <a:xfrm>
            <a:off x="16540861" y="2673131"/>
            <a:ext cx="2477520" cy="2490425"/>
          </a:xfrm>
          <a:prstGeom prst="rect">
            <a:avLst/>
          </a:prstGeom>
        </p:spPr>
        <p:txBody>
          <a:bodyPr vert="horz" wrap="square" lIns="0" tIns="160655" rIns="0" bIns="0" rtlCol="0">
            <a:spAutoFit/>
          </a:bodyPr>
          <a:lstStyle/>
          <a:p>
            <a:pPr marL="12700" marR="5080">
              <a:lnSpc>
                <a:spcPct val="75600"/>
              </a:lnSpc>
              <a:spcBef>
                <a:spcPts val="1265"/>
              </a:spcBef>
            </a:pPr>
            <a:r>
              <a:rPr lang="fr-FR" sz="3950" b="1" spc="-150" dirty="0">
                <a:solidFill>
                  <a:srgbClr val="878787"/>
                </a:solidFill>
                <a:latin typeface="Calibri"/>
                <a:cs typeface="Calibri"/>
              </a:rPr>
              <a:t>MAILBOX, SOCIAL NETWORKS AND BANK ACCOUNT</a:t>
            </a:r>
            <a:endParaRPr lang="fr-FR" sz="3950" b="1" spc="-150" dirty="0">
              <a:latin typeface="Calibri"/>
              <a:cs typeface="Calibri"/>
            </a:endParaRPr>
          </a:p>
        </p:txBody>
      </p:sp>
      <p:sp>
        <p:nvSpPr>
          <p:cNvPr id="31" name="object 31"/>
          <p:cNvSpPr/>
          <p:nvPr/>
        </p:nvSpPr>
        <p:spPr>
          <a:xfrm>
            <a:off x="15029595" y="6118923"/>
            <a:ext cx="161290" cy="3677285"/>
          </a:xfrm>
          <a:custGeom>
            <a:avLst/>
            <a:gdLst/>
            <a:ahLst/>
            <a:cxnLst/>
            <a:rect l="l" t="t" r="r" b="b"/>
            <a:pathLst>
              <a:path w="161290" h="3677284">
                <a:moveTo>
                  <a:pt x="0" y="0"/>
                </a:moveTo>
                <a:lnTo>
                  <a:pt x="98112" y="0"/>
                </a:lnTo>
                <a:lnTo>
                  <a:pt x="122567" y="4939"/>
                </a:lnTo>
                <a:lnTo>
                  <a:pt x="142537" y="18407"/>
                </a:lnTo>
                <a:lnTo>
                  <a:pt x="156000" y="38378"/>
                </a:lnTo>
                <a:lnTo>
                  <a:pt x="160937" y="62825"/>
                </a:lnTo>
                <a:lnTo>
                  <a:pt x="160937" y="3614088"/>
                </a:lnTo>
                <a:lnTo>
                  <a:pt x="156000" y="3638540"/>
                </a:lnTo>
                <a:lnTo>
                  <a:pt x="142537" y="3658510"/>
                </a:lnTo>
                <a:lnTo>
                  <a:pt x="122567" y="3671976"/>
                </a:lnTo>
                <a:lnTo>
                  <a:pt x="98112" y="3676914"/>
                </a:lnTo>
                <a:lnTo>
                  <a:pt x="0" y="3676914"/>
                </a:lnTo>
              </a:path>
            </a:pathLst>
          </a:custGeom>
          <a:ln w="52354">
            <a:solidFill>
              <a:srgbClr val="878787"/>
            </a:solidFill>
          </a:ln>
        </p:spPr>
        <p:txBody>
          <a:bodyPr wrap="square" lIns="0" tIns="0" rIns="0" bIns="0" rtlCol="0"/>
          <a:lstStyle/>
          <a:p>
            <a:endParaRPr lang="fr-FR" b="1" spc="-150" dirty="0"/>
          </a:p>
        </p:txBody>
      </p:sp>
      <p:sp>
        <p:nvSpPr>
          <p:cNvPr id="32" name="object 32"/>
          <p:cNvSpPr/>
          <p:nvPr/>
        </p:nvSpPr>
        <p:spPr>
          <a:xfrm>
            <a:off x="15965378" y="2174999"/>
            <a:ext cx="161290" cy="3669665"/>
          </a:xfrm>
          <a:custGeom>
            <a:avLst/>
            <a:gdLst/>
            <a:ahLst/>
            <a:cxnLst/>
            <a:rect l="l" t="t" r="r" b="b"/>
            <a:pathLst>
              <a:path w="161290" h="3669665">
                <a:moveTo>
                  <a:pt x="0" y="0"/>
                </a:moveTo>
                <a:lnTo>
                  <a:pt x="98112" y="0"/>
                </a:lnTo>
                <a:lnTo>
                  <a:pt x="122567" y="4939"/>
                </a:lnTo>
                <a:lnTo>
                  <a:pt x="142537" y="18407"/>
                </a:lnTo>
                <a:lnTo>
                  <a:pt x="156000" y="38378"/>
                </a:lnTo>
                <a:lnTo>
                  <a:pt x="160937" y="62825"/>
                </a:lnTo>
                <a:lnTo>
                  <a:pt x="160937" y="3606560"/>
                </a:lnTo>
                <a:lnTo>
                  <a:pt x="156000" y="3631011"/>
                </a:lnTo>
                <a:lnTo>
                  <a:pt x="142537" y="3650981"/>
                </a:lnTo>
                <a:lnTo>
                  <a:pt x="122567" y="3664447"/>
                </a:lnTo>
                <a:lnTo>
                  <a:pt x="98112" y="3669385"/>
                </a:lnTo>
                <a:lnTo>
                  <a:pt x="0" y="3669385"/>
                </a:lnTo>
              </a:path>
            </a:pathLst>
          </a:custGeom>
          <a:ln w="52354">
            <a:solidFill>
              <a:srgbClr val="878787"/>
            </a:solidFill>
          </a:ln>
        </p:spPr>
        <p:txBody>
          <a:bodyPr wrap="square" lIns="0" tIns="0" rIns="0" bIns="0" rtlCol="0"/>
          <a:lstStyle/>
          <a:p>
            <a:endParaRPr lang="fr-FR" b="1" spc="-150" dirty="0"/>
          </a:p>
        </p:txBody>
      </p:sp>
      <p:grpSp>
        <p:nvGrpSpPr>
          <p:cNvPr id="33" name="object 33"/>
          <p:cNvGrpSpPr/>
          <p:nvPr/>
        </p:nvGrpSpPr>
        <p:grpSpPr>
          <a:xfrm>
            <a:off x="710104" y="611762"/>
            <a:ext cx="18580100" cy="436880"/>
            <a:chOff x="710104" y="611762"/>
            <a:chExt cx="18580100" cy="436880"/>
          </a:xfrm>
        </p:grpSpPr>
        <p:sp>
          <p:nvSpPr>
            <p:cNvPr id="34" name="object 34"/>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35" name="object 35"/>
            <p:cNvPicPr/>
            <p:nvPr/>
          </p:nvPicPr>
          <p:blipFill>
            <a:blip r:embed="rId4" cstate="print"/>
            <a:stretch>
              <a:fillRect/>
            </a:stretch>
          </p:blipFill>
          <p:spPr>
            <a:xfrm>
              <a:off x="10224503" y="804490"/>
              <a:ext cx="101850" cy="104719"/>
            </a:xfrm>
            <a:prstGeom prst="rect">
              <a:avLst/>
            </a:prstGeom>
          </p:spPr>
        </p:pic>
        <p:sp>
          <p:nvSpPr>
            <p:cNvPr id="36" name="object 36"/>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37" name="object 37"/>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38" name="object 38"/>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9" name="object 39"/>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40" name="object 40"/>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41" name="object 41"/>
            <p:cNvPicPr/>
            <p:nvPr/>
          </p:nvPicPr>
          <p:blipFill>
            <a:blip r:embed="rId5" cstate="print"/>
            <a:stretch>
              <a:fillRect/>
            </a:stretch>
          </p:blipFill>
          <p:spPr>
            <a:xfrm>
              <a:off x="900799" y="665401"/>
              <a:ext cx="90707" cy="160413"/>
            </a:xfrm>
            <a:prstGeom prst="rect">
              <a:avLst/>
            </a:prstGeom>
          </p:spPr>
        </p:pic>
        <p:sp>
          <p:nvSpPr>
            <p:cNvPr id="42" name="object 42"/>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43" name="object 43"/>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44" name="object 44"/>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45" name="object 45"/>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46" name="object 46"/>
            <p:cNvPicPr/>
            <p:nvPr/>
          </p:nvPicPr>
          <p:blipFill>
            <a:blip r:embed="rId6" cstate="print"/>
            <a:stretch>
              <a:fillRect/>
            </a:stretch>
          </p:blipFill>
          <p:spPr>
            <a:xfrm>
              <a:off x="10145059" y="665401"/>
              <a:ext cx="90718" cy="160413"/>
            </a:xfrm>
            <a:prstGeom prst="rect">
              <a:avLst/>
            </a:prstGeom>
          </p:spPr>
        </p:pic>
      </p:grpSp>
      <p:sp>
        <p:nvSpPr>
          <p:cNvPr id="49" name="object 20">
            <a:extLst>
              <a:ext uri="{FF2B5EF4-FFF2-40B4-BE49-F238E27FC236}">
                <a16:creationId xmlns:a16="http://schemas.microsoft.com/office/drawing/2014/main" id="{3CE31B30-B8B9-5275-0C23-ED0D795BB1FA}"/>
              </a:ext>
            </a:extLst>
          </p:cNvPr>
          <p:cNvSpPr txBox="1"/>
          <p:nvPr/>
        </p:nvSpPr>
        <p:spPr>
          <a:xfrm>
            <a:off x="10501305" y="2718956"/>
            <a:ext cx="5208905" cy="1272143"/>
          </a:xfrm>
          <a:prstGeom prst="rect">
            <a:avLst/>
          </a:prstGeom>
        </p:spPr>
        <p:txBody>
          <a:bodyPr vert="horz" wrap="square" lIns="0" tIns="11430" rIns="0" bIns="0" rtlCol="0">
            <a:spAutoFit/>
          </a:bodyPr>
          <a:lstStyle/>
          <a:p>
            <a:pPr marL="12700" marR="5080">
              <a:lnSpc>
                <a:spcPct val="149500"/>
              </a:lnSpc>
              <a:spcBef>
                <a:spcPts val="90"/>
              </a:spcBef>
            </a:pPr>
            <a:r>
              <a:rPr lang="fr-FR" sz="2850" b="1" spc="-150" dirty="0">
                <a:solidFill>
                  <a:srgbClr val="FFB542"/>
                </a:solidFill>
                <a:latin typeface="Calibri"/>
                <a:cs typeface="Calibri"/>
              </a:rPr>
              <a:t>DEVICE + (PIN CODE/BIOMETRY)</a:t>
            </a:r>
          </a:p>
          <a:p>
            <a:pPr marL="12700" marR="5080">
              <a:lnSpc>
                <a:spcPct val="149500"/>
              </a:lnSpc>
              <a:spcBef>
                <a:spcPts val="90"/>
              </a:spcBef>
            </a:pPr>
            <a:r>
              <a:rPr lang="fr-FR" sz="2850" b="1" spc="-150" dirty="0">
                <a:solidFill>
                  <a:srgbClr val="FFB542"/>
                </a:solidFill>
                <a:latin typeface="Calibri"/>
                <a:cs typeface="Calibri"/>
              </a:rPr>
              <a:t> </a:t>
            </a:r>
            <a:r>
              <a:rPr lang="fr-FR" sz="2850" b="1" spc="-150" dirty="0">
                <a:solidFill>
                  <a:srgbClr val="0A6868"/>
                </a:solidFill>
                <a:latin typeface="Calibri"/>
                <a:cs typeface="Calibri"/>
              </a:rPr>
              <a:t>UNIQUE PASSWORDS, STRONG</a:t>
            </a:r>
            <a:endParaRPr lang="fr-FR" sz="2850" b="1" spc="-150" dirty="0">
              <a:latin typeface="Calibri"/>
              <a:cs typeface="Calibri"/>
            </a:endParaRPr>
          </a:p>
        </p:txBody>
      </p:sp>
      <p:sp>
        <p:nvSpPr>
          <p:cNvPr id="50" name="object 11">
            <a:extLst>
              <a:ext uri="{FF2B5EF4-FFF2-40B4-BE49-F238E27FC236}">
                <a16:creationId xmlns:a16="http://schemas.microsoft.com/office/drawing/2014/main" id="{FB83CE03-75D4-48A7-9482-FEF988872BD2}"/>
              </a:ext>
            </a:extLst>
          </p:cNvPr>
          <p:cNvSpPr txBox="1">
            <a:spLocks/>
          </p:cNvSpPr>
          <p:nvPr/>
        </p:nvSpPr>
        <p:spPr>
          <a:xfrm>
            <a:off x="14107716" y="307526"/>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025062" y="6012669"/>
            <a:ext cx="5462270" cy="4538980"/>
          </a:xfrm>
          <a:custGeom>
            <a:avLst/>
            <a:gdLst/>
            <a:ahLst/>
            <a:cxnLst/>
            <a:rect l="l" t="t" r="r" b="b"/>
            <a:pathLst>
              <a:path w="5462269" h="4538980">
                <a:moveTo>
                  <a:pt x="3841793" y="0"/>
                </a:moveTo>
                <a:lnTo>
                  <a:pt x="3571072" y="833"/>
                </a:lnTo>
                <a:lnTo>
                  <a:pt x="3230185" y="3158"/>
                </a:lnTo>
                <a:lnTo>
                  <a:pt x="2695577" y="8736"/>
                </a:lnTo>
                <a:lnTo>
                  <a:pt x="1242012" y="28818"/>
                </a:lnTo>
                <a:lnTo>
                  <a:pt x="411643" y="38795"/>
                </a:lnTo>
                <a:lnTo>
                  <a:pt x="69613" y="41153"/>
                </a:lnTo>
                <a:lnTo>
                  <a:pt x="29204" y="97749"/>
                </a:lnTo>
                <a:lnTo>
                  <a:pt x="16676" y="157225"/>
                </a:lnTo>
                <a:lnTo>
                  <a:pt x="11562" y="230017"/>
                </a:lnTo>
                <a:lnTo>
                  <a:pt x="9465" y="434568"/>
                </a:lnTo>
                <a:lnTo>
                  <a:pt x="2862" y="1304123"/>
                </a:lnTo>
                <a:lnTo>
                  <a:pt x="0" y="2173897"/>
                </a:lnTo>
                <a:lnTo>
                  <a:pt x="880" y="3043719"/>
                </a:lnTo>
                <a:lnTo>
                  <a:pt x="5224" y="3864499"/>
                </a:lnTo>
                <a:lnTo>
                  <a:pt x="5963" y="3918422"/>
                </a:lnTo>
                <a:lnTo>
                  <a:pt x="7138" y="3972469"/>
                </a:lnTo>
                <a:lnTo>
                  <a:pt x="8902" y="4026226"/>
                </a:lnTo>
                <a:lnTo>
                  <a:pt x="11409" y="4079282"/>
                </a:lnTo>
                <a:lnTo>
                  <a:pt x="14815" y="4131222"/>
                </a:lnTo>
                <a:lnTo>
                  <a:pt x="19272" y="4181636"/>
                </a:lnTo>
                <a:lnTo>
                  <a:pt x="24935" y="4230110"/>
                </a:lnTo>
                <a:lnTo>
                  <a:pt x="31959" y="4276231"/>
                </a:lnTo>
                <a:lnTo>
                  <a:pt x="40496" y="4319587"/>
                </a:lnTo>
                <a:lnTo>
                  <a:pt x="50702" y="4359765"/>
                </a:lnTo>
                <a:lnTo>
                  <a:pt x="74129" y="4423706"/>
                </a:lnTo>
                <a:lnTo>
                  <a:pt x="100986" y="4469259"/>
                </a:lnTo>
                <a:lnTo>
                  <a:pt x="130366" y="4499787"/>
                </a:lnTo>
                <a:lnTo>
                  <a:pt x="193057" y="4529211"/>
                </a:lnTo>
                <a:lnTo>
                  <a:pt x="245476" y="4536471"/>
                </a:lnTo>
                <a:lnTo>
                  <a:pt x="311279" y="4538211"/>
                </a:lnTo>
                <a:lnTo>
                  <a:pt x="413462" y="4538833"/>
                </a:lnTo>
                <a:lnTo>
                  <a:pt x="612628" y="4538118"/>
                </a:lnTo>
                <a:lnTo>
                  <a:pt x="2536341" y="4519418"/>
                </a:lnTo>
                <a:lnTo>
                  <a:pt x="3186527" y="4515723"/>
                </a:lnTo>
                <a:lnTo>
                  <a:pt x="3654398" y="4514776"/>
                </a:lnTo>
                <a:lnTo>
                  <a:pt x="4057493" y="4515405"/>
                </a:lnTo>
                <a:lnTo>
                  <a:pt x="4391388" y="4517148"/>
                </a:lnTo>
                <a:lnTo>
                  <a:pt x="4655291" y="4519449"/>
                </a:lnTo>
                <a:lnTo>
                  <a:pt x="4914880" y="4522641"/>
                </a:lnTo>
                <a:lnTo>
                  <a:pt x="5168808" y="4526803"/>
                </a:lnTo>
                <a:lnTo>
                  <a:pt x="5354729" y="4530608"/>
                </a:lnTo>
                <a:lnTo>
                  <a:pt x="5376495" y="4525640"/>
                </a:lnTo>
                <a:lnTo>
                  <a:pt x="5423441" y="4478497"/>
                </a:lnTo>
                <a:lnTo>
                  <a:pt x="5443185" y="4433173"/>
                </a:lnTo>
                <a:lnTo>
                  <a:pt x="5456820" y="4371245"/>
                </a:lnTo>
                <a:lnTo>
                  <a:pt x="5461627" y="4291139"/>
                </a:lnTo>
                <a:lnTo>
                  <a:pt x="5461176" y="4159350"/>
                </a:lnTo>
                <a:lnTo>
                  <a:pt x="5460847" y="3724980"/>
                </a:lnTo>
                <a:lnTo>
                  <a:pt x="5459909" y="542908"/>
                </a:lnTo>
                <a:lnTo>
                  <a:pt x="5461377" y="503817"/>
                </a:lnTo>
                <a:lnTo>
                  <a:pt x="5461909" y="462957"/>
                </a:lnTo>
                <a:lnTo>
                  <a:pt x="5460993" y="420908"/>
                </a:lnTo>
                <a:lnTo>
                  <a:pt x="5458118" y="378249"/>
                </a:lnTo>
                <a:lnTo>
                  <a:pt x="5452773" y="335561"/>
                </a:lnTo>
                <a:lnTo>
                  <a:pt x="5444446" y="293422"/>
                </a:lnTo>
                <a:lnTo>
                  <a:pt x="5432627" y="252414"/>
                </a:lnTo>
                <a:lnTo>
                  <a:pt x="5416802" y="213114"/>
                </a:lnTo>
                <a:lnTo>
                  <a:pt x="5396462" y="176104"/>
                </a:lnTo>
                <a:lnTo>
                  <a:pt x="5371094" y="141963"/>
                </a:lnTo>
                <a:lnTo>
                  <a:pt x="5340187" y="111270"/>
                </a:lnTo>
                <a:lnTo>
                  <a:pt x="5303230" y="84605"/>
                </a:lnTo>
                <a:lnTo>
                  <a:pt x="5259712" y="62549"/>
                </a:lnTo>
                <a:lnTo>
                  <a:pt x="5209121" y="45680"/>
                </a:lnTo>
                <a:lnTo>
                  <a:pt x="5150945" y="34578"/>
                </a:lnTo>
                <a:lnTo>
                  <a:pt x="5107929" y="30060"/>
                </a:lnTo>
                <a:lnTo>
                  <a:pt x="5059819" y="25907"/>
                </a:lnTo>
                <a:lnTo>
                  <a:pt x="5006785" y="22109"/>
                </a:lnTo>
                <a:lnTo>
                  <a:pt x="4948996" y="18654"/>
                </a:lnTo>
                <a:lnTo>
                  <a:pt x="4886620" y="15532"/>
                </a:lnTo>
                <a:lnTo>
                  <a:pt x="4819826" y="12731"/>
                </a:lnTo>
                <a:lnTo>
                  <a:pt x="4748783" y="10240"/>
                </a:lnTo>
                <a:lnTo>
                  <a:pt x="4634621" y="7063"/>
                </a:lnTo>
                <a:lnTo>
                  <a:pt x="4511849" y="4522"/>
                </a:lnTo>
                <a:lnTo>
                  <a:pt x="4381034" y="2582"/>
                </a:lnTo>
                <a:lnTo>
                  <a:pt x="4242749" y="1204"/>
                </a:lnTo>
                <a:lnTo>
                  <a:pt x="4047730" y="178"/>
                </a:lnTo>
                <a:lnTo>
                  <a:pt x="3841793" y="0"/>
                </a:lnTo>
                <a:close/>
              </a:path>
            </a:pathLst>
          </a:custGeom>
          <a:solidFill>
            <a:srgbClr val="CCE5E0"/>
          </a:solidFill>
        </p:spPr>
        <p:txBody>
          <a:bodyPr wrap="square" lIns="0" tIns="0" rIns="0" bIns="0" rtlCol="0"/>
          <a:lstStyle/>
          <a:p>
            <a:endParaRPr/>
          </a:p>
        </p:txBody>
      </p:sp>
      <p:sp>
        <p:nvSpPr>
          <p:cNvPr id="3" name="object 3"/>
          <p:cNvSpPr txBox="1"/>
          <p:nvPr/>
        </p:nvSpPr>
        <p:spPr>
          <a:xfrm>
            <a:off x="12522426" y="6249696"/>
            <a:ext cx="4495165" cy="2984407"/>
          </a:xfrm>
          <a:prstGeom prst="rect">
            <a:avLst/>
          </a:prstGeom>
        </p:spPr>
        <p:txBody>
          <a:bodyPr vert="horz" wrap="square" lIns="0" tIns="12065" rIns="0" bIns="0" rtlCol="0">
            <a:spAutoFit/>
          </a:bodyPr>
          <a:lstStyle/>
          <a:p>
            <a:pPr marL="12700" marR="5080" algn="ctr">
              <a:lnSpc>
                <a:spcPct val="112400"/>
              </a:lnSpc>
              <a:spcBef>
                <a:spcPts val="95"/>
              </a:spcBef>
            </a:pPr>
            <a:r>
              <a:rPr lang="en-US" sz="2900" b="1" u="sng" spc="-150" dirty="0">
                <a:latin typeface="Calibri"/>
                <a:cs typeface="Calibri"/>
              </a:rPr>
              <a:t>CAUTIOUSLY REVIEW ALERT MESSAGES TO DETECT ANOMALIES </a:t>
            </a:r>
            <a:r>
              <a:rPr lang="en-US" sz="2900" b="1" spc="-150" dirty="0">
                <a:latin typeface="Calibri"/>
                <a:cs typeface="Calibri"/>
              </a:rPr>
              <a:t>SUCH AS LOGINS FROM UNUSUAL DEVICES OR LOCATIONS ON YOUR ACCOUNTS</a:t>
            </a:r>
            <a:endParaRPr lang="fr-FR" sz="2900" b="1" spc="-150" dirty="0">
              <a:latin typeface="Calibri"/>
              <a:cs typeface="Calibri"/>
            </a:endParaRPr>
          </a:p>
        </p:txBody>
      </p:sp>
      <p:sp>
        <p:nvSpPr>
          <p:cNvPr id="4" name="object 4"/>
          <p:cNvSpPr txBox="1">
            <a:spLocks noGrp="1"/>
          </p:cNvSpPr>
          <p:nvPr>
            <p:ph type="title" idx="4294967295"/>
          </p:nvPr>
        </p:nvSpPr>
        <p:spPr>
          <a:xfrm>
            <a:off x="3402180" y="1737599"/>
            <a:ext cx="6268870"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TO REMEMBER</a:t>
            </a:r>
            <a:r>
              <a:rPr lang="fr-FR" sz="7400" b="1" spc="-150" dirty="0">
                <a:solidFill>
                  <a:srgbClr val="231F20"/>
                </a:solidFill>
              </a:rPr>
              <a:t>:</a:t>
            </a:r>
            <a:endParaRPr lang="fr-FR" sz="7400" b="1" spc="-150" dirty="0"/>
          </a:p>
        </p:txBody>
      </p:sp>
      <p:sp>
        <p:nvSpPr>
          <p:cNvPr id="5" name="object 5"/>
          <p:cNvSpPr/>
          <p:nvPr/>
        </p:nvSpPr>
        <p:spPr>
          <a:xfrm>
            <a:off x="1146031" y="5167924"/>
            <a:ext cx="4715510" cy="3997325"/>
          </a:xfrm>
          <a:custGeom>
            <a:avLst/>
            <a:gdLst/>
            <a:ahLst/>
            <a:cxnLst/>
            <a:rect l="l" t="t" r="r" b="b"/>
            <a:pathLst>
              <a:path w="4715510" h="3997325">
                <a:moveTo>
                  <a:pt x="3289425" y="0"/>
                </a:moveTo>
                <a:lnTo>
                  <a:pt x="3166305" y="195"/>
                </a:lnTo>
                <a:lnTo>
                  <a:pt x="3043204" y="966"/>
                </a:lnTo>
                <a:lnTo>
                  <a:pt x="2920279" y="2286"/>
                </a:lnTo>
                <a:lnTo>
                  <a:pt x="2797690" y="4125"/>
                </a:lnTo>
                <a:lnTo>
                  <a:pt x="2675595" y="6456"/>
                </a:lnTo>
                <a:lnTo>
                  <a:pt x="2554153" y="9252"/>
                </a:lnTo>
                <a:lnTo>
                  <a:pt x="2433522" y="12483"/>
                </a:lnTo>
                <a:lnTo>
                  <a:pt x="2313861" y="16123"/>
                </a:lnTo>
                <a:lnTo>
                  <a:pt x="2136536" y="22287"/>
                </a:lnTo>
                <a:lnTo>
                  <a:pt x="1962285" y="29211"/>
                </a:lnTo>
                <a:lnTo>
                  <a:pt x="1791645" y="36803"/>
                </a:lnTo>
                <a:lnTo>
                  <a:pt x="1625150" y="44967"/>
                </a:lnTo>
                <a:lnTo>
                  <a:pt x="1463337" y="53609"/>
                </a:lnTo>
                <a:lnTo>
                  <a:pt x="1306739" y="62634"/>
                </a:lnTo>
                <a:lnTo>
                  <a:pt x="1106982" y="75102"/>
                </a:lnTo>
                <a:lnTo>
                  <a:pt x="918720" y="87861"/>
                </a:lnTo>
                <a:lnTo>
                  <a:pt x="743220" y="100687"/>
                </a:lnTo>
                <a:lnTo>
                  <a:pt x="581753" y="113356"/>
                </a:lnTo>
                <a:lnTo>
                  <a:pt x="401585" y="128632"/>
                </a:lnTo>
                <a:lnTo>
                  <a:pt x="247803" y="142877"/>
                </a:lnTo>
                <a:lnTo>
                  <a:pt x="145442" y="153237"/>
                </a:lnTo>
                <a:lnTo>
                  <a:pt x="81557" y="160256"/>
                </a:lnTo>
                <a:lnTo>
                  <a:pt x="42290" y="196828"/>
                </a:lnTo>
                <a:lnTo>
                  <a:pt x="26464" y="235504"/>
                </a:lnTo>
                <a:lnTo>
                  <a:pt x="13915" y="284819"/>
                </a:lnTo>
                <a:lnTo>
                  <a:pt x="5199" y="342558"/>
                </a:lnTo>
                <a:lnTo>
                  <a:pt x="871" y="406505"/>
                </a:lnTo>
                <a:lnTo>
                  <a:pt x="1486" y="474445"/>
                </a:lnTo>
                <a:lnTo>
                  <a:pt x="672" y="3177754"/>
                </a:lnTo>
                <a:lnTo>
                  <a:pt x="388" y="3546772"/>
                </a:lnTo>
                <a:lnTo>
                  <a:pt x="0" y="3658736"/>
                </a:lnTo>
                <a:lnTo>
                  <a:pt x="5968" y="3738501"/>
                </a:lnTo>
                <a:lnTo>
                  <a:pt x="22237" y="3796415"/>
                </a:lnTo>
                <a:lnTo>
                  <a:pt x="44751" y="3834791"/>
                </a:lnTo>
                <a:lnTo>
                  <a:pt x="69454" y="3855940"/>
                </a:lnTo>
                <a:lnTo>
                  <a:pt x="92290" y="3862174"/>
                </a:lnTo>
                <a:lnTo>
                  <a:pt x="157717" y="3860882"/>
                </a:lnTo>
                <a:lnTo>
                  <a:pt x="222127" y="3859903"/>
                </a:lnTo>
                <a:lnTo>
                  <a:pt x="285544" y="3859226"/>
                </a:lnTo>
                <a:lnTo>
                  <a:pt x="347992" y="3858842"/>
                </a:lnTo>
                <a:lnTo>
                  <a:pt x="409495" y="3858741"/>
                </a:lnTo>
                <a:lnTo>
                  <a:pt x="470076" y="3858913"/>
                </a:lnTo>
                <a:lnTo>
                  <a:pt x="529759" y="3859347"/>
                </a:lnTo>
                <a:lnTo>
                  <a:pt x="588568" y="3860035"/>
                </a:lnTo>
                <a:lnTo>
                  <a:pt x="646526" y="3860965"/>
                </a:lnTo>
                <a:lnTo>
                  <a:pt x="703658" y="3862129"/>
                </a:lnTo>
                <a:lnTo>
                  <a:pt x="759986" y="3863515"/>
                </a:lnTo>
                <a:lnTo>
                  <a:pt x="815536" y="3865114"/>
                </a:lnTo>
                <a:lnTo>
                  <a:pt x="870329" y="3866917"/>
                </a:lnTo>
                <a:lnTo>
                  <a:pt x="924391" y="3868912"/>
                </a:lnTo>
                <a:lnTo>
                  <a:pt x="1030415" y="3873442"/>
                </a:lnTo>
                <a:lnTo>
                  <a:pt x="1133796" y="3878625"/>
                </a:lnTo>
                <a:lnTo>
                  <a:pt x="1234724" y="3884380"/>
                </a:lnTo>
                <a:lnTo>
                  <a:pt x="1333389" y="3890627"/>
                </a:lnTo>
                <a:lnTo>
                  <a:pt x="1429982" y="3897288"/>
                </a:lnTo>
                <a:lnTo>
                  <a:pt x="1571399" y="3907879"/>
                </a:lnTo>
                <a:lnTo>
                  <a:pt x="1799420" y="3926464"/>
                </a:lnTo>
                <a:lnTo>
                  <a:pt x="2107516" y="3952350"/>
                </a:lnTo>
                <a:lnTo>
                  <a:pt x="2237361" y="3962648"/>
                </a:lnTo>
                <a:lnTo>
                  <a:pt x="2323667" y="3969048"/>
                </a:lnTo>
                <a:lnTo>
                  <a:pt x="2409988" y="3974984"/>
                </a:lnTo>
                <a:lnTo>
                  <a:pt x="2496514" y="3980374"/>
                </a:lnTo>
                <a:lnTo>
                  <a:pt x="2583436" y="3985140"/>
                </a:lnTo>
                <a:lnTo>
                  <a:pt x="2670943" y="3989202"/>
                </a:lnTo>
                <a:lnTo>
                  <a:pt x="2714975" y="3990943"/>
                </a:lnTo>
                <a:lnTo>
                  <a:pt x="2759225" y="3992479"/>
                </a:lnTo>
                <a:lnTo>
                  <a:pt x="2803716" y="3993798"/>
                </a:lnTo>
                <a:lnTo>
                  <a:pt x="2848472" y="3994892"/>
                </a:lnTo>
                <a:lnTo>
                  <a:pt x="2893516" y="3995749"/>
                </a:lnTo>
                <a:lnTo>
                  <a:pt x="2938873" y="3996361"/>
                </a:lnTo>
                <a:lnTo>
                  <a:pt x="2984566" y="3996717"/>
                </a:lnTo>
                <a:lnTo>
                  <a:pt x="3030619" y="3996806"/>
                </a:lnTo>
                <a:lnTo>
                  <a:pt x="3077056" y="3996620"/>
                </a:lnTo>
                <a:lnTo>
                  <a:pt x="3123900" y="3996148"/>
                </a:lnTo>
                <a:lnTo>
                  <a:pt x="3171175" y="3995381"/>
                </a:lnTo>
                <a:lnTo>
                  <a:pt x="3218904" y="3994307"/>
                </a:lnTo>
                <a:lnTo>
                  <a:pt x="3267113" y="3992917"/>
                </a:lnTo>
                <a:lnTo>
                  <a:pt x="3315823" y="3991202"/>
                </a:lnTo>
                <a:lnTo>
                  <a:pt x="3365060" y="3989151"/>
                </a:lnTo>
                <a:lnTo>
                  <a:pt x="3414846" y="3986755"/>
                </a:lnTo>
                <a:lnTo>
                  <a:pt x="3465205" y="3984002"/>
                </a:lnTo>
                <a:lnTo>
                  <a:pt x="3516162" y="3980884"/>
                </a:lnTo>
                <a:lnTo>
                  <a:pt x="3567740" y="3977390"/>
                </a:lnTo>
                <a:lnTo>
                  <a:pt x="3619962" y="3973511"/>
                </a:lnTo>
                <a:lnTo>
                  <a:pt x="3672853" y="3969236"/>
                </a:lnTo>
                <a:lnTo>
                  <a:pt x="3726436" y="3964555"/>
                </a:lnTo>
                <a:lnTo>
                  <a:pt x="3780735" y="3959459"/>
                </a:lnTo>
                <a:lnTo>
                  <a:pt x="3835773" y="3953938"/>
                </a:lnTo>
                <a:lnTo>
                  <a:pt x="3891575" y="3947980"/>
                </a:lnTo>
                <a:lnTo>
                  <a:pt x="3948164" y="3941578"/>
                </a:lnTo>
                <a:lnTo>
                  <a:pt x="4005563" y="3934719"/>
                </a:lnTo>
                <a:lnTo>
                  <a:pt x="4063797" y="3927396"/>
                </a:lnTo>
                <a:lnTo>
                  <a:pt x="4521548" y="3865756"/>
                </a:lnTo>
                <a:lnTo>
                  <a:pt x="4586926" y="3846604"/>
                </a:lnTo>
                <a:lnTo>
                  <a:pt x="4618301" y="3821792"/>
                </a:lnTo>
                <a:lnTo>
                  <a:pt x="4646994" y="3780245"/>
                </a:lnTo>
                <a:lnTo>
                  <a:pt x="4671648" y="3717027"/>
                </a:lnTo>
                <a:lnTo>
                  <a:pt x="4682216" y="3674930"/>
                </a:lnTo>
                <a:lnTo>
                  <a:pt x="4690677" y="3628916"/>
                </a:lnTo>
                <a:lnTo>
                  <a:pt x="4697274" y="3579626"/>
                </a:lnTo>
                <a:lnTo>
                  <a:pt x="4702250" y="3527699"/>
                </a:lnTo>
                <a:lnTo>
                  <a:pt x="4705847" y="3473776"/>
                </a:lnTo>
                <a:lnTo>
                  <a:pt x="4708309" y="3418497"/>
                </a:lnTo>
                <a:lnTo>
                  <a:pt x="4709878" y="3362503"/>
                </a:lnTo>
                <a:lnTo>
                  <a:pt x="4710798" y="3306432"/>
                </a:lnTo>
                <a:lnTo>
                  <a:pt x="4714519" y="2642459"/>
                </a:lnTo>
                <a:lnTo>
                  <a:pt x="4715493" y="1932488"/>
                </a:lnTo>
                <a:lnTo>
                  <a:pt x="4713486" y="1222543"/>
                </a:lnTo>
                <a:lnTo>
                  <a:pt x="4708498" y="512756"/>
                </a:lnTo>
                <a:lnTo>
                  <a:pt x="4705448" y="208642"/>
                </a:lnTo>
                <a:lnTo>
                  <a:pt x="4701025" y="146796"/>
                </a:lnTo>
                <a:lnTo>
                  <a:pt x="4690205" y="96267"/>
                </a:lnTo>
                <a:lnTo>
                  <a:pt x="4655313" y="48186"/>
                </a:lnTo>
                <a:lnTo>
                  <a:pt x="4599584" y="43854"/>
                </a:lnTo>
                <a:lnTo>
                  <a:pt x="4543384" y="39749"/>
                </a:lnTo>
                <a:lnTo>
                  <a:pt x="4486733" y="35869"/>
                </a:lnTo>
                <a:lnTo>
                  <a:pt x="4429649" y="32210"/>
                </a:lnTo>
                <a:lnTo>
                  <a:pt x="4372154" y="28768"/>
                </a:lnTo>
                <a:lnTo>
                  <a:pt x="4314267" y="25540"/>
                </a:lnTo>
                <a:lnTo>
                  <a:pt x="4256008" y="22523"/>
                </a:lnTo>
                <a:lnTo>
                  <a:pt x="4197396" y="19712"/>
                </a:lnTo>
                <a:lnTo>
                  <a:pt x="4138452" y="17104"/>
                </a:lnTo>
                <a:lnTo>
                  <a:pt x="4019646" y="12486"/>
                </a:lnTo>
                <a:lnTo>
                  <a:pt x="3899747" y="8639"/>
                </a:lnTo>
                <a:lnTo>
                  <a:pt x="3778915" y="5536"/>
                </a:lnTo>
                <a:lnTo>
                  <a:pt x="3657308" y="3148"/>
                </a:lnTo>
                <a:lnTo>
                  <a:pt x="3535085" y="1448"/>
                </a:lnTo>
                <a:lnTo>
                  <a:pt x="3412405" y="408"/>
                </a:lnTo>
                <a:lnTo>
                  <a:pt x="3289425" y="0"/>
                </a:lnTo>
                <a:close/>
              </a:path>
            </a:pathLst>
          </a:custGeom>
          <a:solidFill>
            <a:srgbClr val="CCE5E0"/>
          </a:solidFill>
        </p:spPr>
        <p:txBody>
          <a:bodyPr wrap="square" lIns="0" tIns="0" rIns="0" bIns="0" rtlCol="0"/>
          <a:lstStyle/>
          <a:p>
            <a:endParaRPr/>
          </a:p>
        </p:txBody>
      </p:sp>
      <p:sp>
        <p:nvSpPr>
          <p:cNvPr id="6" name="object 6"/>
          <p:cNvSpPr/>
          <p:nvPr/>
        </p:nvSpPr>
        <p:spPr>
          <a:xfrm>
            <a:off x="6085196" y="6892904"/>
            <a:ext cx="4715510" cy="3183890"/>
          </a:xfrm>
          <a:custGeom>
            <a:avLst/>
            <a:gdLst/>
            <a:ahLst/>
            <a:cxnLst/>
            <a:rect l="l" t="t" r="r" b="b"/>
            <a:pathLst>
              <a:path w="4715509" h="3183890">
                <a:moveTo>
                  <a:pt x="3600758" y="0"/>
                </a:moveTo>
                <a:lnTo>
                  <a:pt x="3303154" y="441"/>
                </a:lnTo>
                <a:lnTo>
                  <a:pt x="2989634" y="2099"/>
                </a:lnTo>
                <a:lnTo>
                  <a:pt x="2600233" y="5570"/>
                </a:lnTo>
                <a:lnTo>
                  <a:pt x="2205537" y="10508"/>
                </a:lnTo>
                <a:lnTo>
                  <a:pt x="1815160" y="16758"/>
                </a:lnTo>
                <a:lnTo>
                  <a:pt x="1438716" y="24166"/>
                </a:lnTo>
                <a:lnTo>
                  <a:pt x="1142590" y="31110"/>
                </a:lnTo>
                <a:lnTo>
                  <a:pt x="868380" y="38660"/>
                </a:lnTo>
                <a:lnTo>
                  <a:pt x="668528" y="45075"/>
                </a:lnTo>
                <a:lnTo>
                  <a:pt x="489111" y="51774"/>
                </a:lnTo>
                <a:lnTo>
                  <a:pt x="369672" y="56957"/>
                </a:lnTo>
                <a:lnTo>
                  <a:pt x="264531" y="62254"/>
                </a:lnTo>
                <a:lnTo>
                  <a:pt x="202974" y="65839"/>
                </a:lnTo>
                <a:lnTo>
                  <a:pt x="148662" y="69460"/>
                </a:lnTo>
                <a:lnTo>
                  <a:pt x="101951" y="73113"/>
                </a:lnTo>
                <a:lnTo>
                  <a:pt x="60840" y="85905"/>
                </a:lnTo>
                <a:lnTo>
                  <a:pt x="26464" y="151857"/>
                </a:lnTo>
                <a:lnTo>
                  <a:pt x="13915" y="200589"/>
                </a:lnTo>
                <a:lnTo>
                  <a:pt x="5199" y="255649"/>
                </a:lnTo>
                <a:lnTo>
                  <a:pt x="871" y="313906"/>
                </a:lnTo>
                <a:lnTo>
                  <a:pt x="1486" y="372227"/>
                </a:lnTo>
                <a:lnTo>
                  <a:pt x="672" y="2611085"/>
                </a:lnTo>
                <a:lnTo>
                  <a:pt x="388" y="2916704"/>
                </a:lnTo>
                <a:lnTo>
                  <a:pt x="0" y="3009435"/>
                </a:lnTo>
                <a:lnTo>
                  <a:pt x="5968" y="3075496"/>
                </a:lnTo>
                <a:lnTo>
                  <a:pt x="22237" y="3123459"/>
                </a:lnTo>
                <a:lnTo>
                  <a:pt x="44751" y="3155241"/>
                </a:lnTo>
                <a:lnTo>
                  <a:pt x="69454" y="3172756"/>
                </a:lnTo>
                <a:lnTo>
                  <a:pt x="92290" y="3177922"/>
                </a:lnTo>
                <a:lnTo>
                  <a:pt x="278971" y="3174852"/>
                </a:lnTo>
                <a:lnTo>
                  <a:pt x="534715" y="3171615"/>
                </a:lnTo>
                <a:lnTo>
                  <a:pt x="796605" y="3169276"/>
                </a:lnTo>
                <a:lnTo>
                  <a:pt x="1129838" y="3167486"/>
                </a:lnTo>
                <a:lnTo>
                  <a:pt x="1533643" y="3166776"/>
                </a:lnTo>
                <a:lnTo>
                  <a:pt x="2068629" y="3167793"/>
                </a:lnTo>
                <a:lnTo>
                  <a:pt x="2894741" y="3172574"/>
                </a:lnTo>
                <a:lnTo>
                  <a:pt x="4225831" y="3183396"/>
                </a:lnTo>
                <a:lnTo>
                  <a:pt x="4407253" y="3183571"/>
                </a:lnTo>
                <a:lnTo>
                  <a:pt x="4475615" y="3182831"/>
                </a:lnTo>
                <a:lnTo>
                  <a:pt x="4521548" y="3180885"/>
                </a:lnTo>
                <a:lnTo>
                  <a:pt x="4562450" y="3173801"/>
                </a:lnTo>
                <a:lnTo>
                  <a:pt x="4602865" y="3156230"/>
                </a:lnTo>
                <a:lnTo>
                  <a:pt x="4640146" y="3120195"/>
                </a:lnTo>
                <a:lnTo>
                  <a:pt x="4671648" y="3057716"/>
                </a:lnTo>
                <a:lnTo>
                  <a:pt x="4683384" y="3018254"/>
                </a:lnTo>
                <a:lnTo>
                  <a:pt x="4692492" y="2974770"/>
                </a:lnTo>
                <a:lnTo>
                  <a:pt x="4699317" y="2928020"/>
                </a:lnTo>
                <a:lnTo>
                  <a:pt x="4704206" y="2878758"/>
                </a:lnTo>
                <a:lnTo>
                  <a:pt x="4707504" y="2827739"/>
                </a:lnTo>
                <a:lnTo>
                  <a:pt x="4709557" y="2775718"/>
                </a:lnTo>
                <a:lnTo>
                  <a:pt x="4710711" y="2723449"/>
                </a:lnTo>
                <a:lnTo>
                  <a:pt x="4714053" y="2268552"/>
                </a:lnTo>
                <a:lnTo>
                  <a:pt x="4715508" y="1764568"/>
                </a:lnTo>
                <a:lnTo>
                  <a:pt x="4714773" y="1260574"/>
                </a:lnTo>
                <a:lnTo>
                  <a:pt x="4711848" y="756638"/>
                </a:lnTo>
                <a:lnTo>
                  <a:pt x="4706733" y="252828"/>
                </a:lnTo>
                <a:lnTo>
                  <a:pt x="4705448" y="152088"/>
                </a:lnTo>
                <a:lnTo>
                  <a:pt x="4701025" y="100872"/>
                </a:lnTo>
                <a:lnTo>
                  <a:pt x="4690205" y="59026"/>
                </a:lnTo>
                <a:lnTo>
                  <a:pt x="4655313" y="19202"/>
                </a:lnTo>
                <a:lnTo>
                  <a:pt x="4607089" y="16198"/>
                </a:lnTo>
                <a:lnTo>
                  <a:pt x="4551333" y="13469"/>
                </a:lnTo>
                <a:lnTo>
                  <a:pt x="4488402" y="11011"/>
                </a:lnTo>
                <a:lnTo>
                  <a:pt x="4418651" y="8816"/>
                </a:lnTo>
                <a:lnTo>
                  <a:pt x="4302018" y="6006"/>
                </a:lnTo>
                <a:lnTo>
                  <a:pt x="4172045" y="3757"/>
                </a:lnTo>
                <a:lnTo>
                  <a:pt x="4029932" y="2050"/>
                </a:lnTo>
                <a:lnTo>
                  <a:pt x="3823643" y="583"/>
                </a:lnTo>
                <a:lnTo>
                  <a:pt x="3600758" y="0"/>
                </a:lnTo>
                <a:close/>
              </a:path>
            </a:pathLst>
          </a:custGeom>
          <a:solidFill>
            <a:srgbClr val="CCE5E0"/>
          </a:solidFill>
        </p:spPr>
        <p:txBody>
          <a:bodyPr wrap="square" lIns="0" tIns="0" rIns="0" bIns="0" rtlCol="0"/>
          <a:lstStyle/>
          <a:p>
            <a:endParaRPr/>
          </a:p>
        </p:txBody>
      </p:sp>
      <p:sp>
        <p:nvSpPr>
          <p:cNvPr id="7" name="object 7"/>
          <p:cNvSpPr/>
          <p:nvPr/>
        </p:nvSpPr>
        <p:spPr>
          <a:xfrm>
            <a:off x="12036546" y="2873941"/>
            <a:ext cx="6837680" cy="2475262"/>
          </a:xfrm>
          <a:custGeom>
            <a:avLst/>
            <a:gdLst/>
            <a:ahLst/>
            <a:cxnLst/>
            <a:rect l="l" t="t" r="r" b="b"/>
            <a:pathLst>
              <a:path w="6837680" h="3801745">
                <a:moveTo>
                  <a:pt x="381864" y="0"/>
                </a:moveTo>
                <a:lnTo>
                  <a:pt x="296291" y="2112"/>
                </a:lnTo>
                <a:lnTo>
                  <a:pt x="223535" y="8603"/>
                </a:lnTo>
                <a:lnTo>
                  <a:pt x="162876" y="18658"/>
                </a:lnTo>
                <a:lnTo>
                  <a:pt x="113594" y="31461"/>
                </a:lnTo>
                <a:lnTo>
                  <a:pt x="74969" y="46197"/>
                </a:lnTo>
                <a:lnTo>
                  <a:pt x="26813" y="78207"/>
                </a:lnTo>
                <a:lnTo>
                  <a:pt x="12650" y="108164"/>
                </a:lnTo>
                <a:lnTo>
                  <a:pt x="18464" y="290030"/>
                </a:lnTo>
                <a:lnTo>
                  <a:pt x="23387" y="467385"/>
                </a:lnTo>
                <a:lnTo>
                  <a:pt x="27467" y="640198"/>
                </a:lnTo>
                <a:lnTo>
                  <a:pt x="30755" y="808438"/>
                </a:lnTo>
                <a:lnTo>
                  <a:pt x="33299" y="972072"/>
                </a:lnTo>
                <a:lnTo>
                  <a:pt x="35149" y="1131071"/>
                </a:lnTo>
                <a:lnTo>
                  <a:pt x="36355" y="1285402"/>
                </a:lnTo>
                <a:lnTo>
                  <a:pt x="36965" y="1435035"/>
                </a:lnTo>
                <a:lnTo>
                  <a:pt x="37031" y="1579938"/>
                </a:lnTo>
                <a:lnTo>
                  <a:pt x="36600" y="1720080"/>
                </a:lnTo>
                <a:lnTo>
                  <a:pt x="35723" y="1855430"/>
                </a:lnTo>
                <a:lnTo>
                  <a:pt x="33678" y="2049401"/>
                </a:lnTo>
                <a:lnTo>
                  <a:pt x="30907" y="2232413"/>
                </a:lnTo>
                <a:lnTo>
                  <a:pt x="27577" y="2404363"/>
                </a:lnTo>
                <a:lnTo>
                  <a:pt x="22556" y="2616236"/>
                </a:lnTo>
                <a:lnTo>
                  <a:pt x="2638" y="3289368"/>
                </a:lnTo>
                <a:lnTo>
                  <a:pt x="847" y="3369013"/>
                </a:lnTo>
                <a:lnTo>
                  <a:pt x="0" y="3436645"/>
                </a:lnTo>
                <a:lnTo>
                  <a:pt x="42" y="3475007"/>
                </a:lnTo>
                <a:lnTo>
                  <a:pt x="627" y="3507953"/>
                </a:lnTo>
                <a:lnTo>
                  <a:pt x="2632" y="3547146"/>
                </a:lnTo>
                <a:lnTo>
                  <a:pt x="13218" y="3601253"/>
                </a:lnTo>
                <a:lnTo>
                  <a:pt x="45808" y="3655974"/>
                </a:lnTo>
                <a:lnTo>
                  <a:pt x="77844" y="3682261"/>
                </a:lnTo>
                <a:lnTo>
                  <a:pt x="124723" y="3707059"/>
                </a:lnTo>
                <a:lnTo>
                  <a:pt x="189710" y="3729790"/>
                </a:lnTo>
                <a:lnTo>
                  <a:pt x="276066" y="3749875"/>
                </a:lnTo>
                <a:lnTo>
                  <a:pt x="315560" y="3756758"/>
                </a:lnTo>
                <a:lnTo>
                  <a:pt x="357199" y="3762911"/>
                </a:lnTo>
                <a:lnTo>
                  <a:pt x="400811" y="3768377"/>
                </a:lnTo>
                <a:lnTo>
                  <a:pt x="446223" y="3773197"/>
                </a:lnTo>
                <a:lnTo>
                  <a:pt x="493264" y="3777415"/>
                </a:lnTo>
                <a:lnTo>
                  <a:pt x="541760" y="3781071"/>
                </a:lnTo>
                <a:lnTo>
                  <a:pt x="591539" y="3784209"/>
                </a:lnTo>
                <a:lnTo>
                  <a:pt x="642430" y="3786871"/>
                </a:lnTo>
                <a:lnTo>
                  <a:pt x="694260" y="3789098"/>
                </a:lnTo>
                <a:lnTo>
                  <a:pt x="746856" y="3790934"/>
                </a:lnTo>
                <a:lnTo>
                  <a:pt x="800047" y="3792419"/>
                </a:lnTo>
                <a:lnTo>
                  <a:pt x="853659" y="3793598"/>
                </a:lnTo>
                <a:lnTo>
                  <a:pt x="907521" y="3794511"/>
                </a:lnTo>
                <a:lnTo>
                  <a:pt x="1015305" y="3795710"/>
                </a:lnTo>
                <a:lnTo>
                  <a:pt x="2907412" y="3801184"/>
                </a:lnTo>
                <a:lnTo>
                  <a:pt x="4760428" y="3798680"/>
                </a:lnTo>
                <a:lnTo>
                  <a:pt x="6495123" y="3789486"/>
                </a:lnTo>
                <a:lnTo>
                  <a:pt x="6571807" y="3786953"/>
                </a:lnTo>
                <a:lnTo>
                  <a:pt x="6640643" y="3780828"/>
                </a:lnTo>
                <a:lnTo>
                  <a:pt x="6699072" y="3771627"/>
                </a:lnTo>
                <a:lnTo>
                  <a:pt x="6744536" y="3759867"/>
                </a:lnTo>
                <a:lnTo>
                  <a:pt x="6786339" y="3730734"/>
                </a:lnTo>
                <a:lnTo>
                  <a:pt x="6793020" y="3660126"/>
                </a:lnTo>
                <a:lnTo>
                  <a:pt x="6799237" y="3583713"/>
                </a:lnTo>
                <a:lnTo>
                  <a:pt x="6804991" y="3501853"/>
                </a:lnTo>
                <a:lnTo>
                  <a:pt x="6810280" y="3414906"/>
                </a:lnTo>
                <a:lnTo>
                  <a:pt x="6815104" y="3323230"/>
                </a:lnTo>
                <a:lnTo>
                  <a:pt x="6819462" y="3227186"/>
                </a:lnTo>
                <a:lnTo>
                  <a:pt x="6823355" y="3127131"/>
                </a:lnTo>
                <a:lnTo>
                  <a:pt x="6826781" y="3023426"/>
                </a:lnTo>
                <a:lnTo>
                  <a:pt x="6829740" y="2916429"/>
                </a:lnTo>
                <a:lnTo>
                  <a:pt x="6832232" y="2806500"/>
                </a:lnTo>
                <a:lnTo>
                  <a:pt x="6834256" y="2693997"/>
                </a:lnTo>
                <a:lnTo>
                  <a:pt x="6835811" y="2579280"/>
                </a:lnTo>
                <a:lnTo>
                  <a:pt x="6836898" y="2462708"/>
                </a:lnTo>
                <a:lnTo>
                  <a:pt x="6837515" y="2344640"/>
                </a:lnTo>
                <a:lnTo>
                  <a:pt x="6837662" y="2225436"/>
                </a:lnTo>
                <a:lnTo>
                  <a:pt x="6837339" y="2105453"/>
                </a:lnTo>
                <a:lnTo>
                  <a:pt x="6836545" y="1985052"/>
                </a:lnTo>
                <a:lnTo>
                  <a:pt x="6835280" y="1864592"/>
                </a:lnTo>
                <a:lnTo>
                  <a:pt x="6833542" y="1744431"/>
                </a:lnTo>
                <a:lnTo>
                  <a:pt x="6831333" y="1624930"/>
                </a:lnTo>
                <a:lnTo>
                  <a:pt x="6828650" y="1506446"/>
                </a:lnTo>
                <a:lnTo>
                  <a:pt x="6825495" y="1389340"/>
                </a:lnTo>
                <a:lnTo>
                  <a:pt x="6821865" y="1273970"/>
                </a:lnTo>
                <a:lnTo>
                  <a:pt x="6817761" y="1160696"/>
                </a:lnTo>
                <a:lnTo>
                  <a:pt x="6813182" y="1049876"/>
                </a:lnTo>
                <a:lnTo>
                  <a:pt x="6808128" y="941870"/>
                </a:lnTo>
                <a:lnTo>
                  <a:pt x="6802598" y="837037"/>
                </a:lnTo>
                <a:lnTo>
                  <a:pt x="6796592" y="735735"/>
                </a:lnTo>
                <a:lnTo>
                  <a:pt x="6790109" y="638326"/>
                </a:lnTo>
                <a:lnTo>
                  <a:pt x="6783148" y="545166"/>
                </a:lnTo>
                <a:lnTo>
                  <a:pt x="6779489" y="500292"/>
                </a:lnTo>
                <a:lnTo>
                  <a:pt x="6775710" y="456616"/>
                </a:lnTo>
                <a:lnTo>
                  <a:pt x="6771812" y="414182"/>
                </a:lnTo>
                <a:lnTo>
                  <a:pt x="6767794" y="373034"/>
                </a:lnTo>
                <a:lnTo>
                  <a:pt x="6763656" y="333219"/>
                </a:lnTo>
                <a:lnTo>
                  <a:pt x="6759398" y="294781"/>
                </a:lnTo>
                <a:lnTo>
                  <a:pt x="6750524" y="222214"/>
                </a:lnTo>
                <a:lnTo>
                  <a:pt x="6741170" y="155693"/>
                </a:lnTo>
                <a:lnTo>
                  <a:pt x="6731335" y="95578"/>
                </a:lnTo>
                <a:lnTo>
                  <a:pt x="6679026" y="54717"/>
                </a:lnTo>
                <a:lnTo>
                  <a:pt x="6601417" y="32416"/>
                </a:lnTo>
                <a:lnTo>
                  <a:pt x="6552186" y="23135"/>
                </a:lnTo>
                <a:lnTo>
                  <a:pt x="6497069" y="15271"/>
                </a:lnTo>
                <a:lnTo>
                  <a:pt x="6436862" y="8955"/>
                </a:lnTo>
                <a:lnTo>
                  <a:pt x="6372365" y="4314"/>
                </a:lnTo>
                <a:lnTo>
                  <a:pt x="6304376" y="1478"/>
                </a:lnTo>
                <a:lnTo>
                  <a:pt x="6233692" y="577"/>
                </a:lnTo>
                <a:lnTo>
                  <a:pt x="6161112" y="1738"/>
                </a:lnTo>
                <a:lnTo>
                  <a:pt x="1254807" y="790"/>
                </a:lnTo>
                <a:lnTo>
                  <a:pt x="585067" y="457"/>
                </a:lnTo>
                <a:lnTo>
                  <a:pt x="381864" y="0"/>
                </a:lnTo>
                <a:close/>
              </a:path>
            </a:pathLst>
          </a:custGeom>
          <a:solidFill>
            <a:srgbClr val="CCE5E0"/>
          </a:solidFill>
        </p:spPr>
        <p:txBody>
          <a:bodyPr wrap="square" lIns="0" tIns="0" rIns="0" bIns="0" rtlCol="0"/>
          <a:lstStyle/>
          <a:p>
            <a:endParaRPr/>
          </a:p>
        </p:txBody>
      </p:sp>
      <p:sp>
        <p:nvSpPr>
          <p:cNvPr id="8" name="object 8"/>
          <p:cNvSpPr/>
          <p:nvPr/>
        </p:nvSpPr>
        <p:spPr>
          <a:xfrm>
            <a:off x="6095481" y="3405405"/>
            <a:ext cx="5767705" cy="3248025"/>
          </a:xfrm>
          <a:custGeom>
            <a:avLst/>
            <a:gdLst/>
            <a:ahLst/>
            <a:cxnLst/>
            <a:rect l="l" t="t" r="r" b="b"/>
            <a:pathLst>
              <a:path w="5767705" h="3248025">
                <a:moveTo>
                  <a:pt x="1604566" y="0"/>
                </a:moveTo>
                <a:lnTo>
                  <a:pt x="1307966" y="765"/>
                </a:lnTo>
                <a:lnTo>
                  <a:pt x="1080218" y="2409"/>
                </a:lnTo>
                <a:lnTo>
                  <a:pt x="912415" y="4456"/>
                </a:lnTo>
                <a:lnTo>
                  <a:pt x="758705" y="7212"/>
                </a:lnTo>
                <a:lnTo>
                  <a:pt x="653390" y="9775"/>
                </a:lnTo>
                <a:lnTo>
                  <a:pt x="557180" y="12788"/>
                </a:lnTo>
                <a:lnTo>
                  <a:pt x="470581" y="16274"/>
                </a:lnTo>
                <a:lnTo>
                  <a:pt x="418437" y="18871"/>
                </a:lnTo>
                <a:lnTo>
                  <a:pt x="370939" y="21695"/>
                </a:lnTo>
                <a:lnTo>
                  <a:pt x="328235" y="24752"/>
                </a:lnTo>
                <a:lnTo>
                  <a:pt x="258082" y="34295"/>
                </a:lnTo>
                <a:lnTo>
                  <a:pt x="198481" y="49248"/>
                </a:lnTo>
                <a:lnTo>
                  <a:pt x="148600" y="68974"/>
                </a:lnTo>
                <a:lnTo>
                  <a:pt x="107612" y="92834"/>
                </a:lnTo>
                <a:lnTo>
                  <a:pt x="74686" y="120193"/>
                </a:lnTo>
                <a:lnTo>
                  <a:pt x="48994" y="150412"/>
                </a:lnTo>
                <a:lnTo>
                  <a:pt x="15991" y="216884"/>
                </a:lnTo>
                <a:lnTo>
                  <a:pt x="1967" y="287150"/>
                </a:lnTo>
                <a:lnTo>
                  <a:pt x="0" y="322112"/>
                </a:lnTo>
                <a:lnTo>
                  <a:pt x="288" y="356112"/>
                </a:lnTo>
                <a:lnTo>
                  <a:pt x="2004" y="388511"/>
                </a:lnTo>
                <a:lnTo>
                  <a:pt x="1016" y="2665576"/>
                </a:lnTo>
                <a:lnTo>
                  <a:pt x="668" y="2976410"/>
                </a:lnTo>
                <a:lnTo>
                  <a:pt x="193" y="3070722"/>
                </a:lnTo>
                <a:lnTo>
                  <a:pt x="7492" y="3137911"/>
                </a:lnTo>
                <a:lnTo>
                  <a:pt x="27388" y="3186691"/>
                </a:lnTo>
                <a:lnTo>
                  <a:pt x="54922" y="3219013"/>
                </a:lnTo>
                <a:lnTo>
                  <a:pt x="85132" y="3236825"/>
                </a:lnTo>
                <a:lnTo>
                  <a:pt x="113058" y="3242078"/>
                </a:lnTo>
                <a:lnTo>
                  <a:pt x="423810" y="3237986"/>
                </a:lnTo>
                <a:lnTo>
                  <a:pt x="808979" y="3234401"/>
                </a:lnTo>
                <a:lnTo>
                  <a:pt x="1270158" y="3231846"/>
                </a:lnTo>
                <a:lnTo>
                  <a:pt x="1804954" y="3230761"/>
                </a:lnTo>
                <a:lnTo>
                  <a:pt x="2536852" y="3231801"/>
                </a:lnTo>
                <a:lnTo>
                  <a:pt x="5247025" y="3247885"/>
                </a:lnTo>
                <a:lnTo>
                  <a:pt x="5429292" y="3247592"/>
                </a:lnTo>
                <a:lnTo>
                  <a:pt x="5499642" y="3246520"/>
                </a:lnTo>
                <a:lnTo>
                  <a:pt x="5569849" y="3239923"/>
                </a:lnTo>
                <a:lnTo>
                  <a:pt x="5609843" y="3228966"/>
                </a:lnTo>
                <a:lnTo>
                  <a:pt x="5648212" y="3208067"/>
                </a:lnTo>
                <a:lnTo>
                  <a:pt x="5683298" y="3173070"/>
                </a:lnTo>
                <a:lnTo>
                  <a:pt x="5713443" y="3119820"/>
                </a:lnTo>
                <a:lnTo>
                  <a:pt x="5727798" y="3079683"/>
                </a:lnTo>
                <a:lnTo>
                  <a:pt x="5738938" y="3035458"/>
                </a:lnTo>
                <a:lnTo>
                  <a:pt x="5747287" y="2987910"/>
                </a:lnTo>
                <a:lnTo>
                  <a:pt x="5753267" y="2937809"/>
                </a:lnTo>
                <a:lnTo>
                  <a:pt x="5757301" y="2885920"/>
                </a:lnTo>
                <a:lnTo>
                  <a:pt x="5759812" y="2833011"/>
                </a:lnTo>
                <a:lnTo>
                  <a:pt x="5761222" y="2779850"/>
                </a:lnTo>
                <a:lnTo>
                  <a:pt x="5764252" y="2470955"/>
                </a:lnTo>
                <a:lnTo>
                  <a:pt x="5766533" y="2060908"/>
                </a:lnTo>
                <a:lnTo>
                  <a:pt x="5767099" y="1650832"/>
                </a:lnTo>
                <a:lnTo>
                  <a:pt x="5765951" y="1240761"/>
                </a:lnTo>
                <a:lnTo>
                  <a:pt x="5763088" y="830732"/>
                </a:lnTo>
                <a:lnTo>
                  <a:pt x="5758512" y="420778"/>
                </a:lnTo>
                <a:lnTo>
                  <a:pt x="5754782" y="164612"/>
                </a:lnTo>
                <a:lnTo>
                  <a:pt x="5749375" y="112520"/>
                </a:lnTo>
                <a:lnTo>
                  <a:pt x="5736144" y="69959"/>
                </a:lnTo>
                <a:lnTo>
                  <a:pt x="5693475" y="29453"/>
                </a:lnTo>
                <a:lnTo>
                  <a:pt x="5038288" y="25706"/>
                </a:lnTo>
                <a:lnTo>
                  <a:pt x="2667090" y="4301"/>
                </a:lnTo>
                <a:lnTo>
                  <a:pt x="2032945" y="734"/>
                </a:lnTo>
                <a:lnTo>
                  <a:pt x="1604566" y="0"/>
                </a:lnTo>
                <a:close/>
              </a:path>
            </a:pathLst>
          </a:custGeom>
          <a:solidFill>
            <a:srgbClr val="CCE5E0"/>
          </a:solidFill>
        </p:spPr>
        <p:txBody>
          <a:bodyPr wrap="square" lIns="0" tIns="0" rIns="0" bIns="0" rtlCol="0"/>
          <a:lstStyle/>
          <a:p>
            <a:endParaRPr/>
          </a:p>
        </p:txBody>
      </p:sp>
      <p:sp>
        <p:nvSpPr>
          <p:cNvPr id="10" name="object 10"/>
          <p:cNvSpPr txBox="1"/>
          <p:nvPr/>
        </p:nvSpPr>
        <p:spPr>
          <a:xfrm>
            <a:off x="1564488" y="5667970"/>
            <a:ext cx="4008754" cy="2997231"/>
          </a:xfrm>
          <a:prstGeom prst="rect">
            <a:avLst/>
          </a:prstGeom>
        </p:spPr>
        <p:txBody>
          <a:bodyPr vert="horz" wrap="square" lIns="0" tIns="12065" rIns="0" bIns="0" rtlCol="0">
            <a:spAutoFit/>
          </a:bodyPr>
          <a:lstStyle/>
          <a:p>
            <a:pPr marL="119380" marR="5080" indent="-107314" algn="ctr">
              <a:lnSpc>
                <a:spcPct val="112400"/>
              </a:lnSpc>
              <a:spcBef>
                <a:spcPts val="95"/>
              </a:spcBef>
            </a:pPr>
            <a:r>
              <a:rPr lang="en-US" sz="2900" b="1" u="sng" spc="-150" dirty="0">
                <a:solidFill>
                  <a:srgbClr val="231F20"/>
                </a:solidFill>
                <a:uFill>
                  <a:solidFill>
                    <a:srgbClr val="231F20"/>
                  </a:solidFill>
                </a:uFill>
                <a:latin typeface="Calibri"/>
                <a:cs typeface="Calibri"/>
              </a:rPr>
              <a:t>ENABLE TWO FACTOR AUTHENTICATION</a:t>
            </a:r>
            <a:r>
              <a:rPr lang="en-US" sz="2900" b="1" spc="-150" dirty="0">
                <a:solidFill>
                  <a:srgbClr val="231F20"/>
                </a:solidFill>
                <a:uFill>
                  <a:solidFill>
                    <a:srgbClr val="231F20"/>
                  </a:solidFill>
                </a:uFill>
                <a:latin typeface="Calibri"/>
                <a:cs typeface="Calibri"/>
              </a:rPr>
              <a:t> FOR YOUR MOST IMPORTANT ACCOUNTS AND SWITCH TO PASSWORD-FREE IF POSSIBLE</a:t>
            </a:r>
            <a:endParaRPr lang="fr-FR" sz="2900" b="1" spc="-150" dirty="0">
              <a:latin typeface="Calibri"/>
              <a:cs typeface="Calibri"/>
            </a:endParaRPr>
          </a:p>
        </p:txBody>
      </p:sp>
      <p:sp>
        <p:nvSpPr>
          <p:cNvPr id="11" name="object 11"/>
          <p:cNvSpPr txBox="1"/>
          <p:nvPr/>
        </p:nvSpPr>
        <p:spPr>
          <a:xfrm>
            <a:off x="12448846" y="3181824"/>
            <a:ext cx="5961380" cy="1852430"/>
          </a:xfrm>
          <a:prstGeom prst="rect">
            <a:avLst/>
          </a:prstGeom>
        </p:spPr>
        <p:txBody>
          <a:bodyPr vert="horz" wrap="square" lIns="0" tIns="66675" rIns="0" bIns="0" rtlCol="0">
            <a:spAutoFit/>
          </a:bodyPr>
          <a:lstStyle/>
          <a:p>
            <a:pPr marL="3810" algn="ctr">
              <a:lnSpc>
                <a:spcPct val="100000"/>
              </a:lnSpc>
              <a:spcBef>
                <a:spcPts val="525"/>
              </a:spcBef>
            </a:pPr>
            <a:r>
              <a:rPr lang="en-US" sz="2900" b="1" u="sng" spc="-150" dirty="0">
                <a:solidFill>
                  <a:schemeClr val="tx1"/>
                </a:solidFill>
                <a:uFill>
                  <a:solidFill>
                    <a:srgbClr val="5BA3A8"/>
                  </a:solidFill>
                </a:uFill>
                <a:latin typeface="Calibri"/>
                <a:cs typeface="Calibri"/>
                <a:hlinkClick r:id="rId2">
                  <a:extLst>
                    <a:ext uri="{A12FA001-AC4F-418D-AE19-62706E023703}">
                      <ahyp:hlinkClr xmlns:ahyp="http://schemas.microsoft.com/office/drawing/2018/hyperlinkcolor" val="tx"/>
                    </a:ext>
                  </a:extLst>
                </a:hlinkClick>
              </a:rPr>
              <a:t>USE A PASSWORD MANAGER TO CREATE A STRONG AND UNIQUE PASSWORD PER ACCOUNT: MANY SOLUTIONS EXIST, FOR EXAMPLE, THE FREE SOFTWARE:</a:t>
            </a:r>
            <a:r>
              <a:rPr lang="fr-FR" sz="2900" b="1" u="sng" spc="-150" dirty="0">
                <a:solidFill>
                  <a:schemeClr val="tx1"/>
                </a:solidFill>
                <a:uFill>
                  <a:solidFill>
                    <a:srgbClr val="5BA3A8"/>
                  </a:solidFill>
                </a:uFill>
                <a:latin typeface="Calibri"/>
                <a:cs typeface="Calibri"/>
                <a:hlinkClick r:id="rId2">
                  <a:extLst>
                    <a:ext uri="{A12FA001-AC4F-418D-AE19-62706E023703}">
                      <ahyp:hlinkClr xmlns:ahyp="http://schemas.microsoft.com/office/drawing/2018/hyperlinkcolor" val="tx"/>
                    </a:ext>
                  </a:extLst>
                </a:hlinkClick>
              </a:rPr>
              <a:t> </a:t>
            </a:r>
            <a:r>
              <a:rPr lang="fr-FR" sz="2900" b="1" u="sng" spc="-150" dirty="0">
                <a:solidFill>
                  <a:srgbClr val="0070C0"/>
                </a:solidFill>
                <a:uFill>
                  <a:solidFill>
                    <a:srgbClr val="5BA3A8"/>
                  </a:solidFill>
                </a:uFill>
                <a:latin typeface="Calibri"/>
                <a:cs typeface="Calibri"/>
                <a:hlinkClick r:id="rId2">
                  <a:extLst>
                    <a:ext uri="{A12FA001-AC4F-418D-AE19-62706E023703}">
                      <ahyp:hlinkClr xmlns:ahyp="http://schemas.microsoft.com/office/drawing/2018/hyperlinkcolor" val="tx"/>
                    </a:ext>
                  </a:extLst>
                </a:hlinkClick>
              </a:rPr>
              <a:t>KEEPASS</a:t>
            </a:r>
            <a:endParaRPr lang="fr-FR" sz="2900" b="1" spc="-150" dirty="0">
              <a:solidFill>
                <a:srgbClr val="0070C0"/>
              </a:solidFill>
              <a:latin typeface="Calibri"/>
              <a:cs typeface="Calibri"/>
            </a:endParaRPr>
          </a:p>
        </p:txBody>
      </p:sp>
      <p:sp>
        <p:nvSpPr>
          <p:cNvPr id="12" name="object 12"/>
          <p:cNvSpPr txBox="1"/>
          <p:nvPr/>
        </p:nvSpPr>
        <p:spPr>
          <a:xfrm>
            <a:off x="6556978" y="7159864"/>
            <a:ext cx="3759835" cy="1390765"/>
          </a:xfrm>
          <a:prstGeom prst="rect">
            <a:avLst/>
          </a:prstGeom>
        </p:spPr>
        <p:txBody>
          <a:bodyPr vert="horz" wrap="square" lIns="0" tIns="66675" rIns="0" bIns="0" rtlCol="0">
            <a:spAutoFit/>
          </a:bodyPr>
          <a:lstStyle/>
          <a:p>
            <a:pPr marR="59055" algn="ctr">
              <a:lnSpc>
                <a:spcPct val="100000"/>
              </a:lnSpc>
              <a:spcBef>
                <a:spcPts val="525"/>
              </a:spcBef>
            </a:pPr>
            <a:r>
              <a:rPr lang="en-US" sz="2900" b="1" spc="-150" dirty="0">
                <a:latin typeface="Calibri"/>
                <a:cs typeface="Calibri"/>
              </a:rPr>
              <a:t>ACCESS YOUR ACCOUNTS ONLY FROM </a:t>
            </a:r>
            <a:r>
              <a:rPr lang="en-US" sz="2800" b="1" u="sng" spc="-150" dirty="0">
                <a:latin typeface="Calibri"/>
                <a:cs typeface="Calibri"/>
              </a:rPr>
              <a:t>CONTROLLED AND TRUSTED DEVICES</a:t>
            </a:r>
            <a:endParaRPr lang="fr-FR" sz="2900" b="1" u="sng" spc="-150" dirty="0">
              <a:latin typeface="Calibri"/>
              <a:cs typeface="Calibri"/>
            </a:endParaRPr>
          </a:p>
        </p:txBody>
      </p:sp>
      <p:sp>
        <p:nvSpPr>
          <p:cNvPr id="13" name="object 13"/>
          <p:cNvSpPr txBox="1"/>
          <p:nvPr/>
        </p:nvSpPr>
        <p:spPr>
          <a:xfrm>
            <a:off x="6490346" y="3720651"/>
            <a:ext cx="4982210" cy="1852430"/>
          </a:xfrm>
          <a:prstGeom prst="rect">
            <a:avLst/>
          </a:prstGeom>
        </p:spPr>
        <p:txBody>
          <a:bodyPr vert="horz" wrap="square" lIns="0" tIns="66675" rIns="0" bIns="0" rtlCol="0">
            <a:spAutoFit/>
          </a:bodyPr>
          <a:lstStyle/>
          <a:p>
            <a:pPr marL="7620" algn="ctr">
              <a:lnSpc>
                <a:spcPct val="100000"/>
              </a:lnSpc>
              <a:spcBef>
                <a:spcPts val="434"/>
              </a:spcBef>
            </a:pPr>
            <a:r>
              <a:rPr lang="en-US" sz="2900" b="1" spc="-150" dirty="0">
                <a:latin typeface="Calibri"/>
                <a:cs typeface="Calibri"/>
              </a:rPr>
              <a:t>CREATE PASSWORDS AND PASSPHRASES THAT </a:t>
            </a:r>
            <a:r>
              <a:rPr lang="en-US" sz="2900" b="1" u="sng" spc="-150" dirty="0">
                <a:latin typeface="Calibri"/>
                <a:cs typeface="Calibri"/>
              </a:rPr>
              <a:t>ARE EASY FOR YOU TO REMEMBER, BUT DIFFICULT FOR OTHERS TO GUESS</a:t>
            </a:r>
            <a:endParaRPr lang="fr-FR" sz="2900" b="1" u="sng" spc="-150" dirty="0">
              <a:latin typeface="Calibri"/>
              <a:cs typeface="Calibri"/>
            </a:endParaRPr>
          </a:p>
        </p:txBody>
      </p:sp>
      <p:sp>
        <p:nvSpPr>
          <p:cNvPr id="14" name="object 14"/>
          <p:cNvSpPr txBox="1"/>
          <p:nvPr/>
        </p:nvSpPr>
        <p:spPr>
          <a:xfrm>
            <a:off x="7508495" y="5757962"/>
            <a:ext cx="2931160" cy="463588"/>
          </a:xfrm>
          <a:prstGeom prst="rect">
            <a:avLst/>
          </a:prstGeom>
        </p:spPr>
        <p:txBody>
          <a:bodyPr vert="horz" wrap="square" lIns="0" tIns="17145" rIns="0" bIns="0" rtlCol="0">
            <a:spAutoFit/>
          </a:bodyPr>
          <a:lstStyle/>
          <a:p>
            <a:pPr marL="12700">
              <a:lnSpc>
                <a:spcPct val="100000"/>
              </a:lnSpc>
              <a:spcBef>
                <a:spcPts val="135"/>
              </a:spcBef>
            </a:pPr>
            <a:endParaRPr lang="fr-FR" sz="2900" b="1" spc="-150" dirty="0">
              <a:latin typeface="Calibri"/>
              <a:cs typeface="Calibri"/>
            </a:endParaRPr>
          </a:p>
        </p:txBody>
      </p:sp>
      <p:grpSp>
        <p:nvGrpSpPr>
          <p:cNvPr id="15" name="object 15"/>
          <p:cNvGrpSpPr/>
          <p:nvPr/>
        </p:nvGrpSpPr>
        <p:grpSpPr>
          <a:xfrm>
            <a:off x="1373743" y="1680346"/>
            <a:ext cx="1078230" cy="1828164"/>
            <a:chOff x="1373743" y="1680346"/>
            <a:chExt cx="1078230" cy="1828164"/>
          </a:xfrm>
        </p:grpSpPr>
        <p:sp>
          <p:nvSpPr>
            <p:cNvPr id="16" name="object 16"/>
            <p:cNvSpPr/>
            <p:nvPr/>
          </p:nvSpPr>
          <p:spPr>
            <a:xfrm>
              <a:off x="1404137" y="3063191"/>
              <a:ext cx="972819" cy="445770"/>
            </a:xfrm>
            <a:custGeom>
              <a:avLst/>
              <a:gdLst/>
              <a:ahLst/>
              <a:cxnLst/>
              <a:rect l="l" t="t" r="r" b="b"/>
              <a:pathLst>
                <a:path w="972819" h="445770">
                  <a:moveTo>
                    <a:pt x="279520" y="0"/>
                  </a:moveTo>
                  <a:lnTo>
                    <a:pt x="220085" y="15977"/>
                  </a:lnTo>
                  <a:lnTo>
                    <a:pt x="166160" y="35659"/>
                  </a:lnTo>
                  <a:lnTo>
                    <a:pt x="118490" y="58689"/>
                  </a:lnTo>
                  <a:lnTo>
                    <a:pt x="77818" y="84709"/>
                  </a:lnTo>
                  <a:lnTo>
                    <a:pt x="44889" y="113362"/>
                  </a:lnTo>
                  <a:lnTo>
                    <a:pt x="20446" y="144290"/>
                  </a:lnTo>
                  <a:lnTo>
                    <a:pt x="0" y="211543"/>
                  </a:lnTo>
                  <a:lnTo>
                    <a:pt x="3789" y="240854"/>
                  </a:lnTo>
                  <a:lnTo>
                    <a:pt x="32740" y="295999"/>
                  </a:lnTo>
                  <a:lnTo>
                    <a:pt x="87148" y="345047"/>
                  </a:lnTo>
                  <a:lnTo>
                    <a:pt x="122758" y="366737"/>
                  </a:lnTo>
                  <a:lnTo>
                    <a:pt x="163364" y="386245"/>
                  </a:lnTo>
                  <a:lnTo>
                    <a:pt x="208512" y="403353"/>
                  </a:lnTo>
                  <a:lnTo>
                    <a:pt x="257744" y="417842"/>
                  </a:lnTo>
                  <a:lnTo>
                    <a:pt x="310605" y="429492"/>
                  </a:lnTo>
                  <a:lnTo>
                    <a:pt x="366639" y="438085"/>
                  </a:lnTo>
                  <a:lnTo>
                    <a:pt x="425391" y="443401"/>
                  </a:lnTo>
                  <a:lnTo>
                    <a:pt x="486404" y="445222"/>
                  </a:lnTo>
                  <a:lnTo>
                    <a:pt x="547419" y="443401"/>
                  </a:lnTo>
                  <a:lnTo>
                    <a:pt x="606172" y="438085"/>
                  </a:lnTo>
                  <a:lnTo>
                    <a:pt x="662208" y="429492"/>
                  </a:lnTo>
                  <a:lnTo>
                    <a:pt x="715070" y="417842"/>
                  </a:lnTo>
                  <a:lnTo>
                    <a:pt x="764303" y="403353"/>
                  </a:lnTo>
                  <a:lnTo>
                    <a:pt x="809451" y="386245"/>
                  </a:lnTo>
                  <a:lnTo>
                    <a:pt x="850059" y="366737"/>
                  </a:lnTo>
                  <a:lnTo>
                    <a:pt x="885669" y="345047"/>
                  </a:lnTo>
                  <a:lnTo>
                    <a:pt x="915827" y="321395"/>
                  </a:lnTo>
                  <a:lnTo>
                    <a:pt x="949809" y="281352"/>
                  </a:lnTo>
                  <a:lnTo>
                    <a:pt x="487922" y="281342"/>
                  </a:lnTo>
                  <a:lnTo>
                    <a:pt x="432412" y="276609"/>
                  </a:lnTo>
                  <a:lnTo>
                    <a:pt x="382563" y="263679"/>
                  </a:lnTo>
                  <a:lnTo>
                    <a:pt x="340363" y="243766"/>
                  </a:lnTo>
                  <a:lnTo>
                    <a:pt x="307799" y="218082"/>
                  </a:lnTo>
                  <a:lnTo>
                    <a:pt x="279520" y="154257"/>
                  </a:lnTo>
                  <a:lnTo>
                    <a:pt x="279572" y="151492"/>
                  </a:lnTo>
                  <a:lnTo>
                    <a:pt x="279656" y="150121"/>
                  </a:lnTo>
                  <a:lnTo>
                    <a:pt x="279520" y="149806"/>
                  </a:lnTo>
                  <a:lnTo>
                    <a:pt x="279520" y="127325"/>
                  </a:lnTo>
                  <a:lnTo>
                    <a:pt x="275956" y="122246"/>
                  </a:lnTo>
                  <a:lnTo>
                    <a:pt x="275026" y="114889"/>
                  </a:lnTo>
                  <a:lnTo>
                    <a:pt x="275940" y="107088"/>
                  </a:lnTo>
                  <a:lnTo>
                    <a:pt x="277907" y="100677"/>
                  </a:lnTo>
                  <a:lnTo>
                    <a:pt x="279837" y="100677"/>
                  </a:lnTo>
                  <a:lnTo>
                    <a:pt x="279520" y="73777"/>
                  </a:lnTo>
                  <a:lnTo>
                    <a:pt x="279520" y="32962"/>
                  </a:lnTo>
                  <a:lnTo>
                    <a:pt x="275956" y="27895"/>
                  </a:lnTo>
                  <a:lnTo>
                    <a:pt x="275026" y="20542"/>
                  </a:lnTo>
                  <a:lnTo>
                    <a:pt x="275940" y="12732"/>
                  </a:lnTo>
                  <a:lnTo>
                    <a:pt x="277907" y="6293"/>
                  </a:lnTo>
                  <a:lnTo>
                    <a:pt x="279520" y="6293"/>
                  </a:lnTo>
                  <a:lnTo>
                    <a:pt x="279520" y="0"/>
                  </a:lnTo>
                  <a:close/>
                </a:path>
                <a:path w="972819" h="445770">
                  <a:moveTo>
                    <a:pt x="697120" y="879"/>
                  </a:moveTo>
                  <a:lnTo>
                    <a:pt x="697150" y="27895"/>
                  </a:lnTo>
                  <a:lnTo>
                    <a:pt x="698376" y="32637"/>
                  </a:lnTo>
                  <a:lnTo>
                    <a:pt x="697486" y="36386"/>
                  </a:lnTo>
                  <a:lnTo>
                    <a:pt x="697434" y="47757"/>
                  </a:lnTo>
                  <a:lnTo>
                    <a:pt x="697727" y="61757"/>
                  </a:lnTo>
                  <a:lnTo>
                    <a:pt x="697340" y="62950"/>
                  </a:lnTo>
                  <a:lnTo>
                    <a:pt x="697120" y="63547"/>
                  </a:lnTo>
                  <a:lnTo>
                    <a:pt x="697120" y="73777"/>
                  </a:lnTo>
                  <a:lnTo>
                    <a:pt x="696491" y="120080"/>
                  </a:lnTo>
                  <a:lnTo>
                    <a:pt x="698638" y="126038"/>
                  </a:lnTo>
                  <a:lnTo>
                    <a:pt x="697486" y="129912"/>
                  </a:lnTo>
                  <a:lnTo>
                    <a:pt x="697479" y="144290"/>
                  </a:lnTo>
                  <a:lnTo>
                    <a:pt x="697727" y="156099"/>
                  </a:lnTo>
                  <a:lnTo>
                    <a:pt x="697319" y="157366"/>
                  </a:lnTo>
                  <a:lnTo>
                    <a:pt x="697088" y="157995"/>
                  </a:lnTo>
                  <a:lnTo>
                    <a:pt x="688839" y="190888"/>
                  </a:lnTo>
                  <a:lnTo>
                    <a:pt x="634902" y="245330"/>
                  </a:lnTo>
                  <a:lnTo>
                    <a:pt x="593044" y="264574"/>
                  </a:lnTo>
                  <a:lnTo>
                    <a:pt x="543814" y="276966"/>
                  </a:lnTo>
                  <a:lnTo>
                    <a:pt x="489126" y="281352"/>
                  </a:lnTo>
                  <a:lnTo>
                    <a:pt x="949816" y="281342"/>
                  </a:lnTo>
                  <a:lnTo>
                    <a:pt x="957963" y="269079"/>
                  </a:lnTo>
                  <a:lnTo>
                    <a:pt x="969028" y="240854"/>
                  </a:lnTo>
                  <a:lnTo>
                    <a:pt x="972818" y="211543"/>
                  </a:lnTo>
                  <a:lnTo>
                    <a:pt x="967662" y="177396"/>
                  </a:lnTo>
                  <a:lnTo>
                    <a:pt x="928597" y="114054"/>
                  </a:lnTo>
                  <a:lnTo>
                    <a:pt x="896141" y="85557"/>
                  </a:lnTo>
                  <a:lnTo>
                    <a:pt x="856039" y="59642"/>
                  </a:lnTo>
                  <a:lnTo>
                    <a:pt x="809016" y="36658"/>
                  </a:lnTo>
                  <a:lnTo>
                    <a:pt x="755801" y="16954"/>
                  </a:lnTo>
                  <a:lnTo>
                    <a:pt x="697120" y="879"/>
                  </a:lnTo>
                  <a:close/>
                </a:path>
                <a:path w="972819" h="445770">
                  <a:moveTo>
                    <a:pt x="279837" y="100677"/>
                  </a:moveTo>
                  <a:lnTo>
                    <a:pt x="277907" y="100677"/>
                  </a:lnTo>
                  <a:lnTo>
                    <a:pt x="278515" y="102059"/>
                  </a:lnTo>
                  <a:lnTo>
                    <a:pt x="279185" y="103441"/>
                  </a:lnTo>
                  <a:lnTo>
                    <a:pt x="279886" y="104824"/>
                  </a:lnTo>
                  <a:lnTo>
                    <a:pt x="279837" y="100677"/>
                  </a:lnTo>
                  <a:close/>
                </a:path>
                <a:path w="972819" h="445770">
                  <a:moveTo>
                    <a:pt x="279520" y="6293"/>
                  </a:moveTo>
                  <a:lnTo>
                    <a:pt x="277907" y="6293"/>
                  </a:lnTo>
                  <a:lnTo>
                    <a:pt x="278410" y="7434"/>
                  </a:lnTo>
                  <a:lnTo>
                    <a:pt x="278944" y="8575"/>
                  </a:lnTo>
                  <a:lnTo>
                    <a:pt x="279520" y="9716"/>
                  </a:lnTo>
                  <a:lnTo>
                    <a:pt x="279520" y="6293"/>
                  </a:lnTo>
                  <a:close/>
                </a:path>
              </a:pathLst>
            </a:custGeom>
            <a:solidFill>
              <a:srgbClr val="EDEDED"/>
            </a:solidFill>
          </p:spPr>
          <p:txBody>
            <a:bodyPr wrap="square" lIns="0" tIns="0" rIns="0" bIns="0" rtlCol="0"/>
            <a:lstStyle/>
            <a:p>
              <a:endParaRPr/>
            </a:p>
          </p:txBody>
        </p:sp>
        <p:sp>
          <p:nvSpPr>
            <p:cNvPr id="17" name="object 17"/>
            <p:cNvSpPr/>
            <p:nvPr/>
          </p:nvSpPr>
          <p:spPr>
            <a:xfrm>
              <a:off x="1683660" y="2821580"/>
              <a:ext cx="417830" cy="523240"/>
            </a:xfrm>
            <a:custGeom>
              <a:avLst/>
              <a:gdLst/>
              <a:ahLst/>
              <a:cxnLst/>
              <a:rect l="l" t="t" r="r" b="b"/>
              <a:pathLst>
                <a:path w="417830" h="523239">
                  <a:moveTo>
                    <a:pt x="209208" y="0"/>
                  </a:moveTo>
                  <a:lnTo>
                    <a:pt x="153687" y="4312"/>
                  </a:lnTo>
                  <a:lnTo>
                    <a:pt x="103771" y="16868"/>
                  </a:lnTo>
                  <a:lnTo>
                    <a:pt x="61451" y="36467"/>
                  </a:lnTo>
                  <a:lnTo>
                    <a:pt x="28720" y="61906"/>
                  </a:lnTo>
                  <a:lnTo>
                    <a:pt x="0" y="125504"/>
                  </a:lnTo>
                  <a:lnTo>
                    <a:pt x="0" y="315393"/>
                  </a:lnTo>
                  <a:lnTo>
                    <a:pt x="827" y="385087"/>
                  </a:lnTo>
                  <a:lnTo>
                    <a:pt x="0" y="392187"/>
                  </a:lnTo>
                  <a:lnTo>
                    <a:pt x="0" y="395872"/>
                  </a:lnTo>
                  <a:lnTo>
                    <a:pt x="7330" y="429456"/>
                  </a:lnTo>
                  <a:lnTo>
                    <a:pt x="60834" y="485377"/>
                  </a:lnTo>
                  <a:lnTo>
                    <a:pt x="103033" y="505290"/>
                  </a:lnTo>
                  <a:lnTo>
                    <a:pt x="152881" y="518221"/>
                  </a:lnTo>
                  <a:lnTo>
                    <a:pt x="208391" y="522957"/>
                  </a:lnTo>
                  <a:lnTo>
                    <a:pt x="263906" y="518637"/>
                  </a:lnTo>
                  <a:lnTo>
                    <a:pt x="313824" y="506080"/>
                  </a:lnTo>
                  <a:lnTo>
                    <a:pt x="356148" y="486485"/>
                  </a:lnTo>
                  <a:lnTo>
                    <a:pt x="388884" y="461052"/>
                  </a:lnTo>
                  <a:lnTo>
                    <a:pt x="417599" y="397474"/>
                  </a:lnTo>
                  <a:lnTo>
                    <a:pt x="417599" y="393286"/>
                  </a:lnTo>
                  <a:lnTo>
                    <a:pt x="417285" y="389129"/>
                  </a:lnTo>
                  <a:lnTo>
                    <a:pt x="416646" y="385087"/>
                  </a:lnTo>
                  <a:lnTo>
                    <a:pt x="417599" y="315393"/>
                  </a:lnTo>
                  <a:lnTo>
                    <a:pt x="417516" y="125504"/>
                  </a:lnTo>
                  <a:lnTo>
                    <a:pt x="388438" y="62397"/>
                  </a:lnTo>
                  <a:lnTo>
                    <a:pt x="355851" y="37040"/>
                  </a:lnTo>
                  <a:lnTo>
                    <a:pt x="313823" y="17397"/>
                  </a:lnTo>
                  <a:lnTo>
                    <a:pt x="264294" y="4654"/>
                  </a:lnTo>
                  <a:lnTo>
                    <a:pt x="209208" y="0"/>
                  </a:lnTo>
                  <a:close/>
                </a:path>
              </a:pathLst>
            </a:custGeom>
            <a:solidFill>
              <a:srgbClr val="262633"/>
            </a:solidFill>
          </p:spPr>
          <p:txBody>
            <a:bodyPr wrap="square" lIns="0" tIns="0" rIns="0" bIns="0" rtlCol="0"/>
            <a:lstStyle/>
            <a:p>
              <a:endParaRPr/>
            </a:p>
          </p:txBody>
        </p:sp>
        <p:sp>
          <p:nvSpPr>
            <p:cNvPr id="18" name="object 18"/>
            <p:cNvSpPr/>
            <p:nvPr/>
          </p:nvSpPr>
          <p:spPr>
            <a:xfrm>
              <a:off x="1679167" y="2982380"/>
              <a:ext cx="423545" cy="57785"/>
            </a:xfrm>
            <a:custGeom>
              <a:avLst/>
              <a:gdLst/>
              <a:ahLst/>
              <a:cxnLst/>
              <a:rect l="l" t="t" r="r" b="b"/>
              <a:pathLst>
                <a:path w="423544" h="57785">
                  <a:moveTo>
                    <a:pt x="422093" y="21475"/>
                  </a:moveTo>
                  <a:lnTo>
                    <a:pt x="422093" y="57254"/>
                  </a:lnTo>
                  <a:lnTo>
                    <a:pt x="422700" y="55474"/>
                  </a:lnTo>
                  <a:lnTo>
                    <a:pt x="422407" y="41454"/>
                  </a:lnTo>
                  <a:lnTo>
                    <a:pt x="422459" y="30082"/>
                  </a:lnTo>
                  <a:lnTo>
                    <a:pt x="423349" y="26334"/>
                  </a:lnTo>
                  <a:lnTo>
                    <a:pt x="422093" y="21475"/>
                  </a:lnTo>
                  <a:close/>
                </a:path>
                <a:path w="423544" h="57785">
                  <a:moveTo>
                    <a:pt x="2880" y="0"/>
                  </a:moveTo>
                  <a:lnTo>
                    <a:pt x="913" y="6425"/>
                  </a:lnTo>
                  <a:lnTo>
                    <a:pt x="0" y="14237"/>
                  </a:lnTo>
                  <a:lnTo>
                    <a:pt x="929" y="21598"/>
                  </a:lnTo>
                  <a:lnTo>
                    <a:pt x="4493" y="26669"/>
                  </a:lnTo>
                  <a:lnTo>
                    <a:pt x="4493" y="3423"/>
                  </a:lnTo>
                  <a:lnTo>
                    <a:pt x="3917" y="2282"/>
                  </a:lnTo>
                  <a:lnTo>
                    <a:pt x="3383" y="1141"/>
                  </a:lnTo>
                  <a:lnTo>
                    <a:pt x="2880" y="0"/>
                  </a:lnTo>
                  <a:close/>
                </a:path>
              </a:pathLst>
            </a:custGeom>
            <a:solidFill>
              <a:srgbClr val="F7F7F7"/>
            </a:solidFill>
          </p:spPr>
          <p:txBody>
            <a:bodyPr wrap="square" lIns="0" tIns="0" rIns="0" bIns="0" rtlCol="0"/>
            <a:lstStyle/>
            <a:p>
              <a:endParaRPr/>
            </a:p>
          </p:txBody>
        </p:sp>
        <p:sp>
          <p:nvSpPr>
            <p:cNvPr id="19" name="object 19"/>
            <p:cNvSpPr/>
            <p:nvPr/>
          </p:nvSpPr>
          <p:spPr>
            <a:xfrm>
              <a:off x="1683657" y="2985802"/>
              <a:ext cx="417830" cy="149860"/>
            </a:xfrm>
            <a:custGeom>
              <a:avLst/>
              <a:gdLst/>
              <a:ahLst/>
              <a:cxnLst/>
              <a:rect l="l" t="t" r="r" b="b"/>
              <a:pathLst>
                <a:path w="417830" h="149860">
                  <a:moveTo>
                    <a:pt x="0" y="0"/>
                  </a:moveTo>
                  <a:lnTo>
                    <a:pt x="0" y="45747"/>
                  </a:lnTo>
                  <a:lnTo>
                    <a:pt x="19674" y="76063"/>
                  </a:lnTo>
                  <a:lnTo>
                    <a:pt x="51237" y="104212"/>
                  </a:lnTo>
                  <a:lnTo>
                    <a:pt x="93082" y="127596"/>
                  </a:lnTo>
                  <a:lnTo>
                    <a:pt x="143602" y="143615"/>
                  </a:lnTo>
                  <a:lnTo>
                    <a:pt x="202266" y="149670"/>
                  </a:lnTo>
                  <a:lnTo>
                    <a:pt x="263909" y="144551"/>
                  </a:lnTo>
                  <a:lnTo>
                    <a:pt x="318970" y="130479"/>
                  </a:lnTo>
                  <a:lnTo>
                    <a:pt x="364743" y="109382"/>
                  </a:lnTo>
                  <a:lnTo>
                    <a:pt x="398522" y="83190"/>
                  </a:lnTo>
                  <a:lnTo>
                    <a:pt x="417599" y="53830"/>
                  </a:lnTo>
                  <a:lnTo>
                    <a:pt x="417599" y="18051"/>
                  </a:lnTo>
                  <a:lnTo>
                    <a:pt x="416877" y="15633"/>
                  </a:lnTo>
                  <a:lnTo>
                    <a:pt x="416270" y="14271"/>
                  </a:lnTo>
                  <a:lnTo>
                    <a:pt x="396799" y="40304"/>
                  </a:lnTo>
                  <a:lnTo>
                    <a:pt x="364343" y="61726"/>
                  </a:lnTo>
                  <a:lnTo>
                    <a:pt x="320895" y="77861"/>
                  </a:lnTo>
                  <a:lnTo>
                    <a:pt x="268445" y="88036"/>
                  </a:lnTo>
                  <a:lnTo>
                    <a:pt x="207365" y="91578"/>
                  </a:lnTo>
                  <a:lnTo>
                    <a:pt x="148907" y="86344"/>
                  </a:lnTo>
                  <a:lnTo>
                    <a:pt x="97021" y="72432"/>
                  </a:lnTo>
                  <a:lnTo>
                    <a:pt x="53627" y="51978"/>
                  </a:lnTo>
                  <a:lnTo>
                    <a:pt x="20647" y="27122"/>
                  </a:lnTo>
                  <a:lnTo>
                    <a:pt x="0" y="0"/>
                  </a:lnTo>
                  <a:close/>
                </a:path>
              </a:pathLst>
            </a:custGeom>
            <a:solidFill>
              <a:srgbClr val="35333F"/>
            </a:solidFill>
          </p:spPr>
          <p:txBody>
            <a:bodyPr wrap="square" lIns="0" tIns="0" rIns="0" bIns="0" rtlCol="0"/>
            <a:lstStyle/>
            <a:p>
              <a:endParaRPr/>
            </a:p>
          </p:txBody>
        </p:sp>
        <p:sp>
          <p:nvSpPr>
            <p:cNvPr id="20" name="object 20"/>
            <p:cNvSpPr/>
            <p:nvPr/>
          </p:nvSpPr>
          <p:spPr>
            <a:xfrm>
              <a:off x="1679167" y="3069480"/>
              <a:ext cx="423545" cy="57785"/>
            </a:xfrm>
            <a:custGeom>
              <a:avLst/>
              <a:gdLst/>
              <a:ahLst/>
              <a:cxnLst/>
              <a:rect l="l" t="t" r="r" b="b"/>
              <a:pathLst>
                <a:path w="423544" h="57785">
                  <a:moveTo>
                    <a:pt x="422093" y="21486"/>
                  </a:moveTo>
                  <a:lnTo>
                    <a:pt x="422093" y="57254"/>
                  </a:lnTo>
                  <a:lnTo>
                    <a:pt x="422512" y="56071"/>
                  </a:lnTo>
                  <a:lnTo>
                    <a:pt x="422700" y="55474"/>
                  </a:lnTo>
                  <a:lnTo>
                    <a:pt x="422407" y="41464"/>
                  </a:lnTo>
                  <a:lnTo>
                    <a:pt x="422459" y="30093"/>
                  </a:lnTo>
                  <a:lnTo>
                    <a:pt x="423349" y="26355"/>
                  </a:lnTo>
                  <a:lnTo>
                    <a:pt x="422093" y="21486"/>
                  </a:lnTo>
                  <a:close/>
                </a:path>
                <a:path w="423544" h="57785">
                  <a:moveTo>
                    <a:pt x="2880" y="0"/>
                  </a:moveTo>
                  <a:lnTo>
                    <a:pt x="913" y="6439"/>
                  </a:lnTo>
                  <a:lnTo>
                    <a:pt x="0" y="14249"/>
                  </a:lnTo>
                  <a:lnTo>
                    <a:pt x="929" y="21602"/>
                  </a:lnTo>
                  <a:lnTo>
                    <a:pt x="4493" y="26669"/>
                  </a:lnTo>
                  <a:lnTo>
                    <a:pt x="4493" y="3423"/>
                  </a:lnTo>
                  <a:lnTo>
                    <a:pt x="3917" y="2282"/>
                  </a:lnTo>
                  <a:lnTo>
                    <a:pt x="3383" y="1141"/>
                  </a:lnTo>
                  <a:lnTo>
                    <a:pt x="2880" y="0"/>
                  </a:lnTo>
                  <a:close/>
                </a:path>
              </a:pathLst>
            </a:custGeom>
            <a:solidFill>
              <a:srgbClr val="D6D6D6"/>
            </a:solidFill>
          </p:spPr>
          <p:txBody>
            <a:bodyPr wrap="square" lIns="0" tIns="0" rIns="0" bIns="0" rtlCol="0"/>
            <a:lstStyle/>
            <a:p>
              <a:endParaRPr/>
            </a:p>
          </p:txBody>
        </p:sp>
        <p:sp>
          <p:nvSpPr>
            <p:cNvPr id="21" name="object 21"/>
            <p:cNvSpPr/>
            <p:nvPr/>
          </p:nvSpPr>
          <p:spPr>
            <a:xfrm>
              <a:off x="1683657" y="3072905"/>
              <a:ext cx="417830" cy="149860"/>
            </a:xfrm>
            <a:custGeom>
              <a:avLst/>
              <a:gdLst/>
              <a:ahLst/>
              <a:cxnLst/>
              <a:rect l="l" t="t" r="r" b="b"/>
              <a:pathLst>
                <a:path w="417830" h="149860">
                  <a:moveTo>
                    <a:pt x="0" y="0"/>
                  </a:moveTo>
                  <a:lnTo>
                    <a:pt x="0" y="45757"/>
                  </a:lnTo>
                  <a:lnTo>
                    <a:pt x="19674" y="76056"/>
                  </a:lnTo>
                  <a:lnTo>
                    <a:pt x="51237" y="104202"/>
                  </a:lnTo>
                  <a:lnTo>
                    <a:pt x="93082" y="127590"/>
                  </a:lnTo>
                  <a:lnTo>
                    <a:pt x="143602" y="143617"/>
                  </a:lnTo>
                  <a:lnTo>
                    <a:pt x="202192" y="149681"/>
                  </a:lnTo>
                  <a:lnTo>
                    <a:pt x="263859" y="144559"/>
                  </a:lnTo>
                  <a:lnTo>
                    <a:pt x="318940" y="130483"/>
                  </a:lnTo>
                  <a:lnTo>
                    <a:pt x="364729" y="109382"/>
                  </a:lnTo>
                  <a:lnTo>
                    <a:pt x="398518" y="83187"/>
                  </a:lnTo>
                  <a:lnTo>
                    <a:pt x="417599" y="53830"/>
                  </a:lnTo>
                  <a:lnTo>
                    <a:pt x="417599" y="18062"/>
                  </a:lnTo>
                  <a:lnTo>
                    <a:pt x="416877" y="15633"/>
                  </a:lnTo>
                  <a:lnTo>
                    <a:pt x="416270" y="14271"/>
                  </a:lnTo>
                  <a:lnTo>
                    <a:pt x="396792" y="40307"/>
                  </a:lnTo>
                  <a:lnTo>
                    <a:pt x="364326" y="61733"/>
                  </a:lnTo>
                  <a:lnTo>
                    <a:pt x="320867" y="77874"/>
                  </a:lnTo>
                  <a:lnTo>
                    <a:pt x="268406" y="88055"/>
                  </a:lnTo>
                  <a:lnTo>
                    <a:pt x="207365" y="91588"/>
                  </a:lnTo>
                  <a:lnTo>
                    <a:pt x="148907" y="86353"/>
                  </a:lnTo>
                  <a:lnTo>
                    <a:pt x="97021" y="72438"/>
                  </a:lnTo>
                  <a:lnTo>
                    <a:pt x="53627" y="51982"/>
                  </a:lnTo>
                  <a:lnTo>
                    <a:pt x="20647" y="27123"/>
                  </a:lnTo>
                  <a:lnTo>
                    <a:pt x="0" y="0"/>
                  </a:lnTo>
                  <a:close/>
                </a:path>
              </a:pathLst>
            </a:custGeom>
            <a:solidFill>
              <a:srgbClr val="21212D"/>
            </a:solidFill>
          </p:spPr>
          <p:txBody>
            <a:bodyPr wrap="square" lIns="0" tIns="0" rIns="0" bIns="0" rtlCol="0"/>
            <a:lstStyle/>
            <a:p>
              <a:endParaRPr/>
            </a:p>
          </p:txBody>
        </p:sp>
        <p:sp>
          <p:nvSpPr>
            <p:cNvPr id="22" name="object 22"/>
            <p:cNvSpPr/>
            <p:nvPr/>
          </p:nvSpPr>
          <p:spPr>
            <a:xfrm>
              <a:off x="1677455" y="3054959"/>
              <a:ext cx="427355" cy="153670"/>
            </a:xfrm>
            <a:custGeom>
              <a:avLst/>
              <a:gdLst/>
              <a:ahLst/>
              <a:cxnLst/>
              <a:rect l="l" t="t" r="r" b="b"/>
              <a:pathLst>
                <a:path w="427355" h="153669">
                  <a:moveTo>
                    <a:pt x="4596" y="0"/>
                  </a:moveTo>
                  <a:lnTo>
                    <a:pt x="1612" y="6847"/>
                  </a:lnTo>
                  <a:lnTo>
                    <a:pt x="31" y="13936"/>
                  </a:lnTo>
                  <a:lnTo>
                    <a:pt x="0" y="21214"/>
                  </a:lnTo>
                  <a:lnTo>
                    <a:pt x="6942" y="50858"/>
                  </a:lnTo>
                  <a:lnTo>
                    <a:pt x="58652" y="108504"/>
                  </a:lnTo>
                  <a:lnTo>
                    <a:pt x="100302" y="131471"/>
                  </a:lnTo>
                  <a:lnTo>
                    <a:pt x="150403" y="147177"/>
                  </a:lnTo>
                  <a:lnTo>
                    <a:pt x="207396" y="153105"/>
                  </a:lnTo>
                  <a:lnTo>
                    <a:pt x="265227" y="148768"/>
                  </a:lnTo>
                  <a:lnTo>
                    <a:pt x="317513" y="136483"/>
                  </a:lnTo>
                  <a:lnTo>
                    <a:pt x="362050" y="117822"/>
                  </a:lnTo>
                  <a:lnTo>
                    <a:pt x="396632" y="94357"/>
                  </a:lnTo>
                  <a:lnTo>
                    <a:pt x="427107" y="39307"/>
                  </a:lnTo>
                  <a:lnTo>
                    <a:pt x="427138" y="31894"/>
                  </a:lnTo>
                  <a:lnTo>
                    <a:pt x="425536" y="24679"/>
                  </a:lnTo>
                  <a:lnTo>
                    <a:pt x="422468" y="17685"/>
                  </a:lnTo>
                  <a:lnTo>
                    <a:pt x="402862" y="43857"/>
                  </a:lnTo>
                  <a:lnTo>
                    <a:pt x="370146" y="65362"/>
                  </a:lnTo>
                  <a:lnTo>
                    <a:pt x="326342" y="81516"/>
                  </a:lnTo>
                  <a:lnTo>
                    <a:pt x="273473" y="91634"/>
                  </a:lnTo>
                  <a:lnTo>
                    <a:pt x="213564" y="95033"/>
                  </a:lnTo>
                  <a:lnTo>
                    <a:pt x="153732" y="89535"/>
                  </a:lnTo>
                  <a:lnTo>
                    <a:pt x="100851" y="74987"/>
                  </a:lnTo>
                  <a:lnTo>
                    <a:pt x="56989" y="53685"/>
                  </a:lnTo>
                  <a:lnTo>
                    <a:pt x="24215" y="27923"/>
                  </a:lnTo>
                  <a:lnTo>
                    <a:pt x="4596" y="0"/>
                  </a:lnTo>
                  <a:close/>
                </a:path>
              </a:pathLst>
            </a:custGeom>
            <a:solidFill>
              <a:srgbClr val="BCBCBC"/>
            </a:solidFill>
          </p:spPr>
          <p:txBody>
            <a:bodyPr wrap="square" lIns="0" tIns="0" rIns="0" bIns="0" rtlCol="0"/>
            <a:lstStyle/>
            <a:p>
              <a:endParaRPr/>
            </a:p>
          </p:txBody>
        </p:sp>
        <p:sp>
          <p:nvSpPr>
            <p:cNvPr id="23" name="object 23"/>
            <p:cNvSpPr/>
            <p:nvPr/>
          </p:nvSpPr>
          <p:spPr>
            <a:xfrm>
              <a:off x="1679167" y="3163863"/>
              <a:ext cx="424180" cy="57785"/>
            </a:xfrm>
            <a:custGeom>
              <a:avLst/>
              <a:gdLst/>
              <a:ahLst/>
              <a:cxnLst/>
              <a:rect l="l" t="t" r="r" b="b"/>
              <a:pathLst>
                <a:path w="424180" h="57785">
                  <a:moveTo>
                    <a:pt x="421459" y="19402"/>
                  </a:moveTo>
                  <a:lnTo>
                    <a:pt x="421135" y="42804"/>
                  </a:lnTo>
                  <a:lnTo>
                    <a:pt x="421773" y="46846"/>
                  </a:lnTo>
                  <a:lnTo>
                    <a:pt x="422098" y="51003"/>
                  </a:lnTo>
                  <a:lnTo>
                    <a:pt x="422056" y="57317"/>
                  </a:lnTo>
                  <a:lnTo>
                    <a:pt x="422705" y="55432"/>
                  </a:lnTo>
                  <a:lnTo>
                    <a:pt x="422519" y="46846"/>
                  </a:lnTo>
                  <a:lnTo>
                    <a:pt x="422454" y="29245"/>
                  </a:lnTo>
                  <a:lnTo>
                    <a:pt x="423606" y="25360"/>
                  </a:lnTo>
                  <a:lnTo>
                    <a:pt x="421459" y="19402"/>
                  </a:lnTo>
                  <a:close/>
                </a:path>
                <a:path w="424180" h="57785">
                  <a:moveTo>
                    <a:pt x="2886" y="0"/>
                  </a:moveTo>
                  <a:lnTo>
                    <a:pt x="914" y="6410"/>
                  </a:lnTo>
                  <a:lnTo>
                    <a:pt x="0" y="14211"/>
                  </a:lnTo>
                  <a:lnTo>
                    <a:pt x="929" y="21568"/>
                  </a:lnTo>
                  <a:lnTo>
                    <a:pt x="4488" y="26648"/>
                  </a:lnTo>
                  <a:lnTo>
                    <a:pt x="4488" y="49129"/>
                  </a:lnTo>
                  <a:lnTo>
                    <a:pt x="4624" y="49453"/>
                  </a:lnTo>
                  <a:lnTo>
                    <a:pt x="4781" y="47202"/>
                  </a:lnTo>
                  <a:lnTo>
                    <a:pt x="5022" y="44993"/>
                  </a:lnTo>
                  <a:lnTo>
                    <a:pt x="5325" y="42804"/>
                  </a:lnTo>
                  <a:lnTo>
                    <a:pt x="4865" y="4146"/>
                  </a:lnTo>
                  <a:lnTo>
                    <a:pt x="4153" y="2764"/>
                  </a:lnTo>
                  <a:lnTo>
                    <a:pt x="3493" y="1382"/>
                  </a:lnTo>
                  <a:lnTo>
                    <a:pt x="2886" y="0"/>
                  </a:lnTo>
                  <a:close/>
                </a:path>
              </a:pathLst>
            </a:custGeom>
            <a:solidFill>
              <a:srgbClr val="D6D6D6"/>
            </a:solidFill>
          </p:spPr>
          <p:txBody>
            <a:bodyPr wrap="square" lIns="0" tIns="0" rIns="0" bIns="0" rtlCol="0"/>
            <a:lstStyle/>
            <a:p>
              <a:endParaRPr/>
            </a:p>
          </p:txBody>
        </p:sp>
        <p:sp>
          <p:nvSpPr>
            <p:cNvPr id="24" name="object 24"/>
            <p:cNvSpPr/>
            <p:nvPr/>
          </p:nvSpPr>
          <p:spPr>
            <a:xfrm>
              <a:off x="1683797" y="3168015"/>
              <a:ext cx="417830" cy="149225"/>
            </a:xfrm>
            <a:custGeom>
              <a:avLst/>
              <a:gdLst/>
              <a:ahLst/>
              <a:cxnLst/>
              <a:rect l="l" t="t" r="r" b="b"/>
              <a:pathLst>
                <a:path w="417830" h="149225">
                  <a:moveTo>
                    <a:pt x="230" y="0"/>
                  </a:moveTo>
                  <a:lnTo>
                    <a:pt x="691" y="38658"/>
                  </a:lnTo>
                  <a:lnTo>
                    <a:pt x="0" y="45297"/>
                  </a:lnTo>
                  <a:lnTo>
                    <a:pt x="19752" y="75549"/>
                  </a:lnTo>
                  <a:lnTo>
                    <a:pt x="51331" y="103628"/>
                  </a:lnTo>
                  <a:lnTo>
                    <a:pt x="93139" y="126944"/>
                  </a:lnTo>
                  <a:lnTo>
                    <a:pt x="143578" y="142910"/>
                  </a:lnTo>
                  <a:lnTo>
                    <a:pt x="201051" y="148937"/>
                  </a:lnTo>
                  <a:lnTo>
                    <a:pt x="263727" y="143822"/>
                  </a:lnTo>
                  <a:lnTo>
                    <a:pt x="318761" y="129760"/>
                  </a:lnTo>
                  <a:lnTo>
                    <a:pt x="364522" y="108679"/>
                  </a:lnTo>
                  <a:lnTo>
                    <a:pt x="398309" y="82507"/>
                  </a:lnTo>
                  <a:lnTo>
                    <a:pt x="417463" y="46857"/>
                  </a:lnTo>
                  <a:lnTo>
                    <a:pt x="417139" y="42700"/>
                  </a:lnTo>
                  <a:lnTo>
                    <a:pt x="416500" y="38658"/>
                  </a:lnTo>
                  <a:lnTo>
                    <a:pt x="416825" y="15256"/>
                  </a:lnTo>
                  <a:lnTo>
                    <a:pt x="416133" y="13517"/>
                  </a:lnTo>
                  <a:lnTo>
                    <a:pt x="396659" y="39560"/>
                  </a:lnTo>
                  <a:lnTo>
                    <a:pt x="364203" y="60984"/>
                  </a:lnTo>
                  <a:lnTo>
                    <a:pt x="320756" y="77120"/>
                  </a:lnTo>
                  <a:lnTo>
                    <a:pt x="268308" y="87294"/>
                  </a:lnTo>
                  <a:lnTo>
                    <a:pt x="207229" y="90834"/>
                  </a:lnTo>
                  <a:lnTo>
                    <a:pt x="149061" y="85654"/>
                  </a:lnTo>
                  <a:lnTo>
                    <a:pt x="97386" y="71877"/>
                  </a:lnTo>
                  <a:lnTo>
                    <a:pt x="54095" y="51608"/>
                  </a:lnTo>
                  <a:lnTo>
                    <a:pt x="21079" y="26948"/>
                  </a:lnTo>
                  <a:lnTo>
                    <a:pt x="230" y="0"/>
                  </a:lnTo>
                  <a:close/>
                </a:path>
              </a:pathLst>
            </a:custGeom>
            <a:solidFill>
              <a:srgbClr val="21212D"/>
            </a:solidFill>
          </p:spPr>
          <p:txBody>
            <a:bodyPr wrap="square" lIns="0" tIns="0" rIns="0" bIns="0" rtlCol="0"/>
            <a:lstStyle/>
            <a:p>
              <a:endParaRPr/>
            </a:p>
          </p:txBody>
        </p:sp>
        <p:sp>
          <p:nvSpPr>
            <p:cNvPr id="25" name="object 25"/>
            <p:cNvSpPr/>
            <p:nvPr/>
          </p:nvSpPr>
          <p:spPr>
            <a:xfrm>
              <a:off x="1677455" y="3149333"/>
              <a:ext cx="427355" cy="153670"/>
            </a:xfrm>
            <a:custGeom>
              <a:avLst/>
              <a:gdLst/>
              <a:ahLst/>
              <a:cxnLst/>
              <a:rect l="l" t="t" r="r" b="b"/>
              <a:pathLst>
                <a:path w="427355" h="153670">
                  <a:moveTo>
                    <a:pt x="4596" y="0"/>
                  </a:moveTo>
                  <a:lnTo>
                    <a:pt x="1612" y="6837"/>
                  </a:lnTo>
                  <a:lnTo>
                    <a:pt x="31" y="13915"/>
                  </a:lnTo>
                  <a:lnTo>
                    <a:pt x="0" y="21172"/>
                  </a:lnTo>
                  <a:lnTo>
                    <a:pt x="6942" y="50822"/>
                  </a:lnTo>
                  <a:lnTo>
                    <a:pt x="58652" y="108480"/>
                  </a:lnTo>
                  <a:lnTo>
                    <a:pt x="100302" y="131452"/>
                  </a:lnTo>
                  <a:lnTo>
                    <a:pt x="150403" y="147159"/>
                  </a:lnTo>
                  <a:lnTo>
                    <a:pt x="207396" y="153084"/>
                  </a:lnTo>
                  <a:lnTo>
                    <a:pt x="265227" y="148752"/>
                  </a:lnTo>
                  <a:lnTo>
                    <a:pt x="317513" y="136468"/>
                  </a:lnTo>
                  <a:lnTo>
                    <a:pt x="362050" y="117806"/>
                  </a:lnTo>
                  <a:lnTo>
                    <a:pt x="396632" y="94337"/>
                  </a:lnTo>
                  <a:lnTo>
                    <a:pt x="427107" y="39265"/>
                  </a:lnTo>
                  <a:lnTo>
                    <a:pt x="427138" y="31883"/>
                  </a:lnTo>
                  <a:lnTo>
                    <a:pt x="425536" y="24669"/>
                  </a:lnTo>
                  <a:lnTo>
                    <a:pt x="422468" y="17685"/>
                  </a:lnTo>
                  <a:lnTo>
                    <a:pt x="402862" y="43851"/>
                  </a:lnTo>
                  <a:lnTo>
                    <a:pt x="370146" y="65351"/>
                  </a:lnTo>
                  <a:lnTo>
                    <a:pt x="326342" y="81501"/>
                  </a:lnTo>
                  <a:lnTo>
                    <a:pt x="273473" y="91620"/>
                  </a:lnTo>
                  <a:lnTo>
                    <a:pt x="213564" y="95023"/>
                  </a:lnTo>
                  <a:lnTo>
                    <a:pt x="153732" y="89525"/>
                  </a:lnTo>
                  <a:lnTo>
                    <a:pt x="100851" y="74977"/>
                  </a:lnTo>
                  <a:lnTo>
                    <a:pt x="56989" y="53676"/>
                  </a:lnTo>
                  <a:lnTo>
                    <a:pt x="24215" y="27918"/>
                  </a:lnTo>
                  <a:lnTo>
                    <a:pt x="4596" y="0"/>
                  </a:lnTo>
                  <a:close/>
                </a:path>
              </a:pathLst>
            </a:custGeom>
            <a:solidFill>
              <a:srgbClr val="BCBCBC"/>
            </a:solidFill>
          </p:spPr>
          <p:txBody>
            <a:bodyPr wrap="square" lIns="0" tIns="0" rIns="0" bIns="0" rtlCol="0"/>
            <a:lstStyle/>
            <a:p>
              <a:endParaRPr/>
            </a:p>
          </p:txBody>
        </p:sp>
        <p:sp>
          <p:nvSpPr>
            <p:cNvPr id="26" name="object 26"/>
            <p:cNvSpPr/>
            <p:nvPr/>
          </p:nvSpPr>
          <p:spPr>
            <a:xfrm>
              <a:off x="1373733" y="1680355"/>
              <a:ext cx="1078230" cy="1249680"/>
            </a:xfrm>
            <a:custGeom>
              <a:avLst/>
              <a:gdLst/>
              <a:ahLst/>
              <a:cxnLst/>
              <a:rect l="l" t="t" r="r" b="b"/>
              <a:pathLst>
                <a:path w="1078230" h="1249680">
                  <a:moveTo>
                    <a:pt x="1078077" y="539038"/>
                  </a:moveTo>
                  <a:lnTo>
                    <a:pt x="1075867" y="489978"/>
                  </a:lnTo>
                  <a:lnTo>
                    <a:pt x="1069390" y="442137"/>
                  </a:lnTo>
                  <a:lnTo>
                    <a:pt x="1058824" y="395732"/>
                  </a:lnTo>
                  <a:lnTo>
                    <a:pt x="1044346" y="350951"/>
                  </a:lnTo>
                  <a:lnTo>
                    <a:pt x="1026172" y="307962"/>
                  </a:lnTo>
                  <a:lnTo>
                    <a:pt x="1004468" y="266966"/>
                  </a:lnTo>
                  <a:lnTo>
                    <a:pt x="979449" y="228168"/>
                  </a:lnTo>
                  <a:lnTo>
                    <a:pt x="951293" y="191744"/>
                  </a:lnTo>
                  <a:lnTo>
                    <a:pt x="920178" y="157873"/>
                  </a:lnTo>
                  <a:lnTo>
                    <a:pt x="886320" y="126771"/>
                  </a:lnTo>
                  <a:lnTo>
                    <a:pt x="849884" y="98615"/>
                  </a:lnTo>
                  <a:lnTo>
                    <a:pt x="811085" y="73596"/>
                  </a:lnTo>
                  <a:lnTo>
                    <a:pt x="770089" y="51892"/>
                  </a:lnTo>
                  <a:lnTo>
                    <a:pt x="727100" y="33718"/>
                  </a:lnTo>
                  <a:lnTo>
                    <a:pt x="682307" y="19253"/>
                  </a:lnTo>
                  <a:lnTo>
                    <a:pt x="635901" y="8686"/>
                  </a:lnTo>
                  <a:lnTo>
                    <a:pt x="588073" y="2197"/>
                  </a:lnTo>
                  <a:lnTo>
                    <a:pt x="539013" y="0"/>
                  </a:lnTo>
                  <a:lnTo>
                    <a:pt x="489953" y="2197"/>
                  </a:lnTo>
                  <a:lnTo>
                    <a:pt x="442125" y="8686"/>
                  </a:lnTo>
                  <a:lnTo>
                    <a:pt x="395732" y="19253"/>
                  </a:lnTo>
                  <a:lnTo>
                    <a:pt x="350939" y="33718"/>
                  </a:lnTo>
                  <a:lnTo>
                    <a:pt x="307962" y="51892"/>
                  </a:lnTo>
                  <a:lnTo>
                    <a:pt x="266966" y="73596"/>
                  </a:lnTo>
                  <a:lnTo>
                    <a:pt x="228168" y="98615"/>
                  </a:lnTo>
                  <a:lnTo>
                    <a:pt x="191744" y="126771"/>
                  </a:lnTo>
                  <a:lnTo>
                    <a:pt x="157873" y="157873"/>
                  </a:lnTo>
                  <a:lnTo>
                    <a:pt x="126771" y="191744"/>
                  </a:lnTo>
                  <a:lnTo>
                    <a:pt x="98615" y="228168"/>
                  </a:lnTo>
                  <a:lnTo>
                    <a:pt x="73596" y="266966"/>
                  </a:lnTo>
                  <a:lnTo>
                    <a:pt x="51904" y="307962"/>
                  </a:lnTo>
                  <a:lnTo>
                    <a:pt x="33731" y="350951"/>
                  </a:lnTo>
                  <a:lnTo>
                    <a:pt x="19253" y="395732"/>
                  </a:lnTo>
                  <a:lnTo>
                    <a:pt x="8686" y="442137"/>
                  </a:lnTo>
                  <a:lnTo>
                    <a:pt x="2209" y="489978"/>
                  </a:lnTo>
                  <a:lnTo>
                    <a:pt x="0" y="539038"/>
                  </a:lnTo>
                  <a:lnTo>
                    <a:pt x="2209" y="588098"/>
                  </a:lnTo>
                  <a:lnTo>
                    <a:pt x="8686" y="635927"/>
                  </a:lnTo>
                  <a:lnTo>
                    <a:pt x="19253" y="682332"/>
                  </a:lnTo>
                  <a:lnTo>
                    <a:pt x="33731" y="727125"/>
                  </a:lnTo>
                  <a:lnTo>
                    <a:pt x="51904" y="770102"/>
                  </a:lnTo>
                  <a:lnTo>
                    <a:pt x="73596" y="811098"/>
                  </a:lnTo>
                  <a:lnTo>
                    <a:pt x="98615" y="849896"/>
                  </a:lnTo>
                  <a:lnTo>
                    <a:pt x="126771" y="886333"/>
                  </a:lnTo>
                  <a:lnTo>
                    <a:pt x="155130" y="917219"/>
                  </a:lnTo>
                  <a:lnTo>
                    <a:pt x="154965" y="917206"/>
                  </a:lnTo>
                  <a:lnTo>
                    <a:pt x="244602" y="1009561"/>
                  </a:lnTo>
                  <a:lnTo>
                    <a:pt x="290957" y="1074953"/>
                  </a:lnTo>
                  <a:lnTo>
                    <a:pt x="308889" y="1144536"/>
                  </a:lnTo>
                  <a:lnTo>
                    <a:pt x="313194" y="1249451"/>
                  </a:lnTo>
                  <a:lnTo>
                    <a:pt x="728129" y="1249451"/>
                  </a:lnTo>
                  <a:lnTo>
                    <a:pt x="763879" y="1114298"/>
                  </a:lnTo>
                  <a:lnTo>
                    <a:pt x="793877" y="1036777"/>
                  </a:lnTo>
                  <a:lnTo>
                    <a:pt x="831303" y="991450"/>
                  </a:lnTo>
                  <a:lnTo>
                    <a:pt x="849884" y="979462"/>
                  </a:lnTo>
                  <a:lnTo>
                    <a:pt x="886320" y="951293"/>
                  </a:lnTo>
                  <a:lnTo>
                    <a:pt x="898080" y="940485"/>
                  </a:lnTo>
                  <a:lnTo>
                    <a:pt x="901750" y="937768"/>
                  </a:lnTo>
                  <a:lnTo>
                    <a:pt x="901052" y="937755"/>
                  </a:lnTo>
                  <a:lnTo>
                    <a:pt x="951293" y="886333"/>
                  </a:lnTo>
                  <a:lnTo>
                    <a:pt x="979449" y="849896"/>
                  </a:lnTo>
                  <a:lnTo>
                    <a:pt x="1004468" y="811098"/>
                  </a:lnTo>
                  <a:lnTo>
                    <a:pt x="1026172" y="770102"/>
                  </a:lnTo>
                  <a:lnTo>
                    <a:pt x="1044346" y="727125"/>
                  </a:lnTo>
                  <a:lnTo>
                    <a:pt x="1058824" y="682332"/>
                  </a:lnTo>
                  <a:lnTo>
                    <a:pt x="1069390" y="635927"/>
                  </a:lnTo>
                  <a:lnTo>
                    <a:pt x="1075867" y="588098"/>
                  </a:lnTo>
                  <a:lnTo>
                    <a:pt x="1078077" y="539038"/>
                  </a:lnTo>
                  <a:close/>
                </a:path>
              </a:pathLst>
            </a:custGeom>
            <a:solidFill>
              <a:srgbClr val="9BCCC1"/>
            </a:solidFill>
          </p:spPr>
          <p:txBody>
            <a:bodyPr wrap="square" lIns="0" tIns="0" rIns="0" bIns="0" rtlCol="0"/>
            <a:lstStyle/>
            <a:p>
              <a:endParaRPr/>
            </a:p>
          </p:txBody>
        </p:sp>
        <p:sp>
          <p:nvSpPr>
            <p:cNvPr id="27" name="object 27"/>
            <p:cNvSpPr/>
            <p:nvPr/>
          </p:nvSpPr>
          <p:spPr>
            <a:xfrm>
              <a:off x="1459323" y="1769180"/>
              <a:ext cx="793115" cy="688975"/>
            </a:xfrm>
            <a:custGeom>
              <a:avLst/>
              <a:gdLst/>
              <a:ahLst/>
              <a:cxnLst/>
              <a:rect l="l" t="t" r="r" b="b"/>
              <a:pathLst>
                <a:path w="793114" h="688975">
                  <a:moveTo>
                    <a:pt x="455075" y="0"/>
                  </a:moveTo>
                  <a:lnTo>
                    <a:pt x="404948" y="2184"/>
                  </a:lnTo>
                  <a:lnTo>
                    <a:pt x="355748" y="8662"/>
                  </a:lnTo>
                  <a:lnTo>
                    <a:pt x="307921" y="19318"/>
                  </a:lnTo>
                  <a:lnTo>
                    <a:pt x="261913" y="34038"/>
                  </a:lnTo>
                  <a:lnTo>
                    <a:pt x="218170" y="52705"/>
                  </a:lnTo>
                  <a:lnTo>
                    <a:pt x="177138" y="75206"/>
                  </a:lnTo>
                  <a:lnTo>
                    <a:pt x="139264" y="101424"/>
                  </a:lnTo>
                  <a:lnTo>
                    <a:pt x="104992" y="131247"/>
                  </a:lnTo>
                  <a:lnTo>
                    <a:pt x="74769" y="164557"/>
                  </a:lnTo>
                  <a:lnTo>
                    <a:pt x="49041" y="201241"/>
                  </a:lnTo>
                  <a:lnTo>
                    <a:pt x="28255" y="241184"/>
                  </a:lnTo>
                  <a:lnTo>
                    <a:pt x="12855" y="284270"/>
                  </a:lnTo>
                  <a:lnTo>
                    <a:pt x="3288" y="330384"/>
                  </a:lnTo>
                  <a:lnTo>
                    <a:pt x="0" y="379412"/>
                  </a:lnTo>
                  <a:lnTo>
                    <a:pt x="2400" y="434950"/>
                  </a:lnTo>
                  <a:lnTo>
                    <a:pt x="9615" y="484067"/>
                  </a:lnTo>
                  <a:lnTo>
                    <a:pt x="21662" y="527067"/>
                  </a:lnTo>
                  <a:lnTo>
                    <a:pt x="38558" y="564254"/>
                  </a:lnTo>
                  <a:lnTo>
                    <a:pt x="60323" y="595930"/>
                  </a:lnTo>
                  <a:lnTo>
                    <a:pt x="118530" y="643962"/>
                  </a:lnTo>
                  <a:lnTo>
                    <a:pt x="155009" y="660926"/>
                  </a:lnTo>
                  <a:lnTo>
                    <a:pt x="196428" y="673592"/>
                  </a:lnTo>
                  <a:lnTo>
                    <a:pt x="242806" y="682264"/>
                  </a:lnTo>
                  <a:lnTo>
                    <a:pt x="294162" y="687244"/>
                  </a:lnTo>
                  <a:lnTo>
                    <a:pt x="350512" y="688837"/>
                  </a:lnTo>
                  <a:lnTo>
                    <a:pt x="400458" y="687535"/>
                  </a:lnTo>
                  <a:lnTo>
                    <a:pt x="449141" y="683528"/>
                  </a:lnTo>
                  <a:lnTo>
                    <a:pt x="496171" y="676667"/>
                  </a:lnTo>
                  <a:lnTo>
                    <a:pt x="541159" y="666802"/>
                  </a:lnTo>
                  <a:lnTo>
                    <a:pt x="583714" y="653783"/>
                  </a:lnTo>
                  <a:lnTo>
                    <a:pt x="623446" y="637460"/>
                  </a:lnTo>
                  <a:lnTo>
                    <a:pt x="659965" y="617684"/>
                  </a:lnTo>
                  <a:lnTo>
                    <a:pt x="692881" y="594304"/>
                  </a:lnTo>
                  <a:lnTo>
                    <a:pt x="721803" y="567171"/>
                  </a:lnTo>
                  <a:lnTo>
                    <a:pt x="746341" y="536135"/>
                  </a:lnTo>
                  <a:lnTo>
                    <a:pt x="766106" y="501047"/>
                  </a:lnTo>
                  <a:lnTo>
                    <a:pt x="780706" y="461756"/>
                  </a:lnTo>
                  <a:lnTo>
                    <a:pt x="789753" y="418113"/>
                  </a:lnTo>
                  <a:lnTo>
                    <a:pt x="792855" y="369967"/>
                  </a:lnTo>
                  <a:lnTo>
                    <a:pt x="791023" y="317446"/>
                  </a:lnTo>
                  <a:lnTo>
                    <a:pt x="785473" y="268598"/>
                  </a:lnTo>
                  <a:lnTo>
                    <a:pt x="776120" y="223515"/>
                  </a:lnTo>
                  <a:lnTo>
                    <a:pt x="762881" y="182289"/>
                  </a:lnTo>
                  <a:lnTo>
                    <a:pt x="745673" y="145012"/>
                  </a:lnTo>
                  <a:lnTo>
                    <a:pt x="724411" y="111776"/>
                  </a:lnTo>
                  <a:lnTo>
                    <a:pt x="699013" y="82673"/>
                  </a:lnTo>
                  <a:lnTo>
                    <a:pt x="669395" y="57795"/>
                  </a:lnTo>
                  <a:lnTo>
                    <a:pt x="635472" y="37234"/>
                  </a:lnTo>
                  <a:lnTo>
                    <a:pt x="597163" y="21082"/>
                  </a:lnTo>
                  <a:lnTo>
                    <a:pt x="554382" y="9431"/>
                  </a:lnTo>
                  <a:lnTo>
                    <a:pt x="507048" y="2373"/>
                  </a:lnTo>
                  <a:lnTo>
                    <a:pt x="455075" y="0"/>
                  </a:lnTo>
                  <a:close/>
                </a:path>
              </a:pathLst>
            </a:custGeom>
            <a:solidFill>
              <a:srgbClr val="BADBD3"/>
            </a:solidFill>
          </p:spPr>
          <p:txBody>
            <a:bodyPr wrap="square" lIns="0" tIns="0" rIns="0" bIns="0" rtlCol="0"/>
            <a:lstStyle/>
            <a:p>
              <a:endParaRPr/>
            </a:p>
          </p:txBody>
        </p:sp>
        <p:pic>
          <p:nvPicPr>
            <p:cNvPr id="28" name="object 28"/>
            <p:cNvPicPr/>
            <p:nvPr/>
          </p:nvPicPr>
          <p:blipFill>
            <a:blip r:embed="rId3" cstate="print"/>
            <a:stretch>
              <a:fillRect/>
            </a:stretch>
          </p:blipFill>
          <p:spPr>
            <a:xfrm>
              <a:off x="1522064" y="1885738"/>
              <a:ext cx="225696" cy="245933"/>
            </a:xfrm>
            <a:prstGeom prst="rect">
              <a:avLst/>
            </a:prstGeom>
          </p:spPr>
        </p:pic>
        <p:sp>
          <p:nvSpPr>
            <p:cNvPr id="29" name="object 29"/>
            <p:cNvSpPr/>
            <p:nvPr/>
          </p:nvSpPr>
          <p:spPr>
            <a:xfrm>
              <a:off x="1686939" y="2821753"/>
              <a:ext cx="415290" cy="216535"/>
            </a:xfrm>
            <a:custGeom>
              <a:avLst/>
              <a:gdLst/>
              <a:ahLst/>
              <a:cxnLst/>
              <a:rect l="l" t="t" r="r" b="b"/>
              <a:pathLst>
                <a:path w="415289" h="216535">
                  <a:moveTo>
                    <a:pt x="207480" y="0"/>
                  </a:moveTo>
                  <a:lnTo>
                    <a:pt x="141906" y="5507"/>
                  </a:lnTo>
                  <a:lnTo>
                    <a:pt x="84952" y="20843"/>
                  </a:lnTo>
                  <a:lnTo>
                    <a:pt x="40036" y="44230"/>
                  </a:lnTo>
                  <a:lnTo>
                    <a:pt x="10579" y="73887"/>
                  </a:lnTo>
                  <a:lnTo>
                    <a:pt x="0" y="108038"/>
                  </a:lnTo>
                  <a:lnTo>
                    <a:pt x="10579" y="142199"/>
                  </a:lnTo>
                  <a:lnTo>
                    <a:pt x="40036" y="171863"/>
                  </a:lnTo>
                  <a:lnTo>
                    <a:pt x="84952" y="195253"/>
                  </a:lnTo>
                  <a:lnTo>
                    <a:pt x="141906" y="210590"/>
                  </a:lnTo>
                  <a:lnTo>
                    <a:pt x="207480" y="216098"/>
                  </a:lnTo>
                  <a:lnTo>
                    <a:pt x="273051" y="210590"/>
                  </a:lnTo>
                  <a:lnTo>
                    <a:pt x="329997" y="195253"/>
                  </a:lnTo>
                  <a:lnTo>
                    <a:pt x="374904" y="171863"/>
                  </a:lnTo>
                  <a:lnTo>
                    <a:pt x="404354" y="142199"/>
                  </a:lnTo>
                  <a:lnTo>
                    <a:pt x="414929" y="108038"/>
                  </a:lnTo>
                  <a:lnTo>
                    <a:pt x="404354" y="73887"/>
                  </a:lnTo>
                  <a:lnTo>
                    <a:pt x="374904" y="44230"/>
                  </a:lnTo>
                  <a:lnTo>
                    <a:pt x="329997" y="20843"/>
                  </a:lnTo>
                  <a:lnTo>
                    <a:pt x="273051" y="5507"/>
                  </a:lnTo>
                  <a:lnTo>
                    <a:pt x="207480" y="0"/>
                  </a:lnTo>
                  <a:close/>
                </a:path>
              </a:pathLst>
            </a:custGeom>
            <a:solidFill>
              <a:srgbClr val="38A5B2"/>
            </a:solidFill>
          </p:spPr>
          <p:txBody>
            <a:bodyPr wrap="square" lIns="0" tIns="0" rIns="0" bIns="0" rtlCol="0"/>
            <a:lstStyle/>
            <a:p>
              <a:endParaRPr/>
            </a:p>
          </p:txBody>
        </p:sp>
        <p:pic>
          <p:nvPicPr>
            <p:cNvPr id="30" name="object 30"/>
            <p:cNvPicPr/>
            <p:nvPr/>
          </p:nvPicPr>
          <p:blipFill>
            <a:blip r:embed="rId4" cstate="print"/>
            <a:stretch>
              <a:fillRect/>
            </a:stretch>
          </p:blipFill>
          <p:spPr>
            <a:xfrm>
              <a:off x="1778492" y="2870310"/>
              <a:ext cx="224108" cy="116729"/>
            </a:xfrm>
            <a:prstGeom prst="rect">
              <a:avLst/>
            </a:prstGeom>
          </p:spPr>
        </p:pic>
        <p:sp>
          <p:nvSpPr>
            <p:cNvPr id="31" name="object 31"/>
            <p:cNvSpPr/>
            <p:nvPr/>
          </p:nvSpPr>
          <p:spPr>
            <a:xfrm>
              <a:off x="1736152" y="2503704"/>
              <a:ext cx="320040" cy="457834"/>
            </a:xfrm>
            <a:custGeom>
              <a:avLst/>
              <a:gdLst/>
              <a:ahLst/>
              <a:cxnLst/>
              <a:rect l="l" t="t" r="r" b="b"/>
              <a:pathLst>
                <a:path w="320039" h="457835">
                  <a:moveTo>
                    <a:pt x="124262" y="0"/>
                  </a:moveTo>
                  <a:lnTo>
                    <a:pt x="116964" y="3710"/>
                  </a:lnTo>
                  <a:lnTo>
                    <a:pt x="112250" y="12756"/>
                  </a:lnTo>
                  <a:lnTo>
                    <a:pt x="109267" y="25276"/>
                  </a:lnTo>
                  <a:lnTo>
                    <a:pt x="106042" y="47210"/>
                  </a:lnTo>
                  <a:lnTo>
                    <a:pt x="104527" y="56078"/>
                  </a:lnTo>
                  <a:lnTo>
                    <a:pt x="102687" y="63588"/>
                  </a:lnTo>
                  <a:lnTo>
                    <a:pt x="100588" y="67317"/>
                  </a:lnTo>
                  <a:lnTo>
                    <a:pt x="94306" y="66363"/>
                  </a:lnTo>
                  <a:lnTo>
                    <a:pt x="86228" y="60211"/>
                  </a:lnTo>
                  <a:lnTo>
                    <a:pt x="77289" y="50995"/>
                  </a:lnTo>
                  <a:lnTo>
                    <a:pt x="56200" y="27000"/>
                  </a:lnTo>
                  <a:lnTo>
                    <a:pt x="44454" y="16117"/>
                  </a:lnTo>
                  <a:lnTo>
                    <a:pt x="33316" y="10758"/>
                  </a:lnTo>
                  <a:lnTo>
                    <a:pt x="22915" y="13486"/>
                  </a:lnTo>
                  <a:lnTo>
                    <a:pt x="6475" y="38344"/>
                  </a:lnTo>
                  <a:lnTo>
                    <a:pt x="0" y="76869"/>
                  </a:lnTo>
                  <a:lnTo>
                    <a:pt x="1662" y="125541"/>
                  </a:lnTo>
                  <a:lnTo>
                    <a:pt x="9637" y="180836"/>
                  </a:lnTo>
                  <a:lnTo>
                    <a:pt x="22099" y="239234"/>
                  </a:lnTo>
                  <a:lnTo>
                    <a:pt x="37223" y="297213"/>
                  </a:lnTo>
                  <a:lnTo>
                    <a:pt x="53183" y="351251"/>
                  </a:lnTo>
                  <a:lnTo>
                    <a:pt x="68153" y="397825"/>
                  </a:lnTo>
                  <a:lnTo>
                    <a:pt x="87824" y="454499"/>
                  </a:lnTo>
                  <a:lnTo>
                    <a:pt x="100692" y="456802"/>
                  </a:lnTo>
                  <a:lnTo>
                    <a:pt x="85865" y="414245"/>
                  </a:lnTo>
                  <a:lnTo>
                    <a:pt x="69196" y="362676"/>
                  </a:lnTo>
                  <a:lnTo>
                    <a:pt x="52208" y="305406"/>
                  </a:lnTo>
                  <a:lnTo>
                    <a:pt x="36424" y="245747"/>
                  </a:lnTo>
                  <a:lnTo>
                    <a:pt x="23366" y="187009"/>
                  </a:lnTo>
                  <a:lnTo>
                    <a:pt x="14556" y="132503"/>
                  </a:lnTo>
                  <a:lnTo>
                    <a:pt x="11517" y="85540"/>
                  </a:lnTo>
                  <a:lnTo>
                    <a:pt x="15771" y="49430"/>
                  </a:lnTo>
                  <a:lnTo>
                    <a:pt x="28841" y="27486"/>
                  </a:lnTo>
                  <a:lnTo>
                    <a:pt x="34772" y="27780"/>
                  </a:lnTo>
                  <a:lnTo>
                    <a:pt x="42846" y="33797"/>
                  </a:lnTo>
                  <a:lnTo>
                    <a:pt x="51847" y="43038"/>
                  </a:lnTo>
                  <a:lnTo>
                    <a:pt x="72216" y="66242"/>
                  </a:lnTo>
                  <a:lnTo>
                    <a:pt x="83474" y="76985"/>
                  </a:lnTo>
                  <a:lnTo>
                    <a:pt x="94264" y="83117"/>
                  </a:lnTo>
                  <a:lnTo>
                    <a:pt x="104514" y="82521"/>
                  </a:lnTo>
                  <a:lnTo>
                    <a:pt x="110447" y="76940"/>
                  </a:lnTo>
                  <a:lnTo>
                    <a:pt x="114378" y="67632"/>
                  </a:lnTo>
                  <a:lnTo>
                    <a:pt x="116989" y="55711"/>
                  </a:lnTo>
                  <a:lnTo>
                    <a:pt x="121357" y="26681"/>
                  </a:lnTo>
                  <a:lnTo>
                    <a:pt x="122943" y="19758"/>
                  </a:lnTo>
                  <a:lnTo>
                    <a:pt x="138513" y="65872"/>
                  </a:lnTo>
                  <a:lnTo>
                    <a:pt x="142603" y="80220"/>
                  </a:lnTo>
                  <a:lnTo>
                    <a:pt x="148117" y="90825"/>
                  </a:lnTo>
                  <a:lnTo>
                    <a:pt x="155822" y="96049"/>
                  </a:lnTo>
                  <a:lnTo>
                    <a:pt x="164959" y="94295"/>
                  </a:lnTo>
                  <a:lnTo>
                    <a:pt x="173257" y="86171"/>
                  </a:lnTo>
                  <a:lnTo>
                    <a:pt x="181070" y="73651"/>
                  </a:lnTo>
                  <a:lnTo>
                    <a:pt x="193923" y="48514"/>
                  </a:lnTo>
                  <a:lnTo>
                    <a:pt x="199600" y="38411"/>
                  </a:lnTo>
                  <a:lnTo>
                    <a:pt x="205097" y="30882"/>
                  </a:lnTo>
                  <a:lnTo>
                    <a:pt x="209726" y="28407"/>
                  </a:lnTo>
                  <a:lnTo>
                    <a:pt x="212848" y="32452"/>
                  </a:lnTo>
                  <a:lnTo>
                    <a:pt x="215682" y="41261"/>
                  </a:lnTo>
                  <a:lnTo>
                    <a:pt x="218138" y="52201"/>
                  </a:lnTo>
                  <a:lnTo>
                    <a:pt x="223288" y="78831"/>
                  </a:lnTo>
                  <a:lnTo>
                    <a:pt x="227308" y="93234"/>
                  </a:lnTo>
                  <a:lnTo>
                    <a:pt x="232971" y="103767"/>
                  </a:lnTo>
                  <a:lnTo>
                    <a:pt x="241065" y="108352"/>
                  </a:lnTo>
                  <a:lnTo>
                    <a:pt x="251026" y="104665"/>
                  </a:lnTo>
                  <a:lnTo>
                    <a:pt x="258972" y="93028"/>
                  </a:lnTo>
                  <a:lnTo>
                    <a:pt x="265639" y="75902"/>
                  </a:lnTo>
                  <a:lnTo>
                    <a:pt x="275570" y="43049"/>
                  </a:lnTo>
                  <a:lnTo>
                    <a:pt x="280141" y="29544"/>
                  </a:lnTo>
                  <a:lnTo>
                    <a:pt x="284851" y="19151"/>
                  </a:lnTo>
                  <a:lnTo>
                    <a:pt x="289074" y="15790"/>
                  </a:lnTo>
                  <a:lnTo>
                    <a:pt x="295336" y="18198"/>
                  </a:lnTo>
                  <a:lnTo>
                    <a:pt x="299869" y="23789"/>
                  </a:lnTo>
                  <a:lnTo>
                    <a:pt x="302917" y="32909"/>
                  </a:lnTo>
                  <a:lnTo>
                    <a:pt x="307676" y="70980"/>
                  </a:lnTo>
                  <a:lnTo>
                    <a:pt x="303540" y="122285"/>
                  </a:lnTo>
                  <a:lnTo>
                    <a:pt x="292723" y="182133"/>
                  </a:lnTo>
                  <a:lnTo>
                    <a:pt x="277437" y="245828"/>
                  </a:lnTo>
                  <a:lnTo>
                    <a:pt x="259893" y="308677"/>
                  </a:lnTo>
                  <a:lnTo>
                    <a:pt x="242306" y="365985"/>
                  </a:lnTo>
                  <a:lnTo>
                    <a:pt x="226886" y="413058"/>
                  </a:lnTo>
                  <a:lnTo>
                    <a:pt x="211401" y="457724"/>
                  </a:lnTo>
                  <a:lnTo>
                    <a:pt x="226238" y="455441"/>
                  </a:lnTo>
                  <a:lnTo>
                    <a:pt x="243083" y="406617"/>
                  </a:lnTo>
                  <a:lnTo>
                    <a:pt x="258390" y="359251"/>
                  </a:lnTo>
                  <a:lnTo>
                    <a:pt x="275479" y="302352"/>
                  </a:lnTo>
                  <a:lnTo>
                    <a:pt x="292240" y="240248"/>
                  </a:lnTo>
                  <a:lnTo>
                    <a:pt x="306568" y="177266"/>
                  </a:lnTo>
                  <a:lnTo>
                    <a:pt x="316353" y="117735"/>
                  </a:lnTo>
                  <a:lnTo>
                    <a:pt x="319489" y="65982"/>
                  </a:lnTo>
                  <a:lnTo>
                    <a:pt x="313869" y="26334"/>
                  </a:lnTo>
                  <a:lnTo>
                    <a:pt x="309976" y="17087"/>
                  </a:lnTo>
                  <a:lnTo>
                    <a:pt x="305081" y="9652"/>
                  </a:lnTo>
                  <a:lnTo>
                    <a:pt x="299209" y="4054"/>
                  </a:lnTo>
                  <a:lnTo>
                    <a:pt x="292383" y="314"/>
                  </a:lnTo>
                  <a:lnTo>
                    <a:pt x="281985" y="1705"/>
                  </a:lnTo>
                  <a:lnTo>
                    <a:pt x="273660" y="12620"/>
                  </a:lnTo>
                  <a:lnTo>
                    <a:pt x="266746" y="29766"/>
                  </a:lnTo>
                  <a:lnTo>
                    <a:pt x="256444" y="63629"/>
                  </a:lnTo>
                  <a:lnTo>
                    <a:pt x="251741" y="77430"/>
                  </a:lnTo>
                  <a:lnTo>
                    <a:pt x="246852" y="88058"/>
                  </a:lnTo>
                  <a:lnTo>
                    <a:pt x="242154" y="92311"/>
                  </a:lnTo>
                  <a:lnTo>
                    <a:pt x="241934" y="92311"/>
                  </a:lnTo>
                  <a:lnTo>
                    <a:pt x="238924" y="88527"/>
                  </a:lnTo>
                  <a:lnTo>
                    <a:pt x="236115" y="79731"/>
                  </a:lnTo>
                  <a:lnTo>
                    <a:pt x="233671" y="68841"/>
                  </a:lnTo>
                  <a:lnTo>
                    <a:pt x="228602" y="42562"/>
                  </a:lnTo>
                  <a:lnTo>
                    <a:pt x="224755" y="28397"/>
                  </a:lnTo>
                  <a:lnTo>
                    <a:pt x="219430" y="17867"/>
                  </a:lnTo>
                  <a:lnTo>
                    <a:pt x="211841" y="12565"/>
                  </a:lnTo>
                  <a:lnTo>
                    <a:pt x="202642" y="14137"/>
                  </a:lnTo>
                  <a:lnTo>
                    <a:pt x="194301" y="22215"/>
                  </a:lnTo>
                  <a:lnTo>
                    <a:pt x="186460" y="34771"/>
                  </a:lnTo>
                  <a:lnTo>
                    <a:pt x="173582" y="59991"/>
                  </a:lnTo>
                  <a:lnTo>
                    <a:pt x="167901" y="70127"/>
                  </a:lnTo>
                  <a:lnTo>
                    <a:pt x="162403" y="77677"/>
                  </a:lnTo>
                  <a:lnTo>
                    <a:pt x="157769" y="80133"/>
                  </a:lnTo>
                  <a:lnTo>
                    <a:pt x="154532" y="76073"/>
                  </a:lnTo>
                  <a:lnTo>
                    <a:pt x="151522" y="67120"/>
                  </a:lnTo>
                  <a:lnTo>
                    <a:pt x="148871" y="55973"/>
                  </a:lnTo>
                  <a:lnTo>
                    <a:pt x="143207" y="28614"/>
                  </a:lnTo>
                  <a:lnTo>
                    <a:pt x="138840" y="13927"/>
                  </a:lnTo>
                  <a:lnTo>
                    <a:pt x="132797" y="3609"/>
                  </a:lnTo>
                  <a:lnTo>
                    <a:pt x="124262" y="0"/>
                  </a:lnTo>
                  <a:close/>
                </a:path>
              </a:pathLst>
            </a:custGeom>
            <a:solidFill>
              <a:srgbClr val="167C82"/>
            </a:solidFill>
          </p:spPr>
          <p:txBody>
            <a:bodyPr wrap="square" lIns="0" tIns="0" rIns="0" bIns="0" rtlCol="0"/>
            <a:lstStyle/>
            <a:p>
              <a:endParaRPr/>
            </a:p>
          </p:txBody>
        </p:sp>
      </p:grpSp>
      <p:sp>
        <p:nvSpPr>
          <p:cNvPr id="32" name="object 32"/>
          <p:cNvSpPr/>
          <p:nvPr/>
        </p:nvSpPr>
        <p:spPr>
          <a:xfrm>
            <a:off x="2688796" y="1955792"/>
            <a:ext cx="317500" cy="123825"/>
          </a:xfrm>
          <a:custGeom>
            <a:avLst/>
            <a:gdLst/>
            <a:ahLst/>
            <a:cxnLst/>
            <a:rect l="l" t="t" r="r" b="b"/>
            <a:pathLst>
              <a:path w="317500" h="123825">
                <a:moveTo>
                  <a:pt x="292267" y="0"/>
                </a:moveTo>
                <a:lnTo>
                  <a:pt x="21106" y="66405"/>
                </a:lnTo>
                <a:lnTo>
                  <a:pt x="0" y="90954"/>
                </a:lnTo>
                <a:lnTo>
                  <a:pt x="698" y="102352"/>
                </a:lnTo>
                <a:lnTo>
                  <a:pt x="5954" y="112634"/>
                </a:lnTo>
                <a:lnTo>
                  <a:pt x="14513" y="119832"/>
                </a:lnTo>
                <a:lnTo>
                  <a:pt x="25151" y="123392"/>
                </a:lnTo>
                <a:lnTo>
                  <a:pt x="36645" y="122760"/>
                </a:lnTo>
                <a:lnTo>
                  <a:pt x="296312" y="56992"/>
                </a:lnTo>
                <a:lnTo>
                  <a:pt x="306533" y="51844"/>
                </a:lnTo>
                <a:lnTo>
                  <a:pt x="313796" y="43181"/>
                </a:lnTo>
                <a:lnTo>
                  <a:pt x="317419" y="32437"/>
                </a:lnTo>
                <a:lnTo>
                  <a:pt x="316720" y="21045"/>
                </a:lnTo>
                <a:lnTo>
                  <a:pt x="311464" y="10758"/>
                </a:lnTo>
                <a:lnTo>
                  <a:pt x="302905" y="3558"/>
                </a:lnTo>
                <a:lnTo>
                  <a:pt x="292267" y="0"/>
                </a:lnTo>
                <a:close/>
              </a:path>
            </a:pathLst>
          </a:custGeom>
          <a:solidFill>
            <a:srgbClr val="D6EAE2"/>
          </a:solidFill>
        </p:spPr>
        <p:txBody>
          <a:bodyPr wrap="square" lIns="0" tIns="0" rIns="0" bIns="0" rtlCol="0"/>
          <a:lstStyle/>
          <a:p>
            <a:endParaRPr/>
          </a:p>
        </p:txBody>
      </p:sp>
      <p:sp>
        <p:nvSpPr>
          <p:cNvPr id="33" name="object 33"/>
          <p:cNvSpPr/>
          <p:nvPr/>
        </p:nvSpPr>
        <p:spPr>
          <a:xfrm>
            <a:off x="2669014" y="2480308"/>
            <a:ext cx="374015" cy="224154"/>
          </a:xfrm>
          <a:custGeom>
            <a:avLst/>
            <a:gdLst/>
            <a:ahLst/>
            <a:cxnLst/>
            <a:rect l="l" t="t" r="r" b="b"/>
            <a:pathLst>
              <a:path w="374014" h="224155">
                <a:moveTo>
                  <a:pt x="32423" y="0"/>
                </a:moveTo>
                <a:lnTo>
                  <a:pt x="21327" y="539"/>
                </a:lnTo>
                <a:lnTo>
                  <a:pt x="11320" y="5054"/>
                </a:lnTo>
                <a:lnTo>
                  <a:pt x="3517" y="13736"/>
                </a:lnTo>
                <a:lnTo>
                  <a:pt x="0" y="24393"/>
                </a:lnTo>
                <a:lnTo>
                  <a:pt x="594" y="35944"/>
                </a:lnTo>
                <a:lnTo>
                  <a:pt x="5271" y="46385"/>
                </a:lnTo>
                <a:lnTo>
                  <a:pt x="13998" y="53714"/>
                </a:lnTo>
                <a:lnTo>
                  <a:pt x="59967" y="75871"/>
                </a:lnTo>
                <a:lnTo>
                  <a:pt x="105668" y="98569"/>
                </a:lnTo>
                <a:lnTo>
                  <a:pt x="151097" y="121804"/>
                </a:lnTo>
                <a:lnTo>
                  <a:pt x="196248" y="145574"/>
                </a:lnTo>
                <a:lnTo>
                  <a:pt x="241116" y="169877"/>
                </a:lnTo>
                <a:lnTo>
                  <a:pt x="285694" y="194708"/>
                </a:lnTo>
                <a:lnTo>
                  <a:pt x="329978" y="220065"/>
                </a:lnTo>
                <a:lnTo>
                  <a:pt x="340859" y="223690"/>
                </a:lnTo>
                <a:lnTo>
                  <a:pt x="352093" y="222913"/>
                </a:lnTo>
                <a:lnTo>
                  <a:pt x="362266" y="218092"/>
                </a:lnTo>
                <a:lnTo>
                  <a:pt x="369966" y="209584"/>
                </a:lnTo>
                <a:lnTo>
                  <a:pt x="373615" y="198699"/>
                </a:lnTo>
                <a:lnTo>
                  <a:pt x="372845" y="187459"/>
                </a:lnTo>
                <a:lnTo>
                  <a:pt x="315187" y="144249"/>
                </a:lnTo>
                <a:lnTo>
                  <a:pt x="270608" y="119417"/>
                </a:lnTo>
                <a:lnTo>
                  <a:pt x="225741" y="95114"/>
                </a:lnTo>
                <a:lnTo>
                  <a:pt x="180591" y="71343"/>
                </a:lnTo>
                <a:lnTo>
                  <a:pt x="135163" y="48106"/>
                </a:lnTo>
                <a:lnTo>
                  <a:pt x="89463" y="25405"/>
                </a:lnTo>
                <a:lnTo>
                  <a:pt x="43495" y="3244"/>
                </a:lnTo>
                <a:lnTo>
                  <a:pt x="32423" y="0"/>
                </a:lnTo>
                <a:close/>
              </a:path>
            </a:pathLst>
          </a:custGeom>
          <a:solidFill>
            <a:srgbClr val="D6EAE2"/>
          </a:solidFill>
        </p:spPr>
        <p:txBody>
          <a:bodyPr wrap="square" lIns="0" tIns="0" rIns="0" bIns="0" rtlCol="0"/>
          <a:lstStyle/>
          <a:p>
            <a:endParaRPr/>
          </a:p>
        </p:txBody>
      </p:sp>
      <p:sp>
        <p:nvSpPr>
          <p:cNvPr id="34" name="object 34"/>
          <p:cNvSpPr/>
          <p:nvPr/>
        </p:nvSpPr>
        <p:spPr>
          <a:xfrm>
            <a:off x="2736827" y="2258636"/>
            <a:ext cx="137160" cy="61594"/>
          </a:xfrm>
          <a:custGeom>
            <a:avLst/>
            <a:gdLst/>
            <a:ahLst/>
            <a:cxnLst/>
            <a:rect l="l" t="t" r="r" b="b"/>
            <a:pathLst>
              <a:path w="137160" h="61594">
                <a:moveTo>
                  <a:pt x="29224" y="0"/>
                </a:moveTo>
                <a:lnTo>
                  <a:pt x="18106" y="2167"/>
                </a:lnTo>
                <a:lnTo>
                  <a:pt x="8616" y="8630"/>
                </a:lnTo>
                <a:lnTo>
                  <a:pt x="2123" y="18081"/>
                </a:lnTo>
                <a:lnTo>
                  <a:pt x="0" y="29213"/>
                </a:lnTo>
                <a:lnTo>
                  <a:pt x="2571" y="40574"/>
                </a:lnTo>
                <a:lnTo>
                  <a:pt x="8741" y="49715"/>
                </a:lnTo>
                <a:lnTo>
                  <a:pt x="17847" y="55912"/>
                </a:lnTo>
                <a:lnTo>
                  <a:pt x="29224" y="58438"/>
                </a:lnTo>
                <a:lnTo>
                  <a:pt x="107546" y="61275"/>
                </a:lnTo>
                <a:lnTo>
                  <a:pt x="118657" y="59106"/>
                </a:lnTo>
                <a:lnTo>
                  <a:pt x="128145" y="52639"/>
                </a:lnTo>
                <a:lnTo>
                  <a:pt x="134636" y="43184"/>
                </a:lnTo>
                <a:lnTo>
                  <a:pt x="136760" y="32051"/>
                </a:lnTo>
                <a:lnTo>
                  <a:pt x="134193" y="20691"/>
                </a:lnTo>
                <a:lnTo>
                  <a:pt x="128023" y="11550"/>
                </a:lnTo>
                <a:lnTo>
                  <a:pt x="118918" y="5357"/>
                </a:lnTo>
                <a:lnTo>
                  <a:pt x="107546" y="2837"/>
                </a:lnTo>
                <a:lnTo>
                  <a:pt x="29224" y="0"/>
                </a:lnTo>
                <a:close/>
              </a:path>
            </a:pathLst>
          </a:custGeom>
          <a:solidFill>
            <a:srgbClr val="D6EAE2"/>
          </a:solidFill>
        </p:spPr>
        <p:txBody>
          <a:bodyPr wrap="square" lIns="0" tIns="0" rIns="0" bIns="0" rtlCol="0"/>
          <a:lstStyle/>
          <a:p>
            <a:endParaRPr/>
          </a:p>
        </p:txBody>
      </p:sp>
      <p:sp>
        <p:nvSpPr>
          <p:cNvPr id="35" name="object 35"/>
          <p:cNvSpPr/>
          <p:nvPr/>
        </p:nvSpPr>
        <p:spPr>
          <a:xfrm>
            <a:off x="1685898" y="1157104"/>
            <a:ext cx="88900" cy="325120"/>
          </a:xfrm>
          <a:custGeom>
            <a:avLst/>
            <a:gdLst/>
            <a:ahLst/>
            <a:cxnLst/>
            <a:rect l="l" t="t" r="r" b="b"/>
            <a:pathLst>
              <a:path w="88900" h="325119">
                <a:moveTo>
                  <a:pt x="29224" y="0"/>
                </a:moveTo>
                <a:lnTo>
                  <a:pt x="18339" y="2545"/>
                </a:lnTo>
                <a:lnTo>
                  <a:pt x="8537" y="8744"/>
                </a:lnTo>
                <a:lnTo>
                  <a:pt x="1773" y="17874"/>
                </a:lnTo>
                <a:lnTo>
                  <a:pt x="0" y="29213"/>
                </a:lnTo>
                <a:lnTo>
                  <a:pt x="29936" y="295404"/>
                </a:lnTo>
                <a:lnTo>
                  <a:pt x="32826" y="306464"/>
                </a:lnTo>
                <a:lnTo>
                  <a:pt x="38806" y="315977"/>
                </a:lnTo>
                <a:lnTo>
                  <a:pt x="47654" y="322509"/>
                </a:lnTo>
                <a:lnTo>
                  <a:pt x="59150" y="324628"/>
                </a:lnTo>
                <a:lnTo>
                  <a:pt x="70037" y="322075"/>
                </a:lnTo>
                <a:lnTo>
                  <a:pt x="79836" y="315871"/>
                </a:lnTo>
                <a:lnTo>
                  <a:pt x="86598" y="306739"/>
                </a:lnTo>
                <a:lnTo>
                  <a:pt x="88374" y="295404"/>
                </a:lnTo>
                <a:lnTo>
                  <a:pt x="58438" y="29213"/>
                </a:lnTo>
                <a:lnTo>
                  <a:pt x="55543" y="18158"/>
                </a:lnTo>
                <a:lnTo>
                  <a:pt x="49563" y="8646"/>
                </a:lnTo>
                <a:lnTo>
                  <a:pt x="40718" y="2114"/>
                </a:lnTo>
                <a:lnTo>
                  <a:pt x="29224" y="0"/>
                </a:lnTo>
                <a:close/>
              </a:path>
            </a:pathLst>
          </a:custGeom>
          <a:solidFill>
            <a:srgbClr val="D6EAE2"/>
          </a:solidFill>
        </p:spPr>
        <p:txBody>
          <a:bodyPr wrap="square" lIns="0" tIns="0" rIns="0" bIns="0" rtlCol="0"/>
          <a:lstStyle/>
          <a:p>
            <a:endParaRPr/>
          </a:p>
        </p:txBody>
      </p:sp>
      <p:pic>
        <p:nvPicPr>
          <p:cNvPr id="36" name="object 36"/>
          <p:cNvPicPr/>
          <p:nvPr/>
        </p:nvPicPr>
        <p:blipFill>
          <a:blip r:embed="rId5" cstate="print"/>
          <a:stretch>
            <a:fillRect/>
          </a:stretch>
        </p:blipFill>
        <p:spPr>
          <a:xfrm>
            <a:off x="1957346" y="1329699"/>
            <a:ext cx="72542" cy="136980"/>
          </a:xfrm>
          <a:prstGeom prst="rect">
            <a:avLst/>
          </a:prstGeom>
        </p:spPr>
      </p:pic>
      <p:sp>
        <p:nvSpPr>
          <p:cNvPr id="37" name="object 37"/>
          <p:cNvSpPr/>
          <p:nvPr/>
        </p:nvSpPr>
        <p:spPr>
          <a:xfrm>
            <a:off x="843281" y="1925870"/>
            <a:ext cx="255904" cy="154305"/>
          </a:xfrm>
          <a:custGeom>
            <a:avLst/>
            <a:gdLst/>
            <a:ahLst/>
            <a:cxnLst/>
            <a:rect l="l" t="t" r="r" b="b"/>
            <a:pathLst>
              <a:path w="255905" h="154305">
                <a:moveTo>
                  <a:pt x="32464" y="0"/>
                </a:moveTo>
                <a:lnTo>
                  <a:pt x="21350" y="569"/>
                </a:lnTo>
                <a:lnTo>
                  <a:pt x="11323" y="5120"/>
                </a:lnTo>
                <a:lnTo>
                  <a:pt x="3536" y="13773"/>
                </a:lnTo>
                <a:lnTo>
                  <a:pt x="0" y="24463"/>
                </a:lnTo>
                <a:lnTo>
                  <a:pt x="617" y="35976"/>
                </a:lnTo>
                <a:lnTo>
                  <a:pt x="5315" y="46382"/>
                </a:lnTo>
                <a:lnTo>
                  <a:pt x="14017" y="53751"/>
                </a:lnTo>
                <a:lnTo>
                  <a:pt x="212210" y="150449"/>
                </a:lnTo>
                <a:lnTo>
                  <a:pt x="223259" y="153743"/>
                </a:lnTo>
                <a:lnTo>
                  <a:pt x="234371" y="153176"/>
                </a:lnTo>
                <a:lnTo>
                  <a:pt x="244397" y="148625"/>
                </a:lnTo>
                <a:lnTo>
                  <a:pt x="252188" y="139968"/>
                </a:lnTo>
                <a:lnTo>
                  <a:pt x="255725" y="129278"/>
                </a:lnTo>
                <a:lnTo>
                  <a:pt x="255107" y="117765"/>
                </a:lnTo>
                <a:lnTo>
                  <a:pt x="250409" y="107359"/>
                </a:lnTo>
                <a:lnTo>
                  <a:pt x="241707" y="99990"/>
                </a:lnTo>
                <a:lnTo>
                  <a:pt x="43514" y="3292"/>
                </a:lnTo>
                <a:lnTo>
                  <a:pt x="32464" y="0"/>
                </a:lnTo>
                <a:close/>
              </a:path>
            </a:pathLst>
          </a:custGeom>
          <a:solidFill>
            <a:srgbClr val="D6EAE2"/>
          </a:solidFill>
        </p:spPr>
        <p:txBody>
          <a:bodyPr wrap="square" lIns="0" tIns="0" rIns="0" bIns="0" rtlCol="0"/>
          <a:lstStyle/>
          <a:p>
            <a:endParaRPr/>
          </a:p>
        </p:txBody>
      </p:sp>
      <p:sp>
        <p:nvSpPr>
          <p:cNvPr id="38" name="object 38"/>
          <p:cNvSpPr/>
          <p:nvPr/>
        </p:nvSpPr>
        <p:spPr>
          <a:xfrm>
            <a:off x="702701" y="2253875"/>
            <a:ext cx="365760" cy="70485"/>
          </a:xfrm>
          <a:custGeom>
            <a:avLst/>
            <a:gdLst/>
            <a:ahLst/>
            <a:cxnLst/>
            <a:rect l="l" t="t" r="r" b="b"/>
            <a:pathLst>
              <a:path w="365759" h="70485">
                <a:moveTo>
                  <a:pt x="29224" y="0"/>
                </a:moveTo>
                <a:lnTo>
                  <a:pt x="18106" y="2163"/>
                </a:lnTo>
                <a:lnTo>
                  <a:pt x="8616" y="8635"/>
                </a:lnTo>
                <a:lnTo>
                  <a:pt x="2123" y="18096"/>
                </a:lnTo>
                <a:lnTo>
                  <a:pt x="0" y="29224"/>
                </a:lnTo>
                <a:lnTo>
                  <a:pt x="2571" y="40588"/>
                </a:lnTo>
                <a:lnTo>
                  <a:pt x="8741" y="49720"/>
                </a:lnTo>
                <a:lnTo>
                  <a:pt x="17847" y="55908"/>
                </a:lnTo>
                <a:lnTo>
                  <a:pt x="29224" y="58438"/>
                </a:lnTo>
                <a:lnTo>
                  <a:pt x="336419" y="70133"/>
                </a:lnTo>
                <a:lnTo>
                  <a:pt x="347536" y="67976"/>
                </a:lnTo>
                <a:lnTo>
                  <a:pt x="357027" y="61507"/>
                </a:lnTo>
                <a:lnTo>
                  <a:pt x="363519" y="52047"/>
                </a:lnTo>
                <a:lnTo>
                  <a:pt x="365643" y="40920"/>
                </a:lnTo>
                <a:lnTo>
                  <a:pt x="363072" y="29551"/>
                </a:lnTo>
                <a:lnTo>
                  <a:pt x="356901" y="20418"/>
                </a:lnTo>
                <a:lnTo>
                  <a:pt x="347795" y="14230"/>
                </a:lnTo>
                <a:lnTo>
                  <a:pt x="336419" y="11695"/>
                </a:lnTo>
                <a:lnTo>
                  <a:pt x="29224" y="0"/>
                </a:lnTo>
                <a:close/>
              </a:path>
            </a:pathLst>
          </a:custGeom>
          <a:solidFill>
            <a:srgbClr val="D6EAE2"/>
          </a:solidFill>
        </p:spPr>
        <p:txBody>
          <a:bodyPr wrap="square" lIns="0" tIns="0" rIns="0" bIns="0" rtlCol="0"/>
          <a:lstStyle/>
          <a:p>
            <a:endParaRPr/>
          </a:p>
        </p:txBody>
      </p:sp>
      <p:pic>
        <p:nvPicPr>
          <p:cNvPr id="39" name="object 39"/>
          <p:cNvPicPr/>
          <p:nvPr/>
        </p:nvPicPr>
        <p:blipFill>
          <a:blip r:embed="rId6" cstate="print"/>
          <a:stretch>
            <a:fillRect/>
          </a:stretch>
        </p:blipFill>
        <p:spPr>
          <a:xfrm>
            <a:off x="985955" y="2551337"/>
            <a:ext cx="193159" cy="139179"/>
          </a:xfrm>
          <a:prstGeom prst="rect">
            <a:avLst/>
          </a:prstGeom>
        </p:spPr>
      </p:pic>
      <p:grpSp>
        <p:nvGrpSpPr>
          <p:cNvPr id="40" name="object 40"/>
          <p:cNvGrpSpPr/>
          <p:nvPr/>
        </p:nvGrpSpPr>
        <p:grpSpPr>
          <a:xfrm>
            <a:off x="710104" y="611762"/>
            <a:ext cx="18580100" cy="436880"/>
            <a:chOff x="710104" y="611762"/>
            <a:chExt cx="18580100" cy="436880"/>
          </a:xfrm>
        </p:grpSpPr>
        <p:sp>
          <p:nvSpPr>
            <p:cNvPr id="41" name="object 41"/>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42" name="object 42"/>
            <p:cNvPicPr/>
            <p:nvPr/>
          </p:nvPicPr>
          <p:blipFill>
            <a:blip r:embed="rId7" cstate="print"/>
            <a:stretch>
              <a:fillRect/>
            </a:stretch>
          </p:blipFill>
          <p:spPr>
            <a:xfrm>
              <a:off x="10224503" y="804490"/>
              <a:ext cx="101850" cy="104719"/>
            </a:xfrm>
            <a:prstGeom prst="rect">
              <a:avLst/>
            </a:prstGeom>
          </p:spPr>
        </p:pic>
        <p:sp>
          <p:nvSpPr>
            <p:cNvPr id="43" name="object 43"/>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44" name="object 4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45" name="object 45"/>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46" name="object 46"/>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47" name="object 47"/>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48" name="object 48"/>
            <p:cNvPicPr/>
            <p:nvPr/>
          </p:nvPicPr>
          <p:blipFill>
            <a:blip r:embed="rId8" cstate="print"/>
            <a:stretch>
              <a:fillRect/>
            </a:stretch>
          </p:blipFill>
          <p:spPr>
            <a:xfrm>
              <a:off x="900799" y="665401"/>
              <a:ext cx="90707" cy="160413"/>
            </a:xfrm>
            <a:prstGeom prst="rect">
              <a:avLst/>
            </a:prstGeom>
          </p:spPr>
        </p:pic>
        <p:sp>
          <p:nvSpPr>
            <p:cNvPr id="49" name="object 49"/>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50" name="object 50"/>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51" name="object 51"/>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52" name="object 52"/>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53" name="object 53"/>
            <p:cNvPicPr/>
            <p:nvPr/>
          </p:nvPicPr>
          <p:blipFill>
            <a:blip r:embed="rId9" cstate="print"/>
            <a:stretch>
              <a:fillRect/>
            </a:stretch>
          </p:blipFill>
          <p:spPr>
            <a:xfrm>
              <a:off x="10145059" y="665401"/>
              <a:ext cx="90718" cy="160413"/>
            </a:xfrm>
            <a:prstGeom prst="rect">
              <a:avLst/>
            </a:prstGeom>
          </p:spPr>
        </p:pic>
      </p:grpSp>
      <p:sp>
        <p:nvSpPr>
          <p:cNvPr id="56" name="object 11">
            <a:extLst>
              <a:ext uri="{FF2B5EF4-FFF2-40B4-BE49-F238E27FC236}">
                <a16:creationId xmlns:a16="http://schemas.microsoft.com/office/drawing/2014/main" id="{506F8D78-2B7E-4AC2-85CB-78CB7C9C9B31}"/>
              </a:ext>
            </a:extLst>
          </p:cNvPr>
          <p:cNvSpPr txBox="1">
            <a:spLocks/>
          </p:cNvSpPr>
          <p:nvPr/>
        </p:nvSpPr>
        <p:spPr>
          <a:xfrm>
            <a:off x="14107716" y="307526"/>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45268" y="5557176"/>
            <a:ext cx="13684626" cy="4452866"/>
          </a:xfrm>
          <a:prstGeom prst="rect">
            <a:avLst/>
          </a:prstGeom>
        </p:spPr>
      </p:pic>
      <p:sp>
        <p:nvSpPr>
          <p:cNvPr id="3" name="object 3"/>
          <p:cNvSpPr txBox="1"/>
          <p:nvPr/>
        </p:nvSpPr>
        <p:spPr>
          <a:xfrm rot="1620000">
            <a:off x="4767862" y="8040848"/>
            <a:ext cx="422910" cy="355600"/>
          </a:xfrm>
          <a:prstGeom prst="rect">
            <a:avLst/>
          </a:prstGeom>
        </p:spPr>
        <p:txBody>
          <a:bodyPr vert="horz" wrap="square" lIns="0" tIns="0" rIns="0" bIns="0" rtlCol="0">
            <a:spAutoFit/>
          </a:bodyPr>
          <a:lstStyle/>
          <a:p>
            <a:pPr>
              <a:lnSpc>
                <a:spcPts val="2700"/>
              </a:lnSpc>
            </a:pPr>
            <a:r>
              <a:rPr sz="2800" spc="-675" dirty="0">
                <a:solidFill>
                  <a:srgbClr val="1D1D1B"/>
                </a:solidFill>
                <a:latin typeface="Calibri"/>
                <a:cs typeface="Calibri"/>
              </a:rPr>
              <a:t>CB</a:t>
            </a:r>
            <a:endParaRPr sz="2800">
              <a:latin typeface="Calibri"/>
              <a:cs typeface="Calibri"/>
            </a:endParaRPr>
          </a:p>
        </p:txBody>
      </p:sp>
      <p:sp>
        <p:nvSpPr>
          <p:cNvPr id="4" name="object 4"/>
          <p:cNvSpPr txBox="1"/>
          <p:nvPr/>
        </p:nvSpPr>
        <p:spPr>
          <a:xfrm rot="20220000">
            <a:off x="12684144" y="7944631"/>
            <a:ext cx="572572" cy="431800"/>
          </a:xfrm>
          <a:prstGeom prst="rect">
            <a:avLst/>
          </a:prstGeom>
        </p:spPr>
        <p:txBody>
          <a:bodyPr vert="horz" wrap="square" lIns="0" tIns="0" rIns="0" bIns="0" rtlCol="0">
            <a:spAutoFit/>
          </a:bodyPr>
          <a:lstStyle/>
          <a:p>
            <a:pPr>
              <a:lnSpc>
                <a:spcPts val="3250"/>
              </a:lnSpc>
            </a:pPr>
            <a:r>
              <a:rPr sz="3400" spc="-440" dirty="0">
                <a:latin typeface="Calibri"/>
                <a:cs typeface="Calibri"/>
              </a:rPr>
              <a:t>CV</a:t>
            </a:r>
            <a:endParaRPr sz="3400">
              <a:latin typeface="Calibri"/>
              <a:cs typeface="Calibri"/>
            </a:endParaRPr>
          </a:p>
        </p:txBody>
      </p:sp>
      <p:sp>
        <p:nvSpPr>
          <p:cNvPr id="5" name="object 5"/>
          <p:cNvSpPr txBox="1"/>
          <p:nvPr/>
        </p:nvSpPr>
        <p:spPr>
          <a:xfrm>
            <a:off x="7841364" y="9488122"/>
            <a:ext cx="615950" cy="552450"/>
          </a:xfrm>
          <a:prstGeom prst="rect">
            <a:avLst/>
          </a:prstGeom>
        </p:spPr>
        <p:txBody>
          <a:bodyPr vert="horz" wrap="square" lIns="0" tIns="13335" rIns="0" bIns="0" rtlCol="0">
            <a:spAutoFit/>
          </a:bodyPr>
          <a:lstStyle/>
          <a:p>
            <a:pPr marL="337185" indent="-325120">
              <a:lnSpc>
                <a:spcPct val="100000"/>
              </a:lnSpc>
              <a:spcBef>
                <a:spcPts val="105"/>
              </a:spcBef>
              <a:buChar char="◆"/>
              <a:tabLst>
                <a:tab pos="337820" algn="l"/>
              </a:tabLst>
            </a:pPr>
            <a:r>
              <a:rPr sz="5175" spc="-1447" baseline="-3220" dirty="0">
                <a:solidFill>
                  <a:srgbClr val="1D1D1B"/>
                </a:solidFill>
                <a:latin typeface="Calibri"/>
                <a:cs typeface="Calibri"/>
              </a:rPr>
              <a:t>€</a:t>
            </a:r>
            <a:endParaRPr sz="5175" baseline="-3220">
              <a:latin typeface="Calibri"/>
              <a:cs typeface="Calibri"/>
            </a:endParaRPr>
          </a:p>
        </p:txBody>
      </p:sp>
      <p:sp>
        <p:nvSpPr>
          <p:cNvPr id="6" name="object 6"/>
          <p:cNvSpPr txBox="1"/>
          <p:nvPr/>
        </p:nvSpPr>
        <p:spPr>
          <a:xfrm>
            <a:off x="7322939" y="8696683"/>
            <a:ext cx="921385" cy="910590"/>
          </a:xfrm>
          <a:prstGeom prst="rect">
            <a:avLst/>
          </a:prstGeom>
        </p:spPr>
        <p:txBody>
          <a:bodyPr vert="horz" wrap="square" lIns="0" tIns="13335" rIns="0" bIns="0" rtlCol="0">
            <a:spAutoFit/>
          </a:bodyPr>
          <a:lstStyle/>
          <a:p>
            <a:pPr marL="38100">
              <a:lnSpc>
                <a:spcPct val="100000"/>
              </a:lnSpc>
              <a:spcBef>
                <a:spcPts val="105"/>
              </a:spcBef>
            </a:pPr>
            <a:r>
              <a:rPr sz="8700" spc="832" baseline="-16762" dirty="0">
                <a:solidFill>
                  <a:srgbClr val="1D1D1B"/>
                </a:solidFill>
                <a:latin typeface="Calibri"/>
                <a:cs typeface="Calibri"/>
              </a:rPr>
              <a:t>€</a:t>
            </a:r>
            <a:r>
              <a:rPr sz="8700" spc="644" baseline="-16762" dirty="0">
                <a:solidFill>
                  <a:srgbClr val="1D1D1B"/>
                </a:solidFill>
                <a:latin typeface="Calibri"/>
                <a:cs typeface="Calibri"/>
              </a:rPr>
              <a:t> </a:t>
            </a:r>
            <a:r>
              <a:rPr sz="3450" spc="-425" dirty="0">
                <a:solidFill>
                  <a:srgbClr val="1D1D1B"/>
                </a:solidFill>
                <a:latin typeface="Calibri"/>
                <a:cs typeface="Calibri"/>
              </a:rPr>
              <a:t>+</a:t>
            </a:r>
            <a:endParaRPr sz="3450">
              <a:latin typeface="Calibri"/>
              <a:cs typeface="Calibri"/>
            </a:endParaRPr>
          </a:p>
        </p:txBody>
      </p:sp>
      <p:sp>
        <p:nvSpPr>
          <p:cNvPr id="7" name="object 7"/>
          <p:cNvSpPr txBox="1"/>
          <p:nvPr/>
        </p:nvSpPr>
        <p:spPr>
          <a:xfrm>
            <a:off x="7171725" y="9612390"/>
            <a:ext cx="202565" cy="552450"/>
          </a:xfrm>
          <a:prstGeom prst="rect">
            <a:avLst/>
          </a:prstGeom>
        </p:spPr>
        <p:txBody>
          <a:bodyPr vert="horz" wrap="square" lIns="0" tIns="13335" rIns="0" bIns="0" rtlCol="0">
            <a:spAutoFit/>
          </a:bodyPr>
          <a:lstStyle/>
          <a:p>
            <a:pPr marL="12700">
              <a:lnSpc>
                <a:spcPct val="100000"/>
              </a:lnSpc>
              <a:spcBef>
                <a:spcPts val="105"/>
              </a:spcBef>
            </a:pPr>
            <a:r>
              <a:rPr sz="3450" spc="-350" dirty="0">
                <a:solidFill>
                  <a:srgbClr val="1D1D1B"/>
                </a:solidFill>
                <a:latin typeface="Calibri"/>
                <a:cs typeface="Calibri"/>
              </a:rPr>
              <a:t>+</a:t>
            </a:r>
            <a:endParaRPr sz="3450">
              <a:latin typeface="Calibri"/>
              <a:cs typeface="Calibri"/>
            </a:endParaRPr>
          </a:p>
        </p:txBody>
      </p:sp>
      <p:sp>
        <p:nvSpPr>
          <p:cNvPr id="8" name="object 8"/>
          <p:cNvSpPr txBox="1">
            <a:spLocks noGrp="1"/>
          </p:cNvSpPr>
          <p:nvPr>
            <p:ph type="title" idx="4294967295"/>
          </p:nvPr>
        </p:nvSpPr>
        <p:spPr>
          <a:xfrm>
            <a:off x="4011162" y="1624951"/>
            <a:ext cx="14651488" cy="650178"/>
          </a:xfrm>
          <a:prstGeom prst="rect">
            <a:avLst/>
          </a:prstGeom>
        </p:spPr>
        <p:txBody>
          <a:bodyPr vert="horz" wrap="square" lIns="0" tIns="11430" rIns="0" bIns="0" rtlCol="0">
            <a:spAutoFit/>
          </a:bodyPr>
          <a:lstStyle/>
          <a:p>
            <a:pPr marL="12700">
              <a:lnSpc>
                <a:spcPct val="100000"/>
              </a:lnSpc>
              <a:spcBef>
                <a:spcPts val="90"/>
              </a:spcBef>
            </a:pPr>
            <a:r>
              <a:rPr lang="en-US" sz="4150" b="1" spc="-150" dirty="0">
                <a:solidFill>
                  <a:srgbClr val="000000"/>
                </a:solidFill>
              </a:rPr>
              <a:t>JOBS IN CYBERSECURITY ARE JOBS OF THE </a:t>
            </a:r>
            <a:r>
              <a:rPr lang="en-US" sz="4150" b="1" u="sng" spc="-150" dirty="0">
                <a:solidFill>
                  <a:srgbClr val="000000"/>
                </a:solidFill>
              </a:rPr>
              <a:t>FUTURE</a:t>
            </a:r>
            <a:r>
              <a:rPr lang="en-US" sz="4150" b="1" spc="-150" dirty="0">
                <a:solidFill>
                  <a:srgbClr val="000000"/>
                </a:solidFill>
              </a:rPr>
              <a:t> AND </a:t>
            </a:r>
            <a:r>
              <a:rPr lang="en-US" sz="4150" b="1" u="sng" spc="-150" dirty="0">
                <a:solidFill>
                  <a:srgbClr val="000000"/>
                </a:solidFill>
              </a:rPr>
              <a:t>EXCITING</a:t>
            </a:r>
            <a:r>
              <a:rPr lang="en-US" sz="4150" b="1" spc="-150" dirty="0">
                <a:solidFill>
                  <a:srgbClr val="000000"/>
                </a:solidFill>
              </a:rPr>
              <a:t>!</a:t>
            </a:r>
            <a:endParaRPr lang="fr-FR" sz="4150" b="1" spc="-150" dirty="0"/>
          </a:p>
        </p:txBody>
      </p:sp>
      <p:sp>
        <p:nvSpPr>
          <p:cNvPr id="9" name="object 9"/>
          <p:cNvSpPr txBox="1"/>
          <p:nvPr/>
        </p:nvSpPr>
        <p:spPr>
          <a:xfrm>
            <a:off x="1664684" y="2255943"/>
            <a:ext cx="18217166" cy="3845283"/>
          </a:xfrm>
          <a:prstGeom prst="rect">
            <a:avLst/>
          </a:prstGeom>
        </p:spPr>
        <p:txBody>
          <a:bodyPr vert="horz" wrap="square" lIns="0" tIns="137795" rIns="0" bIns="0" rtlCol="0">
            <a:spAutoFit/>
          </a:bodyPr>
          <a:lstStyle/>
          <a:p>
            <a:pPr algn="ctr">
              <a:lnSpc>
                <a:spcPct val="100000"/>
              </a:lnSpc>
              <a:spcBef>
                <a:spcPts val="980"/>
              </a:spcBef>
            </a:pPr>
            <a:r>
              <a:rPr lang="en-US" sz="4150" b="1" spc="-150" dirty="0">
                <a:latin typeface="Calibri"/>
                <a:cs typeface="Calibri"/>
              </a:rPr>
              <a:t>DEVELOP YOUR </a:t>
            </a:r>
            <a:r>
              <a:rPr lang="en-US" sz="4150" b="1" u="sng" spc="-150" dirty="0">
                <a:latin typeface="Calibri"/>
                <a:cs typeface="Calibri"/>
              </a:rPr>
              <a:t>CRITICAL THINKING SKILLS </a:t>
            </a:r>
            <a:r>
              <a:rPr lang="en-US" sz="4150" b="1" spc="-150" dirty="0">
                <a:latin typeface="Calibri"/>
                <a:cs typeface="Calibri"/>
              </a:rPr>
              <a:t>TO AVOID THE DANGERS OF TECHNOLOGY!</a:t>
            </a:r>
          </a:p>
          <a:p>
            <a:pPr algn="ctr">
              <a:lnSpc>
                <a:spcPct val="100000"/>
              </a:lnSpc>
              <a:spcBef>
                <a:spcPts val="980"/>
              </a:spcBef>
            </a:pPr>
            <a:r>
              <a:rPr lang="en-US" sz="4150" b="1" spc="-150" dirty="0">
                <a:latin typeface="Calibri"/>
                <a:cs typeface="Calibri"/>
              </a:rPr>
              <a:t>IF IT'S </a:t>
            </a:r>
            <a:r>
              <a:rPr lang="en-US" sz="4150" b="1" u="sng" spc="-150" dirty="0">
                <a:latin typeface="Calibri"/>
                <a:cs typeface="Calibri"/>
              </a:rPr>
              <a:t>TOO GOOD TO BE TRUE</a:t>
            </a:r>
            <a:r>
              <a:rPr lang="en-US" sz="4150" b="1" spc="-150" dirty="0">
                <a:latin typeface="Calibri"/>
                <a:cs typeface="Calibri"/>
              </a:rPr>
              <a:t>, IT CERTAINLY IS!</a:t>
            </a:r>
          </a:p>
          <a:p>
            <a:pPr algn="ctr">
              <a:lnSpc>
                <a:spcPct val="100000"/>
              </a:lnSpc>
              <a:spcBef>
                <a:spcPts val="980"/>
              </a:spcBef>
            </a:pPr>
            <a:r>
              <a:rPr lang="fr-FR" sz="4150" b="1" u="sng" spc="-150" dirty="0">
                <a:uFill>
                  <a:solidFill>
                    <a:srgbClr val="000000"/>
                  </a:solidFill>
                </a:uFill>
                <a:latin typeface="Calibri"/>
                <a:cs typeface="Calibri"/>
              </a:rPr>
              <a:t>REPORTING </a:t>
            </a:r>
            <a:r>
              <a:rPr lang="fr-FR" sz="4150" b="1" spc="-150" dirty="0">
                <a:uFill>
                  <a:solidFill>
                    <a:srgbClr val="000000"/>
                  </a:solidFill>
                </a:uFill>
                <a:latin typeface="Calibri"/>
                <a:cs typeface="Calibri"/>
              </a:rPr>
              <a:t>SCAMS IS ESSENTIAL!</a:t>
            </a:r>
          </a:p>
          <a:p>
            <a:pPr algn="ctr">
              <a:lnSpc>
                <a:spcPct val="100000"/>
              </a:lnSpc>
              <a:spcBef>
                <a:spcPts val="980"/>
              </a:spcBef>
            </a:pPr>
            <a:r>
              <a:rPr lang="en-US" sz="4150" b="1" spc="-150" dirty="0">
                <a:latin typeface="Calibri"/>
                <a:cs typeface="Calibri"/>
              </a:rPr>
              <a:t>IT IS BETTER TO HAVE </a:t>
            </a:r>
            <a:r>
              <a:rPr lang="en-US" sz="4150" b="1" u="sng" spc="-150" dirty="0">
                <a:latin typeface="Calibri"/>
                <a:cs typeface="Calibri"/>
              </a:rPr>
              <a:t>SEVERAL PASSWORDS</a:t>
            </a:r>
            <a:r>
              <a:rPr lang="en-US" sz="4150" b="1" spc="-150" dirty="0">
                <a:latin typeface="Calibri"/>
                <a:cs typeface="Calibri"/>
              </a:rPr>
              <a:t>, AS ONE HAS SEVERAL KEYS!</a:t>
            </a:r>
          </a:p>
          <a:p>
            <a:pPr algn="ctr">
              <a:lnSpc>
                <a:spcPct val="100000"/>
              </a:lnSpc>
              <a:spcBef>
                <a:spcPts val="980"/>
              </a:spcBef>
            </a:pPr>
            <a:r>
              <a:rPr lang="en-US" sz="4150" b="1" spc="-150" dirty="0">
                <a:latin typeface="Calibri"/>
                <a:cs typeface="Calibri"/>
              </a:rPr>
              <a:t>FOR THE MOST IMPORTANT ACCOUNTS, </a:t>
            </a:r>
            <a:r>
              <a:rPr lang="en-US" sz="4150" b="1" u="sng" spc="-150" dirty="0">
                <a:latin typeface="Calibri"/>
                <a:cs typeface="Calibri"/>
              </a:rPr>
              <a:t>DOUBLE AUTHENTICATION </a:t>
            </a:r>
            <a:r>
              <a:rPr lang="en-US" sz="4150" b="1" spc="-150" dirty="0">
                <a:latin typeface="Calibri"/>
                <a:cs typeface="Calibri"/>
              </a:rPr>
              <a:t>IS REQUIRED!</a:t>
            </a:r>
            <a:endParaRPr lang="fr-FR" sz="4150" b="1" spc="-150" dirty="0">
              <a:latin typeface="Calibri"/>
              <a:cs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702864" y="8019256"/>
            <a:ext cx="12401550" cy="3289300"/>
            <a:chOff x="7702864" y="8019256"/>
            <a:chExt cx="12401550" cy="3289300"/>
          </a:xfrm>
        </p:grpSpPr>
        <p:sp>
          <p:nvSpPr>
            <p:cNvPr id="4" name="object 4"/>
            <p:cNvSpPr/>
            <p:nvPr/>
          </p:nvSpPr>
          <p:spPr>
            <a:xfrm>
              <a:off x="7702864" y="8019256"/>
              <a:ext cx="12401550" cy="3289300"/>
            </a:xfrm>
            <a:custGeom>
              <a:avLst/>
              <a:gdLst/>
              <a:ahLst/>
              <a:cxnLst/>
              <a:rect l="l" t="t" r="r" b="b"/>
              <a:pathLst>
                <a:path w="12401550" h="3289300">
                  <a:moveTo>
                    <a:pt x="12401235" y="0"/>
                  </a:moveTo>
                  <a:lnTo>
                    <a:pt x="12357322" y="12700"/>
                  </a:lnTo>
                  <a:lnTo>
                    <a:pt x="12261481" y="38100"/>
                  </a:lnTo>
                  <a:lnTo>
                    <a:pt x="12213461" y="63500"/>
                  </a:lnTo>
                  <a:lnTo>
                    <a:pt x="11924015" y="139700"/>
                  </a:lnTo>
                  <a:lnTo>
                    <a:pt x="11875560" y="139700"/>
                  </a:lnTo>
                  <a:lnTo>
                    <a:pt x="11583635" y="215900"/>
                  </a:lnTo>
                  <a:lnTo>
                    <a:pt x="11534789" y="215900"/>
                  </a:lnTo>
                  <a:lnTo>
                    <a:pt x="11387939" y="254000"/>
                  </a:lnTo>
                  <a:lnTo>
                    <a:pt x="11338889" y="254000"/>
                  </a:lnTo>
                  <a:lnTo>
                    <a:pt x="11191447" y="292100"/>
                  </a:lnTo>
                  <a:lnTo>
                    <a:pt x="11142206" y="292100"/>
                  </a:lnTo>
                  <a:lnTo>
                    <a:pt x="11092919" y="304800"/>
                  </a:lnTo>
                  <a:lnTo>
                    <a:pt x="11043588" y="304800"/>
                  </a:lnTo>
                  <a:lnTo>
                    <a:pt x="10944796" y="330200"/>
                  </a:lnTo>
                  <a:lnTo>
                    <a:pt x="10895337" y="330200"/>
                  </a:lnTo>
                  <a:lnTo>
                    <a:pt x="10845836" y="342900"/>
                  </a:lnTo>
                  <a:lnTo>
                    <a:pt x="10796296" y="342900"/>
                  </a:lnTo>
                  <a:lnTo>
                    <a:pt x="10697098" y="368300"/>
                  </a:lnTo>
                  <a:lnTo>
                    <a:pt x="10647442" y="368300"/>
                  </a:lnTo>
                  <a:lnTo>
                    <a:pt x="10597749" y="381000"/>
                  </a:lnTo>
                  <a:lnTo>
                    <a:pt x="10548021" y="381000"/>
                  </a:lnTo>
                  <a:lnTo>
                    <a:pt x="10498258" y="393700"/>
                  </a:lnTo>
                  <a:lnTo>
                    <a:pt x="10398630" y="393700"/>
                  </a:lnTo>
                  <a:lnTo>
                    <a:pt x="10348768" y="406400"/>
                  </a:lnTo>
                  <a:lnTo>
                    <a:pt x="10298874" y="406400"/>
                  </a:lnTo>
                  <a:lnTo>
                    <a:pt x="10248950" y="419100"/>
                  </a:lnTo>
                  <a:lnTo>
                    <a:pt x="10198996" y="419100"/>
                  </a:lnTo>
                  <a:lnTo>
                    <a:pt x="10149013" y="431800"/>
                  </a:lnTo>
                  <a:lnTo>
                    <a:pt x="10099002" y="431800"/>
                  </a:lnTo>
                  <a:lnTo>
                    <a:pt x="10048964" y="444500"/>
                  </a:lnTo>
                  <a:lnTo>
                    <a:pt x="9948812" y="444500"/>
                  </a:lnTo>
                  <a:lnTo>
                    <a:pt x="9898698" y="457200"/>
                  </a:lnTo>
                  <a:lnTo>
                    <a:pt x="9798402" y="457200"/>
                  </a:lnTo>
                  <a:lnTo>
                    <a:pt x="9748221" y="469900"/>
                  </a:lnTo>
                  <a:lnTo>
                    <a:pt x="9647797" y="469900"/>
                  </a:lnTo>
                  <a:lnTo>
                    <a:pt x="9597556" y="482600"/>
                  </a:lnTo>
                  <a:lnTo>
                    <a:pt x="9497020" y="482600"/>
                  </a:lnTo>
                  <a:lnTo>
                    <a:pt x="9446727" y="495300"/>
                  </a:lnTo>
                  <a:lnTo>
                    <a:pt x="9346095" y="495300"/>
                  </a:lnTo>
                  <a:lnTo>
                    <a:pt x="9295757" y="508000"/>
                  </a:lnTo>
                  <a:lnTo>
                    <a:pt x="9195045" y="508000"/>
                  </a:lnTo>
                  <a:lnTo>
                    <a:pt x="9144672" y="520700"/>
                  </a:lnTo>
                  <a:lnTo>
                    <a:pt x="9043895" y="520700"/>
                  </a:lnTo>
                  <a:lnTo>
                    <a:pt x="8943084" y="533400"/>
                  </a:lnTo>
                  <a:lnTo>
                    <a:pt x="8842245" y="533400"/>
                  </a:lnTo>
                  <a:lnTo>
                    <a:pt x="8489198" y="558800"/>
                  </a:lnTo>
                  <a:lnTo>
                    <a:pt x="8388324" y="571500"/>
                  </a:lnTo>
                  <a:lnTo>
                    <a:pt x="8287462" y="571500"/>
                  </a:lnTo>
                  <a:lnTo>
                    <a:pt x="8237037" y="584200"/>
                  </a:lnTo>
                  <a:lnTo>
                    <a:pt x="8136205" y="584200"/>
                  </a:lnTo>
                  <a:lnTo>
                    <a:pt x="8085799" y="596900"/>
                  </a:lnTo>
                  <a:lnTo>
                    <a:pt x="7985013" y="596900"/>
                  </a:lnTo>
                  <a:lnTo>
                    <a:pt x="7934635" y="609600"/>
                  </a:lnTo>
                  <a:lnTo>
                    <a:pt x="7833911" y="609600"/>
                  </a:lnTo>
                  <a:lnTo>
                    <a:pt x="7783567" y="622300"/>
                  </a:lnTo>
                  <a:lnTo>
                    <a:pt x="7682920" y="622300"/>
                  </a:lnTo>
                  <a:lnTo>
                    <a:pt x="7632619" y="635000"/>
                  </a:lnTo>
                  <a:lnTo>
                    <a:pt x="7532066" y="635000"/>
                  </a:lnTo>
                  <a:lnTo>
                    <a:pt x="7481816" y="647700"/>
                  </a:lnTo>
                  <a:lnTo>
                    <a:pt x="7381372" y="647700"/>
                  </a:lnTo>
                  <a:lnTo>
                    <a:pt x="7331181" y="660400"/>
                  </a:lnTo>
                  <a:lnTo>
                    <a:pt x="7281010" y="660400"/>
                  </a:lnTo>
                  <a:lnTo>
                    <a:pt x="7230862" y="673100"/>
                  </a:lnTo>
                  <a:lnTo>
                    <a:pt x="7130636" y="673100"/>
                  </a:lnTo>
                  <a:lnTo>
                    <a:pt x="7080559" y="685800"/>
                  </a:lnTo>
                  <a:lnTo>
                    <a:pt x="7030509" y="685800"/>
                  </a:lnTo>
                  <a:lnTo>
                    <a:pt x="6980484" y="698500"/>
                  </a:lnTo>
                  <a:lnTo>
                    <a:pt x="6930488" y="698500"/>
                  </a:lnTo>
                  <a:lnTo>
                    <a:pt x="6880519" y="711200"/>
                  </a:lnTo>
                  <a:lnTo>
                    <a:pt x="6830580" y="711200"/>
                  </a:lnTo>
                  <a:lnTo>
                    <a:pt x="6780671" y="723900"/>
                  </a:lnTo>
                  <a:lnTo>
                    <a:pt x="6730792" y="723900"/>
                  </a:lnTo>
                  <a:lnTo>
                    <a:pt x="6680946" y="736600"/>
                  </a:lnTo>
                  <a:lnTo>
                    <a:pt x="6631132" y="736600"/>
                  </a:lnTo>
                  <a:lnTo>
                    <a:pt x="6581302" y="749300"/>
                  </a:lnTo>
                  <a:lnTo>
                    <a:pt x="6531496" y="749300"/>
                  </a:lnTo>
                  <a:lnTo>
                    <a:pt x="6431957" y="774700"/>
                  </a:lnTo>
                  <a:lnTo>
                    <a:pt x="6382225" y="774700"/>
                  </a:lnTo>
                  <a:lnTo>
                    <a:pt x="6332519" y="787400"/>
                  </a:lnTo>
                  <a:lnTo>
                    <a:pt x="6282839" y="787400"/>
                  </a:lnTo>
                  <a:lnTo>
                    <a:pt x="6183559" y="812800"/>
                  </a:lnTo>
                  <a:lnTo>
                    <a:pt x="6133961" y="812800"/>
                  </a:lnTo>
                  <a:lnTo>
                    <a:pt x="6034848" y="838200"/>
                  </a:lnTo>
                  <a:lnTo>
                    <a:pt x="5985336" y="838200"/>
                  </a:lnTo>
                  <a:lnTo>
                    <a:pt x="5836977" y="876300"/>
                  </a:lnTo>
                  <a:lnTo>
                    <a:pt x="5787586" y="876300"/>
                  </a:lnTo>
                  <a:lnTo>
                    <a:pt x="5639603" y="914400"/>
                  </a:lnTo>
                  <a:lnTo>
                    <a:pt x="5590341" y="914400"/>
                  </a:lnTo>
                  <a:lnTo>
                    <a:pt x="5295489" y="990600"/>
                  </a:lnTo>
                  <a:lnTo>
                    <a:pt x="5246472" y="990600"/>
                  </a:lnTo>
                  <a:lnTo>
                    <a:pt x="4419238" y="1206500"/>
                  </a:lnTo>
                  <a:lnTo>
                    <a:pt x="4370961" y="1231900"/>
                  </a:lnTo>
                  <a:lnTo>
                    <a:pt x="4082280" y="1308100"/>
                  </a:lnTo>
                  <a:lnTo>
                    <a:pt x="4034334" y="1333500"/>
                  </a:lnTo>
                  <a:lnTo>
                    <a:pt x="3890794" y="1371600"/>
                  </a:lnTo>
                  <a:lnTo>
                    <a:pt x="3843048" y="1397000"/>
                  </a:lnTo>
                  <a:lnTo>
                    <a:pt x="3700120" y="1435100"/>
                  </a:lnTo>
                  <a:lnTo>
                    <a:pt x="3652582" y="1460500"/>
                  </a:lnTo>
                  <a:lnTo>
                    <a:pt x="3557665" y="1485900"/>
                  </a:lnTo>
                  <a:lnTo>
                    <a:pt x="3510288" y="1511300"/>
                  </a:lnTo>
                  <a:lnTo>
                    <a:pt x="3415698" y="1536700"/>
                  </a:lnTo>
                  <a:lnTo>
                    <a:pt x="3368486" y="1562100"/>
                  </a:lnTo>
                  <a:lnTo>
                    <a:pt x="3321330" y="1574800"/>
                  </a:lnTo>
                  <a:lnTo>
                    <a:pt x="3274231" y="1600200"/>
                  </a:lnTo>
                  <a:lnTo>
                    <a:pt x="3180204" y="1625600"/>
                  </a:lnTo>
                  <a:lnTo>
                    <a:pt x="3133277" y="1651000"/>
                  </a:lnTo>
                  <a:lnTo>
                    <a:pt x="3086409" y="1663700"/>
                  </a:lnTo>
                  <a:lnTo>
                    <a:pt x="3039600" y="1689100"/>
                  </a:lnTo>
                  <a:lnTo>
                    <a:pt x="2992851" y="1701800"/>
                  </a:lnTo>
                  <a:lnTo>
                    <a:pt x="2946161" y="1727200"/>
                  </a:lnTo>
                  <a:lnTo>
                    <a:pt x="2899532" y="1739900"/>
                  </a:lnTo>
                  <a:lnTo>
                    <a:pt x="2852965" y="1765300"/>
                  </a:lnTo>
                  <a:lnTo>
                    <a:pt x="2806458" y="1778000"/>
                  </a:lnTo>
                  <a:lnTo>
                    <a:pt x="2760014" y="1803400"/>
                  </a:lnTo>
                  <a:lnTo>
                    <a:pt x="2713632" y="1816100"/>
                  </a:lnTo>
                  <a:lnTo>
                    <a:pt x="2667313" y="1841500"/>
                  </a:lnTo>
                  <a:lnTo>
                    <a:pt x="2621057" y="1854200"/>
                  </a:lnTo>
                  <a:lnTo>
                    <a:pt x="2574866" y="1879600"/>
                  </a:lnTo>
                  <a:lnTo>
                    <a:pt x="2528738" y="1892300"/>
                  </a:lnTo>
                  <a:lnTo>
                    <a:pt x="2436679" y="1943100"/>
                  </a:lnTo>
                  <a:lnTo>
                    <a:pt x="2390748" y="1955800"/>
                  </a:lnTo>
                  <a:lnTo>
                    <a:pt x="2344884" y="1981200"/>
                  </a:lnTo>
                  <a:lnTo>
                    <a:pt x="2299086" y="1993900"/>
                  </a:lnTo>
                  <a:lnTo>
                    <a:pt x="2207694" y="2044700"/>
                  </a:lnTo>
                  <a:lnTo>
                    <a:pt x="2162100" y="2057400"/>
                  </a:lnTo>
                  <a:lnTo>
                    <a:pt x="2025733" y="2133600"/>
                  </a:lnTo>
                  <a:lnTo>
                    <a:pt x="1980417" y="2146300"/>
                  </a:lnTo>
                  <a:lnTo>
                    <a:pt x="1889999" y="2197100"/>
                  </a:lnTo>
                  <a:lnTo>
                    <a:pt x="1844897" y="2209800"/>
                  </a:lnTo>
                  <a:lnTo>
                    <a:pt x="1665217" y="2311400"/>
                  </a:lnTo>
                  <a:lnTo>
                    <a:pt x="1620482" y="2324100"/>
                  </a:lnTo>
                  <a:lnTo>
                    <a:pt x="1353656" y="2476500"/>
                  </a:lnTo>
                  <a:lnTo>
                    <a:pt x="1309454" y="2489200"/>
                  </a:lnTo>
                  <a:lnTo>
                    <a:pt x="1265330" y="2514600"/>
                  </a:lnTo>
                  <a:lnTo>
                    <a:pt x="485027" y="2971800"/>
                  </a:lnTo>
                  <a:lnTo>
                    <a:pt x="442481" y="3009900"/>
                  </a:lnTo>
                  <a:lnTo>
                    <a:pt x="189073" y="3162300"/>
                  </a:lnTo>
                  <a:lnTo>
                    <a:pt x="147154" y="3200400"/>
                  </a:lnTo>
                  <a:lnTo>
                    <a:pt x="21947" y="3276600"/>
                  </a:lnTo>
                  <a:lnTo>
                    <a:pt x="0" y="3289300"/>
                  </a:lnTo>
                  <a:lnTo>
                    <a:pt x="7412504" y="3289300"/>
                  </a:lnTo>
                  <a:lnTo>
                    <a:pt x="7408799" y="3276600"/>
                  </a:lnTo>
                  <a:lnTo>
                    <a:pt x="7399082" y="3238500"/>
                  </a:lnTo>
                  <a:lnTo>
                    <a:pt x="7393207" y="3187700"/>
                  </a:lnTo>
                  <a:lnTo>
                    <a:pt x="7391235" y="3136900"/>
                  </a:lnTo>
                  <a:lnTo>
                    <a:pt x="7391837" y="3111500"/>
                  </a:lnTo>
                  <a:lnTo>
                    <a:pt x="7396620" y="3060700"/>
                  </a:lnTo>
                  <a:lnTo>
                    <a:pt x="7406108" y="3009900"/>
                  </a:lnTo>
                  <a:lnTo>
                    <a:pt x="7420219" y="2959100"/>
                  </a:lnTo>
                  <a:lnTo>
                    <a:pt x="7438870" y="2908300"/>
                  </a:lnTo>
                  <a:lnTo>
                    <a:pt x="7461979" y="2857500"/>
                  </a:lnTo>
                  <a:lnTo>
                    <a:pt x="7489464" y="2806700"/>
                  </a:lnTo>
                  <a:lnTo>
                    <a:pt x="7521243" y="2755900"/>
                  </a:lnTo>
                  <a:lnTo>
                    <a:pt x="7557232" y="2705100"/>
                  </a:lnTo>
                  <a:lnTo>
                    <a:pt x="7597351" y="2667000"/>
                  </a:lnTo>
                  <a:lnTo>
                    <a:pt x="7618934" y="2641600"/>
                  </a:lnTo>
                  <a:lnTo>
                    <a:pt x="7665092" y="2590800"/>
                  </a:lnTo>
                  <a:lnTo>
                    <a:pt x="7715174" y="2540000"/>
                  </a:lnTo>
                  <a:lnTo>
                    <a:pt x="7741660" y="2527300"/>
                  </a:lnTo>
                  <a:lnTo>
                    <a:pt x="7769097" y="2501900"/>
                  </a:lnTo>
                  <a:lnTo>
                    <a:pt x="7797473" y="2476500"/>
                  </a:lnTo>
                  <a:lnTo>
                    <a:pt x="7826779" y="2451100"/>
                  </a:lnTo>
                  <a:lnTo>
                    <a:pt x="7857004" y="2438400"/>
                  </a:lnTo>
                  <a:lnTo>
                    <a:pt x="7888138" y="2413000"/>
                  </a:lnTo>
                  <a:lnTo>
                    <a:pt x="7920171" y="2387600"/>
                  </a:lnTo>
                  <a:lnTo>
                    <a:pt x="7953092" y="2374900"/>
                  </a:lnTo>
                  <a:lnTo>
                    <a:pt x="7986891" y="2349500"/>
                  </a:lnTo>
                  <a:lnTo>
                    <a:pt x="8021558" y="2324100"/>
                  </a:lnTo>
                  <a:lnTo>
                    <a:pt x="8057082" y="2311400"/>
                  </a:lnTo>
                  <a:lnTo>
                    <a:pt x="8093454" y="2286000"/>
                  </a:lnTo>
                  <a:lnTo>
                    <a:pt x="8130663" y="2273300"/>
                  </a:lnTo>
                  <a:lnTo>
                    <a:pt x="8168698" y="2247900"/>
                  </a:lnTo>
                  <a:lnTo>
                    <a:pt x="8207550" y="2235200"/>
                  </a:lnTo>
                  <a:lnTo>
                    <a:pt x="8247208" y="2209800"/>
                  </a:lnTo>
                  <a:lnTo>
                    <a:pt x="8287662" y="2197100"/>
                  </a:lnTo>
                  <a:lnTo>
                    <a:pt x="8328901" y="2171700"/>
                  </a:lnTo>
                  <a:lnTo>
                    <a:pt x="8370916" y="2159000"/>
                  </a:lnTo>
                  <a:lnTo>
                    <a:pt x="8413695" y="2133600"/>
                  </a:lnTo>
                  <a:lnTo>
                    <a:pt x="8501509" y="2108200"/>
                  </a:lnTo>
                  <a:lnTo>
                    <a:pt x="8546522" y="2082800"/>
                  </a:lnTo>
                  <a:lnTo>
                    <a:pt x="8685863" y="2044700"/>
                  </a:lnTo>
                  <a:lnTo>
                    <a:pt x="8733710" y="2019300"/>
                  </a:lnTo>
                  <a:lnTo>
                    <a:pt x="8931823" y="1968500"/>
                  </a:lnTo>
                  <a:lnTo>
                    <a:pt x="8982981" y="1943100"/>
                  </a:lnTo>
                  <a:lnTo>
                    <a:pt x="9302829" y="1866900"/>
                  </a:lnTo>
                  <a:lnTo>
                    <a:pt x="9358191" y="1866900"/>
                  </a:lnTo>
                  <a:lnTo>
                    <a:pt x="9643187" y="1803400"/>
                  </a:lnTo>
                  <a:lnTo>
                    <a:pt x="9701752" y="1803400"/>
                  </a:lnTo>
                  <a:lnTo>
                    <a:pt x="9820363" y="1778000"/>
                  </a:lnTo>
                  <a:lnTo>
                    <a:pt x="9880390" y="1778000"/>
                  </a:lnTo>
                  <a:lnTo>
                    <a:pt x="10001835" y="1752600"/>
                  </a:lnTo>
                  <a:lnTo>
                    <a:pt x="10063231" y="1752600"/>
                  </a:lnTo>
                  <a:lnTo>
                    <a:pt x="10125064" y="1739900"/>
                  </a:lnTo>
                  <a:lnTo>
                    <a:pt x="10187323" y="1739900"/>
                  </a:lnTo>
                  <a:lnTo>
                    <a:pt x="10249997" y="1727200"/>
                  </a:lnTo>
                  <a:lnTo>
                    <a:pt x="10376551" y="1727200"/>
                  </a:lnTo>
                  <a:lnTo>
                    <a:pt x="10440410" y="1714500"/>
                  </a:lnTo>
                  <a:lnTo>
                    <a:pt x="10634193" y="1714500"/>
                  </a:lnTo>
                  <a:lnTo>
                    <a:pt x="10699488" y="1701800"/>
                  </a:lnTo>
                  <a:lnTo>
                    <a:pt x="12401235" y="1701800"/>
                  </a:lnTo>
                  <a:lnTo>
                    <a:pt x="12401235" y="0"/>
                  </a:lnTo>
                  <a:close/>
                </a:path>
                <a:path w="12401550" h="3289300">
                  <a:moveTo>
                    <a:pt x="12401235" y="1701800"/>
                  </a:moveTo>
                  <a:lnTo>
                    <a:pt x="11408168" y="1701800"/>
                  </a:lnTo>
                  <a:lnTo>
                    <a:pt x="11461225" y="1714500"/>
                  </a:lnTo>
                  <a:lnTo>
                    <a:pt x="11618983" y="1714500"/>
                  </a:lnTo>
                  <a:lnTo>
                    <a:pt x="11671080" y="1727200"/>
                  </a:lnTo>
                  <a:lnTo>
                    <a:pt x="11774507" y="1727200"/>
                  </a:lnTo>
                  <a:lnTo>
                    <a:pt x="11825825" y="1739900"/>
                  </a:lnTo>
                  <a:lnTo>
                    <a:pt x="11927644" y="1739900"/>
                  </a:lnTo>
                  <a:lnTo>
                    <a:pt x="11978133" y="1752600"/>
                  </a:lnTo>
                  <a:lnTo>
                    <a:pt x="12028335" y="1752600"/>
                  </a:lnTo>
                  <a:lnTo>
                    <a:pt x="12078243" y="1765300"/>
                  </a:lnTo>
                  <a:lnTo>
                    <a:pt x="12127853" y="1765300"/>
                  </a:lnTo>
                  <a:lnTo>
                    <a:pt x="12177159" y="1778000"/>
                  </a:lnTo>
                  <a:lnTo>
                    <a:pt x="12226154" y="1778000"/>
                  </a:lnTo>
                  <a:lnTo>
                    <a:pt x="12274834" y="1790700"/>
                  </a:lnTo>
                  <a:lnTo>
                    <a:pt x="12323193" y="1790700"/>
                  </a:lnTo>
                  <a:lnTo>
                    <a:pt x="12371225" y="1803400"/>
                  </a:lnTo>
                  <a:lnTo>
                    <a:pt x="12401235" y="1803400"/>
                  </a:lnTo>
                  <a:lnTo>
                    <a:pt x="12401235" y="1701800"/>
                  </a:lnTo>
                  <a:close/>
                </a:path>
              </a:pathLst>
            </a:custGeom>
            <a:solidFill>
              <a:srgbClr val="EAF4F2"/>
            </a:solidFill>
          </p:spPr>
          <p:txBody>
            <a:bodyPr wrap="square" lIns="0" tIns="0" rIns="0" bIns="0" rtlCol="0"/>
            <a:lstStyle/>
            <a:p>
              <a:endParaRPr/>
            </a:p>
          </p:txBody>
        </p:sp>
        <p:sp>
          <p:nvSpPr>
            <p:cNvPr id="5" name="object 5"/>
            <p:cNvSpPr/>
            <p:nvPr/>
          </p:nvSpPr>
          <p:spPr>
            <a:xfrm>
              <a:off x="15094102" y="9712715"/>
              <a:ext cx="5010150" cy="1596390"/>
            </a:xfrm>
            <a:custGeom>
              <a:avLst/>
              <a:gdLst/>
              <a:ahLst/>
              <a:cxnLst/>
              <a:rect l="l" t="t" r="r" b="b"/>
              <a:pathLst>
                <a:path w="5010150" h="1596390">
                  <a:moveTo>
                    <a:pt x="3639522" y="0"/>
                  </a:moveTo>
                  <a:lnTo>
                    <a:pt x="3572663" y="238"/>
                  </a:lnTo>
                  <a:lnTo>
                    <a:pt x="3439833" y="2131"/>
                  </a:lnTo>
                  <a:lnTo>
                    <a:pt x="3308253" y="5887"/>
                  </a:lnTo>
                  <a:lnTo>
                    <a:pt x="3178006" y="11472"/>
                  </a:lnTo>
                  <a:lnTo>
                    <a:pt x="3049175" y="18854"/>
                  </a:lnTo>
                  <a:lnTo>
                    <a:pt x="2921841" y="28001"/>
                  </a:lnTo>
                  <a:lnTo>
                    <a:pt x="2796088" y="38879"/>
                  </a:lnTo>
                  <a:lnTo>
                    <a:pt x="2671996" y="51457"/>
                  </a:lnTo>
                  <a:lnTo>
                    <a:pt x="2549649" y="65702"/>
                  </a:lnTo>
                  <a:lnTo>
                    <a:pt x="2429128" y="81582"/>
                  </a:lnTo>
                  <a:lnTo>
                    <a:pt x="2310516" y="99063"/>
                  </a:lnTo>
                  <a:lnTo>
                    <a:pt x="2193896" y="118113"/>
                  </a:lnTo>
                  <a:lnTo>
                    <a:pt x="2079348" y="138701"/>
                  </a:lnTo>
                  <a:lnTo>
                    <a:pt x="1966956" y="160792"/>
                  </a:lnTo>
                  <a:lnTo>
                    <a:pt x="1856802" y="184355"/>
                  </a:lnTo>
                  <a:lnTo>
                    <a:pt x="1748968" y="209357"/>
                  </a:lnTo>
                  <a:lnTo>
                    <a:pt x="1643535" y="235765"/>
                  </a:lnTo>
                  <a:lnTo>
                    <a:pt x="1540588" y="263548"/>
                  </a:lnTo>
                  <a:lnTo>
                    <a:pt x="1490071" y="277944"/>
                  </a:lnTo>
                  <a:lnTo>
                    <a:pt x="1440207" y="292672"/>
                  </a:lnTo>
                  <a:lnTo>
                    <a:pt x="1391005" y="307727"/>
                  </a:lnTo>
                  <a:lnTo>
                    <a:pt x="1342475" y="323105"/>
                  </a:lnTo>
                  <a:lnTo>
                    <a:pt x="1294628" y="338802"/>
                  </a:lnTo>
                  <a:lnTo>
                    <a:pt x="1247474" y="354814"/>
                  </a:lnTo>
                  <a:lnTo>
                    <a:pt x="1201023" y="371137"/>
                  </a:lnTo>
                  <a:lnTo>
                    <a:pt x="1155286" y="387767"/>
                  </a:lnTo>
                  <a:lnTo>
                    <a:pt x="1110273" y="404700"/>
                  </a:lnTo>
                  <a:lnTo>
                    <a:pt x="1065995" y="421932"/>
                  </a:lnTo>
                  <a:lnTo>
                    <a:pt x="1022460" y="439458"/>
                  </a:lnTo>
                  <a:lnTo>
                    <a:pt x="979680" y="457275"/>
                  </a:lnTo>
                  <a:lnTo>
                    <a:pt x="937666" y="475378"/>
                  </a:lnTo>
                  <a:lnTo>
                    <a:pt x="896426" y="493764"/>
                  </a:lnTo>
                  <a:lnTo>
                    <a:pt x="855973" y="512428"/>
                  </a:lnTo>
                  <a:lnTo>
                    <a:pt x="816315" y="531367"/>
                  </a:lnTo>
                  <a:lnTo>
                    <a:pt x="777463" y="550576"/>
                  </a:lnTo>
                  <a:lnTo>
                    <a:pt x="739428" y="570051"/>
                  </a:lnTo>
                  <a:lnTo>
                    <a:pt x="702219" y="589788"/>
                  </a:lnTo>
                  <a:lnTo>
                    <a:pt x="665847" y="609784"/>
                  </a:lnTo>
                  <a:lnTo>
                    <a:pt x="630323" y="630033"/>
                  </a:lnTo>
                  <a:lnTo>
                    <a:pt x="595656" y="650532"/>
                  </a:lnTo>
                  <a:lnTo>
                    <a:pt x="561857" y="671277"/>
                  </a:lnTo>
                  <a:lnTo>
                    <a:pt x="528936" y="692264"/>
                  </a:lnTo>
                  <a:lnTo>
                    <a:pt x="496903" y="713489"/>
                  </a:lnTo>
                  <a:lnTo>
                    <a:pt x="435544" y="756635"/>
                  </a:lnTo>
                  <a:lnTo>
                    <a:pt x="377862" y="800683"/>
                  </a:lnTo>
                  <a:lnTo>
                    <a:pt x="323939" y="845601"/>
                  </a:lnTo>
                  <a:lnTo>
                    <a:pt x="273857" y="891356"/>
                  </a:lnTo>
                  <a:lnTo>
                    <a:pt x="227698" y="937915"/>
                  </a:lnTo>
                  <a:lnTo>
                    <a:pt x="185546" y="985246"/>
                  </a:lnTo>
                  <a:lnTo>
                    <a:pt x="147481" y="1033317"/>
                  </a:lnTo>
                  <a:lnTo>
                    <a:pt x="113587" y="1082095"/>
                  </a:lnTo>
                  <a:lnTo>
                    <a:pt x="83945" y="1131546"/>
                  </a:lnTo>
                  <a:lnTo>
                    <a:pt x="58637" y="1181640"/>
                  </a:lnTo>
                  <a:lnTo>
                    <a:pt x="37747" y="1232342"/>
                  </a:lnTo>
                  <a:lnTo>
                    <a:pt x="21356" y="1283622"/>
                  </a:lnTo>
                  <a:lnTo>
                    <a:pt x="9546" y="1335445"/>
                  </a:lnTo>
                  <a:lnTo>
                    <a:pt x="2400" y="1387780"/>
                  </a:lnTo>
                  <a:lnTo>
                    <a:pt x="0" y="1440594"/>
                  </a:lnTo>
                  <a:lnTo>
                    <a:pt x="1971" y="1488479"/>
                  </a:lnTo>
                  <a:lnTo>
                    <a:pt x="7846" y="1535971"/>
                  </a:lnTo>
                  <a:lnTo>
                    <a:pt x="17564" y="1583047"/>
                  </a:lnTo>
                  <a:lnTo>
                    <a:pt x="21268" y="1595841"/>
                  </a:lnTo>
                  <a:lnTo>
                    <a:pt x="5009997" y="1595841"/>
                  </a:lnTo>
                  <a:lnTo>
                    <a:pt x="5009997" y="105666"/>
                  </a:lnTo>
                  <a:lnTo>
                    <a:pt x="4883599" y="86365"/>
                  </a:lnTo>
                  <a:lnTo>
                    <a:pt x="4736618" y="66611"/>
                  </a:lnTo>
                  <a:lnTo>
                    <a:pt x="4586898" y="49296"/>
                  </a:lnTo>
                  <a:lnTo>
                    <a:pt x="4434590" y="34482"/>
                  </a:lnTo>
                  <a:lnTo>
                    <a:pt x="4279845" y="22228"/>
                  </a:lnTo>
                  <a:lnTo>
                    <a:pt x="4122815" y="12592"/>
                  </a:lnTo>
                  <a:lnTo>
                    <a:pt x="3963650" y="5636"/>
                  </a:lnTo>
                  <a:lnTo>
                    <a:pt x="3802502" y="1419"/>
                  </a:lnTo>
                  <a:lnTo>
                    <a:pt x="3639522" y="0"/>
                  </a:lnTo>
                  <a:close/>
                </a:path>
              </a:pathLst>
            </a:custGeom>
            <a:solidFill>
              <a:srgbClr val="C1E0D8"/>
            </a:solidFill>
          </p:spPr>
          <p:txBody>
            <a:bodyPr wrap="square" lIns="0" tIns="0" rIns="0" bIns="0" rtlCol="0"/>
            <a:lstStyle/>
            <a:p>
              <a:endParaRPr/>
            </a:p>
          </p:txBody>
        </p:sp>
      </p:grpSp>
      <p:sp>
        <p:nvSpPr>
          <p:cNvPr id="6" name="object 6"/>
          <p:cNvSpPr txBox="1"/>
          <p:nvPr/>
        </p:nvSpPr>
        <p:spPr>
          <a:xfrm>
            <a:off x="845912" y="7812461"/>
            <a:ext cx="16597538" cy="2585323"/>
          </a:xfrm>
          <a:prstGeom prst="rect">
            <a:avLst/>
          </a:prstGeom>
        </p:spPr>
        <p:txBody>
          <a:bodyPr vert="horz" wrap="square" lIns="0" tIns="180340" rIns="0" bIns="0" rtlCol="0">
            <a:spAutoFit/>
          </a:bodyPr>
          <a:lstStyle/>
          <a:p>
            <a:pPr marL="12700">
              <a:lnSpc>
                <a:spcPct val="100000"/>
              </a:lnSpc>
              <a:spcBef>
                <a:spcPts val="1420"/>
              </a:spcBef>
            </a:pPr>
            <a:r>
              <a:rPr sz="2050" b="1" spc="45" dirty="0">
                <a:solidFill>
                  <a:srgbClr val="231F20"/>
                </a:solidFill>
                <a:latin typeface="Calibri"/>
                <a:cs typeface="Calibri"/>
              </a:rPr>
              <a:t>Version</a:t>
            </a:r>
            <a:r>
              <a:rPr sz="2050" b="1" spc="-10" dirty="0">
                <a:solidFill>
                  <a:srgbClr val="231F20"/>
                </a:solidFill>
                <a:latin typeface="Calibri"/>
                <a:cs typeface="Calibri"/>
              </a:rPr>
              <a:t> </a:t>
            </a:r>
            <a:r>
              <a:rPr sz="2050" b="1" spc="65" dirty="0">
                <a:solidFill>
                  <a:srgbClr val="231F20"/>
                </a:solidFill>
                <a:latin typeface="Calibri"/>
                <a:cs typeface="Calibri"/>
              </a:rPr>
              <a:t>1.</a:t>
            </a:r>
            <a:r>
              <a:rPr lang="fr-FR" sz="2050" b="1" spc="65" dirty="0">
                <a:solidFill>
                  <a:srgbClr val="231F20"/>
                </a:solidFill>
                <a:latin typeface="Calibri"/>
                <a:cs typeface="Calibri"/>
              </a:rPr>
              <a:t>1</a:t>
            </a:r>
            <a:r>
              <a:rPr sz="2050" b="1" spc="-5" dirty="0">
                <a:solidFill>
                  <a:srgbClr val="231F20"/>
                </a:solidFill>
                <a:latin typeface="Calibri"/>
                <a:cs typeface="Calibri"/>
              </a:rPr>
              <a:t> </a:t>
            </a:r>
            <a:r>
              <a:rPr sz="2050" b="1" spc="135" dirty="0">
                <a:solidFill>
                  <a:srgbClr val="231F20"/>
                </a:solidFill>
                <a:latin typeface="Calibri"/>
                <a:cs typeface="Calibri"/>
              </a:rPr>
              <a:t>-</a:t>
            </a:r>
            <a:r>
              <a:rPr sz="2050" b="1" spc="-5" dirty="0">
                <a:solidFill>
                  <a:srgbClr val="231F20"/>
                </a:solidFill>
                <a:latin typeface="Calibri"/>
                <a:cs typeface="Calibri"/>
              </a:rPr>
              <a:t> </a:t>
            </a:r>
            <a:r>
              <a:rPr lang="en-US" sz="2050" b="1" spc="50" dirty="0">
                <a:solidFill>
                  <a:srgbClr val="231F20"/>
                </a:solidFill>
                <a:latin typeface="Calibri"/>
                <a:cs typeface="Calibri"/>
              </a:rPr>
              <a:t>October</a:t>
            </a:r>
            <a:r>
              <a:rPr sz="2050" b="1" spc="-5" dirty="0">
                <a:solidFill>
                  <a:srgbClr val="231F20"/>
                </a:solidFill>
                <a:latin typeface="Calibri"/>
                <a:cs typeface="Calibri"/>
              </a:rPr>
              <a:t> </a:t>
            </a:r>
            <a:r>
              <a:rPr sz="2050" b="1" spc="50" dirty="0">
                <a:solidFill>
                  <a:srgbClr val="231F20"/>
                </a:solidFill>
                <a:latin typeface="Calibri"/>
                <a:cs typeface="Calibri"/>
              </a:rPr>
              <a:t>2022</a:t>
            </a:r>
            <a:endParaRPr sz="2050" b="1" dirty="0">
              <a:latin typeface="Calibri"/>
              <a:cs typeface="Calibri"/>
            </a:endParaRPr>
          </a:p>
          <a:p>
            <a:pPr marL="12700">
              <a:lnSpc>
                <a:spcPct val="100000"/>
              </a:lnSpc>
              <a:spcBef>
                <a:spcPts val="1320"/>
              </a:spcBef>
            </a:pPr>
            <a:r>
              <a:rPr lang="en-US" sz="2050" spc="65" dirty="0">
                <a:solidFill>
                  <a:srgbClr val="231F20"/>
                </a:solidFill>
                <a:latin typeface="Calibri"/>
                <a:cs typeface="Calibri"/>
              </a:rPr>
              <a:t>This document was written by cybersecurity professionals and under the artistic direction of Claire Lacroix.</a:t>
            </a:r>
          </a:p>
          <a:p>
            <a:pPr marL="12700">
              <a:lnSpc>
                <a:spcPct val="100000"/>
              </a:lnSpc>
              <a:spcBef>
                <a:spcPts val="1320"/>
              </a:spcBef>
            </a:pPr>
            <a:r>
              <a:rPr lang="en-US" sz="2050" spc="65" dirty="0">
                <a:solidFill>
                  <a:srgbClr val="231F20"/>
                </a:solidFill>
                <a:latin typeface="Calibri"/>
                <a:cs typeface="Calibri"/>
              </a:rPr>
              <a:t>This document is made available under license </a:t>
            </a:r>
            <a:r>
              <a:rPr sz="2050" u="sng" dirty="0">
                <a:solidFill>
                  <a:srgbClr val="205E9E"/>
                </a:solidFill>
                <a:uFill>
                  <a:solidFill>
                    <a:srgbClr val="205E9E"/>
                  </a:solidFill>
                </a:uFill>
                <a:latin typeface="Calibri"/>
                <a:cs typeface="Calibri"/>
                <a:hlinkClick r:id="rId3"/>
              </a:rPr>
              <a:t>Creative</a:t>
            </a:r>
            <a:r>
              <a:rPr sz="2050" u="sng" spc="50"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Commons</a:t>
            </a:r>
            <a:r>
              <a:rPr sz="2050" u="sng" spc="40" dirty="0">
                <a:solidFill>
                  <a:srgbClr val="205E9E"/>
                </a:solidFill>
                <a:uFill>
                  <a:solidFill>
                    <a:srgbClr val="205E9E"/>
                  </a:solidFill>
                </a:uFill>
                <a:latin typeface="Calibri"/>
                <a:cs typeface="Calibri"/>
                <a:hlinkClick r:id="rId3"/>
              </a:rPr>
              <a:t> </a:t>
            </a:r>
            <a:r>
              <a:rPr sz="2050" u="sng" spc="45" dirty="0">
                <a:solidFill>
                  <a:srgbClr val="205E9E"/>
                </a:solidFill>
                <a:uFill>
                  <a:solidFill>
                    <a:srgbClr val="205E9E"/>
                  </a:solidFill>
                </a:uFill>
                <a:latin typeface="Calibri"/>
                <a:cs typeface="Calibri"/>
                <a:hlinkClick r:id="rId3"/>
              </a:rPr>
              <a:t>Attribution</a:t>
            </a:r>
            <a:r>
              <a:rPr sz="2050" u="sng" spc="50" dirty="0">
                <a:solidFill>
                  <a:srgbClr val="205E9E"/>
                </a:solidFill>
                <a:uFill>
                  <a:solidFill>
                    <a:srgbClr val="205E9E"/>
                  </a:solidFill>
                </a:uFill>
                <a:latin typeface="Calibri"/>
                <a:cs typeface="Calibri"/>
                <a:hlinkClick r:id="rId3"/>
              </a:rPr>
              <a:t> </a:t>
            </a:r>
            <a:r>
              <a:rPr sz="2050" u="sng" spc="55" dirty="0">
                <a:solidFill>
                  <a:srgbClr val="205E9E"/>
                </a:solidFill>
                <a:uFill>
                  <a:solidFill>
                    <a:srgbClr val="205E9E"/>
                  </a:solidFill>
                </a:uFill>
                <a:latin typeface="Calibri"/>
                <a:cs typeface="Calibri"/>
                <a:hlinkClick r:id="rId3"/>
              </a:rPr>
              <a:t>4.0</a:t>
            </a:r>
            <a:r>
              <a:rPr sz="2050" u="sng" spc="50" dirty="0">
                <a:solidFill>
                  <a:srgbClr val="205E9E"/>
                </a:solidFill>
                <a:uFill>
                  <a:solidFill>
                    <a:srgbClr val="205E9E"/>
                  </a:solidFill>
                </a:uFill>
                <a:latin typeface="Calibri"/>
                <a:cs typeface="Calibri"/>
                <a:hlinkClick r:id="rId3"/>
              </a:rPr>
              <a:t> </a:t>
            </a:r>
            <a:r>
              <a:rPr sz="2050" u="sng" spc="45" dirty="0">
                <a:solidFill>
                  <a:srgbClr val="205E9E"/>
                </a:solidFill>
                <a:uFill>
                  <a:solidFill>
                    <a:srgbClr val="205E9E"/>
                  </a:solidFill>
                </a:uFill>
                <a:latin typeface="Calibri"/>
                <a:cs typeface="Calibri"/>
                <a:hlinkClick r:id="rId3"/>
              </a:rPr>
              <a:t>International</a:t>
            </a:r>
            <a:r>
              <a:rPr sz="2050" u="sng" spc="50" dirty="0">
                <a:solidFill>
                  <a:srgbClr val="205E9E"/>
                </a:solidFill>
                <a:uFill>
                  <a:solidFill>
                    <a:srgbClr val="205E9E"/>
                  </a:solidFill>
                </a:uFill>
                <a:latin typeface="Calibri"/>
                <a:cs typeface="Calibri"/>
                <a:hlinkClick r:id="rId3"/>
              </a:rPr>
              <a:t> </a:t>
            </a:r>
            <a:r>
              <a:rPr sz="2050" u="sng" spc="70" dirty="0">
                <a:solidFill>
                  <a:srgbClr val="205E9E"/>
                </a:solidFill>
                <a:uFill>
                  <a:solidFill>
                    <a:srgbClr val="205E9E"/>
                  </a:solidFill>
                </a:uFill>
                <a:latin typeface="Calibri"/>
                <a:cs typeface="Calibri"/>
                <a:hlinkClick r:id="rId3"/>
              </a:rPr>
              <a:t>–</a:t>
            </a:r>
            <a:r>
              <a:rPr sz="2050" u="sng" spc="40" dirty="0">
                <a:solidFill>
                  <a:srgbClr val="205E9E"/>
                </a:solidFill>
                <a:uFill>
                  <a:solidFill>
                    <a:srgbClr val="205E9E"/>
                  </a:solidFill>
                </a:uFill>
                <a:latin typeface="Calibri"/>
                <a:cs typeface="Calibri"/>
                <a:hlinkClick r:id="rId3"/>
              </a:rPr>
              <a:t> </a:t>
            </a:r>
            <a:r>
              <a:rPr sz="2050" u="sng" spc="114" dirty="0">
                <a:solidFill>
                  <a:srgbClr val="205E9E"/>
                </a:solidFill>
                <a:uFill>
                  <a:solidFill>
                    <a:srgbClr val="205E9E"/>
                  </a:solidFill>
                </a:uFill>
                <a:latin typeface="Calibri"/>
                <a:cs typeface="Calibri"/>
                <a:hlinkClick r:id="rId3"/>
              </a:rPr>
              <a:t>(CC</a:t>
            </a:r>
            <a:r>
              <a:rPr sz="2050" u="sng" spc="45" dirty="0">
                <a:solidFill>
                  <a:srgbClr val="205E9E"/>
                </a:solidFill>
                <a:uFill>
                  <a:solidFill>
                    <a:srgbClr val="205E9E"/>
                  </a:solidFill>
                </a:uFill>
                <a:latin typeface="Calibri"/>
                <a:cs typeface="Calibri"/>
                <a:hlinkClick r:id="rId3"/>
              </a:rPr>
              <a:t> </a:t>
            </a:r>
            <a:r>
              <a:rPr sz="2050" u="sng" spc="60" dirty="0">
                <a:solidFill>
                  <a:srgbClr val="205E9E"/>
                </a:solidFill>
                <a:uFill>
                  <a:solidFill>
                    <a:srgbClr val="205E9E"/>
                  </a:solidFill>
                </a:uFill>
                <a:latin typeface="Calibri"/>
                <a:cs typeface="Calibri"/>
                <a:hlinkClick r:id="rId3"/>
              </a:rPr>
              <a:t>BY</a:t>
            </a:r>
            <a:r>
              <a:rPr sz="2050" u="sng" spc="45" dirty="0">
                <a:solidFill>
                  <a:srgbClr val="205E9E"/>
                </a:solidFill>
                <a:uFill>
                  <a:solidFill>
                    <a:srgbClr val="205E9E"/>
                  </a:solidFill>
                </a:uFill>
                <a:latin typeface="Calibri"/>
                <a:cs typeface="Calibri"/>
                <a:hlinkClick r:id="rId3"/>
              </a:rPr>
              <a:t> </a:t>
            </a:r>
            <a:r>
              <a:rPr sz="2050" u="sng" spc="40" dirty="0">
                <a:solidFill>
                  <a:srgbClr val="205E9E"/>
                </a:solidFill>
                <a:uFill>
                  <a:solidFill>
                    <a:srgbClr val="205E9E"/>
                  </a:solidFill>
                </a:uFill>
                <a:latin typeface="Calibri"/>
                <a:cs typeface="Calibri"/>
                <a:hlinkClick r:id="rId3"/>
              </a:rPr>
              <a:t>4.0)</a:t>
            </a:r>
            <a:r>
              <a:rPr sz="2050" spc="40" dirty="0">
                <a:solidFill>
                  <a:srgbClr val="231F20"/>
                </a:solidFill>
                <a:latin typeface="Calibri"/>
                <a:cs typeface="Calibri"/>
              </a:rPr>
              <a:t>. </a:t>
            </a:r>
            <a:r>
              <a:rPr lang="en-US" sz="2050" spc="110" dirty="0">
                <a:solidFill>
                  <a:srgbClr val="231F20"/>
                </a:solidFill>
                <a:latin typeface="Calibri"/>
                <a:cs typeface="Calibri"/>
              </a:rPr>
              <a:t>It is available at the following URL: </a:t>
            </a:r>
            <a:r>
              <a:rPr lang="fr-FR" sz="2050" u="sng" spc="-10" dirty="0">
                <a:solidFill>
                  <a:srgbClr val="205E9E"/>
                </a:solidFill>
                <a:uFill>
                  <a:solidFill>
                    <a:srgbClr val="205E9E"/>
                  </a:solidFill>
                </a:uFill>
                <a:latin typeface="Calibri"/>
                <a:cs typeface="Calibri"/>
                <a:hlinkClick r:id="rId4"/>
              </a:rPr>
              <a:t>https://aka.ms/infoseckit</a:t>
            </a:r>
            <a:endParaRPr sz="2050" dirty="0">
              <a:latin typeface="Calibri"/>
              <a:cs typeface="Calibri"/>
            </a:endParaRPr>
          </a:p>
          <a:p>
            <a:pPr marL="12700" marR="5080">
              <a:lnSpc>
                <a:spcPts val="2260"/>
              </a:lnSpc>
              <a:spcBef>
                <a:spcPts val="1685"/>
              </a:spcBef>
            </a:pPr>
            <a:r>
              <a:rPr lang="fr-FR" sz="2050" dirty="0">
                <a:solidFill>
                  <a:srgbClr val="231F20"/>
                </a:solidFill>
                <a:latin typeface="Calibri"/>
                <a:cs typeface="Calibri"/>
              </a:rPr>
              <a:t>With the contribution of: </a:t>
            </a:r>
            <a:r>
              <a:rPr sz="2050" dirty="0">
                <a:solidFill>
                  <a:srgbClr val="231F20"/>
                </a:solidFill>
                <a:latin typeface="Calibri"/>
                <a:cs typeface="Calibri"/>
              </a:rPr>
              <a:t>Alexandre</a:t>
            </a:r>
            <a:r>
              <a:rPr sz="2050" spc="135" dirty="0">
                <a:solidFill>
                  <a:srgbClr val="231F20"/>
                </a:solidFill>
                <a:latin typeface="Calibri"/>
                <a:cs typeface="Calibri"/>
              </a:rPr>
              <a:t> </a:t>
            </a:r>
            <a:r>
              <a:rPr sz="2050" spc="60" dirty="0">
                <a:solidFill>
                  <a:srgbClr val="231F20"/>
                </a:solidFill>
                <a:latin typeface="Calibri"/>
                <a:cs typeface="Calibri"/>
              </a:rPr>
              <a:t>Lafargue,</a:t>
            </a:r>
            <a:r>
              <a:rPr sz="2050" spc="135" dirty="0">
                <a:solidFill>
                  <a:srgbClr val="231F20"/>
                </a:solidFill>
                <a:latin typeface="Calibri"/>
                <a:cs typeface="Calibri"/>
              </a:rPr>
              <a:t> </a:t>
            </a:r>
            <a:r>
              <a:rPr sz="2050" dirty="0">
                <a:solidFill>
                  <a:srgbClr val="231F20"/>
                </a:solidFill>
                <a:latin typeface="Calibri"/>
                <a:cs typeface="Calibri"/>
              </a:rPr>
              <a:t>Arnaud</a:t>
            </a:r>
            <a:r>
              <a:rPr sz="2050" spc="130" dirty="0">
                <a:solidFill>
                  <a:srgbClr val="231F20"/>
                </a:solidFill>
                <a:latin typeface="Calibri"/>
                <a:cs typeface="Calibri"/>
              </a:rPr>
              <a:t> </a:t>
            </a:r>
            <a:r>
              <a:rPr sz="2050" spc="65" dirty="0">
                <a:solidFill>
                  <a:srgbClr val="231F20"/>
                </a:solidFill>
                <a:latin typeface="Calibri"/>
                <a:cs typeface="Calibri"/>
              </a:rPr>
              <a:t>Jumelet,</a:t>
            </a:r>
            <a:r>
              <a:rPr sz="2050" spc="135" dirty="0">
                <a:solidFill>
                  <a:srgbClr val="231F20"/>
                </a:solidFill>
                <a:latin typeface="Calibri"/>
                <a:cs typeface="Calibri"/>
              </a:rPr>
              <a:t> </a:t>
            </a:r>
            <a:r>
              <a:rPr sz="2050" spc="65" dirty="0">
                <a:solidFill>
                  <a:srgbClr val="231F20"/>
                </a:solidFill>
                <a:latin typeface="Calibri"/>
                <a:cs typeface="Calibri"/>
              </a:rPr>
              <a:t>Céline</a:t>
            </a:r>
            <a:r>
              <a:rPr sz="2050" spc="135" dirty="0">
                <a:solidFill>
                  <a:srgbClr val="231F20"/>
                </a:solidFill>
                <a:latin typeface="Calibri"/>
                <a:cs typeface="Calibri"/>
              </a:rPr>
              <a:t> </a:t>
            </a:r>
            <a:r>
              <a:rPr sz="2050" dirty="0">
                <a:solidFill>
                  <a:srgbClr val="231F20"/>
                </a:solidFill>
                <a:latin typeface="Calibri"/>
                <a:cs typeface="Calibri"/>
              </a:rPr>
              <a:t>Corno,</a:t>
            </a:r>
            <a:r>
              <a:rPr sz="2050" spc="130" dirty="0">
                <a:solidFill>
                  <a:srgbClr val="231F20"/>
                </a:solidFill>
                <a:latin typeface="Calibri"/>
                <a:cs typeface="Calibri"/>
              </a:rPr>
              <a:t> </a:t>
            </a:r>
            <a:r>
              <a:rPr sz="2050" dirty="0">
                <a:solidFill>
                  <a:srgbClr val="231F20"/>
                </a:solidFill>
                <a:latin typeface="Calibri"/>
                <a:cs typeface="Calibri"/>
              </a:rPr>
              <a:t>Grégory</a:t>
            </a:r>
            <a:r>
              <a:rPr sz="2050" spc="140" dirty="0">
                <a:solidFill>
                  <a:srgbClr val="231F20"/>
                </a:solidFill>
                <a:latin typeface="Calibri"/>
                <a:cs typeface="Calibri"/>
              </a:rPr>
              <a:t> </a:t>
            </a:r>
            <a:r>
              <a:rPr sz="2050" spc="65" dirty="0">
                <a:solidFill>
                  <a:srgbClr val="231F20"/>
                </a:solidFill>
                <a:latin typeface="Calibri"/>
                <a:cs typeface="Calibri"/>
              </a:rPr>
              <a:t>Schiro,</a:t>
            </a:r>
            <a:r>
              <a:rPr sz="2050" spc="125" dirty="0">
                <a:solidFill>
                  <a:srgbClr val="231F20"/>
                </a:solidFill>
                <a:latin typeface="Calibri"/>
                <a:cs typeface="Calibri"/>
              </a:rPr>
              <a:t> </a:t>
            </a:r>
            <a:r>
              <a:rPr sz="2050" spc="55" dirty="0">
                <a:solidFill>
                  <a:srgbClr val="231F20"/>
                </a:solidFill>
                <a:latin typeface="Calibri"/>
                <a:cs typeface="Calibri"/>
              </a:rPr>
              <a:t>Guillaume</a:t>
            </a:r>
            <a:r>
              <a:rPr sz="2050" spc="140" dirty="0">
                <a:solidFill>
                  <a:srgbClr val="231F20"/>
                </a:solidFill>
                <a:latin typeface="Calibri"/>
                <a:cs typeface="Calibri"/>
              </a:rPr>
              <a:t> </a:t>
            </a:r>
            <a:r>
              <a:rPr sz="2050" dirty="0">
                <a:solidFill>
                  <a:srgbClr val="231F20"/>
                </a:solidFill>
                <a:latin typeface="Calibri"/>
                <a:cs typeface="Calibri"/>
              </a:rPr>
              <a:t>Aubert,</a:t>
            </a:r>
            <a:r>
              <a:rPr sz="2050" spc="135" dirty="0">
                <a:solidFill>
                  <a:srgbClr val="231F20"/>
                </a:solidFill>
                <a:latin typeface="Calibri"/>
                <a:cs typeface="Calibri"/>
              </a:rPr>
              <a:t> </a:t>
            </a:r>
            <a:r>
              <a:rPr sz="2050" spc="75" dirty="0">
                <a:solidFill>
                  <a:srgbClr val="231F20"/>
                </a:solidFill>
                <a:latin typeface="Calibri"/>
                <a:cs typeface="Calibri"/>
              </a:rPr>
              <a:t>Haifa</a:t>
            </a:r>
            <a:r>
              <a:rPr sz="2050" spc="135" dirty="0">
                <a:solidFill>
                  <a:srgbClr val="231F20"/>
                </a:solidFill>
                <a:latin typeface="Calibri"/>
                <a:cs typeface="Calibri"/>
              </a:rPr>
              <a:t> </a:t>
            </a:r>
            <a:r>
              <a:rPr sz="2050" dirty="0">
                <a:solidFill>
                  <a:srgbClr val="231F20"/>
                </a:solidFill>
                <a:latin typeface="Calibri"/>
                <a:cs typeface="Calibri"/>
              </a:rPr>
              <a:t>Bouraoui,</a:t>
            </a:r>
            <a:r>
              <a:rPr sz="2050" spc="135" dirty="0">
                <a:solidFill>
                  <a:srgbClr val="231F20"/>
                </a:solidFill>
                <a:latin typeface="Calibri"/>
                <a:cs typeface="Calibri"/>
              </a:rPr>
              <a:t> </a:t>
            </a:r>
            <a:r>
              <a:rPr sz="2050" spc="55" dirty="0">
                <a:solidFill>
                  <a:srgbClr val="231F20"/>
                </a:solidFill>
                <a:latin typeface="Calibri"/>
                <a:cs typeface="Calibri"/>
              </a:rPr>
              <a:t>Helena</a:t>
            </a:r>
            <a:r>
              <a:rPr sz="2050" spc="135" dirty="0">
                <a:solidFill>
                  <a:srgbClr val="231F20"/>
                </a:solidFill>
                <a:latin typeface="Calibri"/>
                <a:cs typeface="Calibri"/>
              </a:rPr>
              <a:t> </a:t>
            </a:r>
            <a:r>
              <a:rPr sz="2050" spc="60" dirty="0">
                <a:solidFill>
                  <a:srgbClr val="231F20"/>
                </a:solidFill>
                <a:latin typeface="Calibri"/>
                <a:cs typeface="Calibri"/>
              </a:rPr>
              <a:t>Pons-</a:t>
            </a:r>
            <a:r>
              <a:rPr sz="2050" spc="-10" dirty="0">
                <a:solidFill>
                  <a:srgbClr val="231F20"/>
                </a:solidFill>
                <a:latin typeface="Calibri"/>
                <a:cs typeface="Calibri"/>
              </a:rPr>
              <a:t>Charlet, </a:t>
            </a:r>
            <a:r>
              <a:rPr sz="2050" spc="55" dirty="0">
                <a:solidFill>
                  <a:srgbClr val="231F20"/>
                </a:solidFill>
                <a:latin typeface="Calibri"/>
                <a:cs typeface="Calibri"/>
              </a:rPr>
              <a:t>India</a:t>
            </a:r>
            <a:r>
              <a:rPr sz="2050" spc="135" dirty="0">
                <a:solidFill>
                  <a:srgbClr val="231F20"/>
                </a:solidFill>
                <a:latin typeface="Calibri"/>
                <a:cs typeface="Calibri"/>
              </a:rPr>
              <a:t> </a:t>
            </a:r>
            <a:r>
              <a:rPr sz="2050" spc="60" dirty="0">
                <a:solidFill>
                  <a:srgbClr val="231F20"/>
                </a:solidFill>
                <a:latin typeface="Calibri"/>
                <a:cs typeface="Calibri"/>
              </a:rPr>
              <a:t>Giblain,</a:t>
            </a:r>
            <a:r>
              <a:rPr sz="2050" spc="135" dirty="0">
                <a:solidFill>
                  <a:srgbClr val="231F20"/>
                </a:solidFill>
                <a:latin typeface="Calibri"/>
                <a:cs typeface="Calibri"/>
              </a:rPr>
              <a:t> </a:t>
            </a:r>
            <a:r>
              <a:rPr sz="2050" dirty="0">
                <a:solidFill>
                  <a:srgbClr val="231F20"/>
                </a:solidFill>
                <a:latin typeface="Calibri"/>
                <a:cs typeface="Calibri"/>
              </a:rPr>
              <a:t>Jean-</a:t>
            </a:r>
            <a:r>
              <a:rPr sz="2050" spc="65" dirty="0">
                <a:solidFill>
                  <a:srgbClr val="231F20"/>
                </a:solidFill>
                <a:latin typeface="Calibri"/>
                <a:cs typeface="Calibri"/>
              </a:rPr>
              <a:t>Marie</a:t>
            </a:r>
            <a:r>
              <a:rPr sz="2050" spc="135" dirty="0">
                <a:solidFill>
                  <a:srgbClr val="231F20"/>
                </a:solidFill>
                <a:latin typeface="Calibri"/>
                <a:cs typeface="Calibri"/>
              </a:rPr>
              <a:t> </a:t>
            </a:r>
            <a:r>
              <a:rPr sz="2050" dirty="0">
                <a:solidFill>
                  <a:srgbClr val="231F20"/>
                </a:solidFill>
                <a:latin typeface="Calibri"/>
                <a:cs typeface="Calibri"/>
              </a:rPr>
              <a:t>Letort,</a:t>
            </a:r>
            <a:r>
              <a:rPr sz="2050" spc="135" dirty="0">
                <a:solidFill>
                  <a:srgbClr val="231F20"/>
                </a:solidFill>
                <a:latin typeface="Calibri"/>
                <a:cs typeface="Calibri"/>
              </a:rPr>
              <a:t> </a:t>
            </a:r>
            <a:r>
              <a:rPr sz="2050" dirty="0">
                <a:solidFill>
                  <a:srgbClr val="231F20"/>
                </a:solidFill>
                <a:latin typeface="Calibri"/>
                <a:cs typeface="Calibri"/>
              </a:rPr>
              <a:t>Manuel</a:t>
            </a:r>
            <a:r>
              <a:rPr sz="2050" spc="135" dirty="0">
                <a:solidFill>
                  <a:srgbClr val="231F20"/>
                </a:solidFill>
                <a:latin typeface="Calibri"/>
                <a:cs typeface="Calibri"/>
              </a:rPr>
              <a:t> </a:t>
            </a:r>
            <a:r>
              <a:rPr sz="2050" spc="45" dirty="0">
                <a:solidFill>
                  <a:srgbClr val="231F20"/>
                </a:solidFill>
                <a:latin typeface="Calibri"/>
                <a:cs typeface="Calibri"/>
              </a:rPr>
              <a:t>Bissey,</a:t>
            </a:r>
            <a:r>
              <a:rPr sz="2050" spc="130" dirty="0">
                <a:solidFill>
                  <a:srgbClr val="231F20"/>
                </a:solidFill>
                <a:latin typeface="Calibri"/>
                <a:cs typeface="Calibri"/>
              </a:rPr>
              <a:t> </a:t>
            </a:r>
            <a:r>
              <a:rPr sz="2050" spc="65" dirty="0">
                <a:solidFill>
                  <a:srgbClr val="231F20"/>
                </a:solidFill>
                <a:latin typeface="Calibri"/>
                <a:cs typeface="Calibri"/>
              </a:rPr>
              <a:t>Sabine</a:t>
            </a:r>
            <a:r>
              <a:rPr sz="2050" spc="135" dirty="0">
                <a:solidFill>
                  <a:srgbClr val="231F20"/>
                </a:solidFill>
                <a:latin typeface="Calibri"/>
                <a:cs typeface="Calibri"/>
              </a:rPr>
              <a:t> </a:t>
            </a:r>
            <a:r>
              <a:rPr sz="2050" dirty="0">
                <a:solidFill>
                  <a:srgbClr val="231F20"/>
                </a:solidFill>
                <a:latin typeface="Calibri"/>
                <a:cs typeface="Calibri"/>
              </a:rPr>
              <a:t>Royant,</a:t>
            </a:r>
            <a:r>
              <a:rPr sz="2050" spc="135" dirty="0">
                <a:solidFill>
                  <a:srgbClr val="231F20"/>
                </a:solidFill>
                <a:latin typeface="Calibri"/>
                <a:cs typeface="Calibri"/>
              </a:rPr>
              <a:t> </a:t>
            </a:r>
            <a:r>
              <a:rPr sz="2050" spc="75" dirty="0">
                <a:solidFill>
                  <a:srgbClr val="231F20"/>
                </a:solidFill>
                <a:latin typeface="Calibri"/>
                <a:cs typeface="Calibri"/>
              </a:rPr>
              <a:t>Samuel</a:t>
            </a:r>
            <a:r>
              <a:rPr sz="2050" spc="135" dirty="0">
                <a:solidFill>
                  <a:srgbClr val="231F20"/>
                </a:solidFill>
                <a:latin typeface="Calibri"/>
                <a:cs typeface="Calibri"/>
              </a:rPr>
              <a:t> </a:t>
            </a:r>
            <a:r>
              <a:rPr sz="2050" spc="50" dirty="0">
                <a:solidFill>
                  <a:srgbClr val="231F20"/>
                </a:solidFill>
                <a:latin typeface="Calibri"/>
                <a:cs typeface="Calibri"/>
              </a:rPr>
              <a:t>Gaston-</a:t>
            </a:r>
            <a:r>
              <a:rPr sz="2050" dirty="0">
                <a:solidFill>
                  <a:srgbClr val="231F20"/>
                </a:solidFill>
                <a:latin typeface="Calibri"/>
                <a:cs typeface="Calibri"/>
              </a:rPr>
              <a:t>Raoul</a:t>
            </a:r>
            <a:r>
              <a:rPr lang="fr-FR" sz="2050" spc="125" dirty="0">
                <a:solidFill>
                  <a:srgbClr val="231F20"/>
                </a:solidFill>
                <a:latin typeface="Calibri"/>
                <a:cs typeface="Calibri"/>
              </a:rPr>
              <a:t>, </a:t>
            </a:r>
            <a:r>
              <a:rPr lang="pt-BR" sz="2050" spc="125" dirty="0">
                <a:solidFill>
                  <a:srgbClr val="231F20"/>
                </a:solidFill>
                <a:latin typeface="Calibri"/>
                <a:cs typeface="Calibri"/>
              </a:rPr>
              <a:t>Sara Fialho Esposito and</a:t>
            </a:r>
            <a:r>
              <a:rPr sz="2050" spc="135" dirty="0">
                <a:solidFill>
                  <a:srgbClr val="231F20"/>
                </a:solidFill>
                <a:latin typeface="Calibri"/>
                <a:cs typeface="Calibri"/>
              </a:rPr>
              <a:t> </a:t>
            </a:r>
            <a:r>
              <a:rPr sz="2050" dirty="0">
                <a:solidFill>
                  <a:srgbClr val="231F20"/>
                </a:solidFill>
                <a:latin typeface="Calibri"/>
                <a:cs typeface="Calibri"/>
              </a:rPr>
              <a:t>Thierry</a:t>
            </a:r>
            <a:r>
              <a:rPr sz="2050" spc="135" dirty="0">
                <a:solidFill>
                  <a:srgbClr val="231F20"/>
                </a:solidFill>
                <a:latin typeface="Calibri"/>
                <a:cs typeface="Calibri"/>
              </a:rPr>
              <a:t> </a:t>
            </a:r>
            <a:r>
              <a:rPr sz="2050" spc="-10" dirty="0">
                <a:solidFill>
                  <a:srgbClr val="231F20"/>
                </a:solidFill>
                <a:latin typeface="Calibri"/>
                <a:cs typeface="Calibri"/>
              </a:rPr>
              <a:t>Matusiak.</a:t>
            </a:r>
            <a:endParaRPr sz="2050" dirty="0">
              <a:latin typeface="Calibri"/>
              <a:cs typeface="Calibri"/>
            </a:endParaRPr>
          </a:p>
        </p:txBody>
      </p:sp>
      <p:sp>
        <p:nvSpPr>
          <p:cNvPr id="7" name="object 4">
            <a:extLst>
              <a:ext uri="{FF2B5EF4-FFF2-40B4-BE49-F238E27FC236}">
                <a16:creationId xmlns:a16="http://schemas.microsoft.com/office/drawing/2014/main" id="{D907539D-A005-4DEB-B826-CD9585F27336}"/>
              </a:ext>
            </a:extLst>
          </p:cNvPr>
          <p:cNvSpPr txBox="1">
            <a:spLocks/>
          </p:cNvSpPr>
          <p:nvPr/>
        </p:nvSpPr>
        <p:spPr>
          <a:xfrm>
            <a:off x="4669715" y="4492819"/>
            <a:ext cx="10764670" cy="2323713"/>
          </a:xfrm>
          <a:prstGeom prst="rect">
            <a:avLst/>
          </a:prstGeom>
        </p:spPr>
        <p:txBody>
          <a:bodyPr vert="horz" wrap="square" lIns="0" tIns="15240" rIns="0" bIns="0" rtlCol="0">
            <a:spAutoFit/>
          </a:bodyPr>
          <a:lstStyle>
            <a:lvl1pPr>
              <a:defRPr sz="2800" b="0" i="0">
                <a:solidFill>
                  <a:srgbClr val="212121"/>
                </a:solidFill>
                <a:latin typeface="Calibri"/>
                <a:ea typeface="+mj-ea"/>
                <a:cs typeface="Calibri"/>
              </a:defRPr>
            </a:lvl1pPr>
          </a:lstStyle>
          <a:p>
            <a:pPr marL="12700">
              <a:spcBef>
                <a:spcPts val="120"/>
              </a:spcBef>
            </a:pPr>
            <a:r>
              <a:rPr lang="fr-FR" sz="15000" b="1" spc="-150" dirty="0">
                <a:solidFill>
                  <a:schemeClr val="accent5">
                    <a:lumMod val="75000"/>
                  </a:schemeClr>
                </a:solidFill>
                <a:uFill>
                  <a:solidFill>
                    <a:srgbClr val="231F20"/>
                  </a:solidFill>
                </a:uFill>
              </a:rPr>
              <a:t>THANK YOU!</a:t>
            </a:r>
            <a:endParaRPr lang="fr-FR" sz="15000" b="1" spc="-150" dirty="0">
              <a:solidFill>
                <a:schemeClr val="accent5">
                  <a:lumMod val="75000"/>
                </a:schemeClr>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6550"/>
            <a:ext cx="20104100" cy="9702800"/>
            <a:chOff x="-304800" y="1443110"/>
            <a:chExt cx="20104100" cy="9702800"/>
          </a:xfrm>
        </p:grpSpPr>
        <p:sp>
          <p:nvSpPr>
            <p:cNvPr id="3" name="object 3"/>
            <p:cNvSpPr/>
            <p:nvPr/>
          </p:nvSpPr>
          <p:spPr>
            <a:xfrm>
              <a:off x="-304800" y="1443110"/>
              <a:ext cx="20104100" cy="9702800"/>
            </a:xfrm>
            <a:custGeom>
              <a:avLst/>
              <a:gdLst/>
              <a:ahLst/>
              <a:cxnLst/>
              <a:rect l="l" t="t" r="r" b="b"/>
              <a:pathLst>
                <a:path w="20104100" h="9702800">
                  <a:moveTo>
                    <a:pt x="0" y="2578100"/>
                  </a:moveTo>
                  <a:lnTo>
                    <a:pt x="0" y="9702800"/>
                  </a:lnTo>
                  <a:lnTo>
                    <a:pt x="7001119"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11201286" y="5245490"/>
              <a:ext cx="4002404" cy="1049020"/>
            </a:xfrm>
            <a:custGeom>
              <a:avLst/>
              <a:gdLst/>
              <a:ahLst/>
              <a:cxnLst/>
              <a:rect l="l" t="t" r="r" b="b"/>
              <a:pathLst>
                <a:path w="4002405" h="1049020">
                  <a:moveTo>
                    <a:pt x="2755444" y="0"/>
                  </a:moveTo>
                  <a:lnTo>
                    <a:pt x="2446289" y="732"/>
                  </a:lnTo>
                  <a:lnTo>
                    <a:pt x="2139987" y="2640"/>
                  </a:lnTo>
                  <a:lnTo>
                    <a:pt x="1781111" y="6215"/>
                  </a:lnTo>
                  <a:lnTo>
                    <a:pt x="1382030" y="11740"/>
                  </a:lnTo>
                  <a:lnTo>
                    <a:pt x="914714" y="20185"/>
                  </a:lnTo>
                  <a:lnTo>
                    <a:pt x="441178" y="31047"/>
                  </a:lnTo>
                  <a:lnTo>
                    <a:pt x="88219" y="41334"/>
                  </a:lnTo>
                  <a:lnTo>
                    <a:pt x="38369" y="49602"/>
                  </a:lnTo>
                  <a:lnTo>
                    <a:pt x="1867" y="93931"/>
                  </a:lnTo>
                  <a:lnTo>
                    <a:pt x="0" y="124465"/>
                  </a:lnTo>
                  <a:lnTo>
                    <a:pt x="6222" y="168160"/>
                  </a:lnTo>
                  <a:lnTo>
                    <a:pt x="11868" y="213854"/>
                  </a:lnTo>
                  <a:lnTo>
                    <a:pt x="16935" y="261283"/>
                  </a:lnTo>
                  <a:lnTo>
                    <a:pt x="21424" y="310183"/>
                  </a:lnTo>
                  <a:lnTo>
                    <a:pt x="25334" y="360290"/>
                  </a:lnTo>
                  <a:lnTo>
                    <a:pt x="28665" y="411341"/>
                  </a:lnTo>
                  <a:lnTo>
                    <a:pt x="31416" y="463073"/>
                  </a:lnTo>
                  <a:lnTo>
                    <a:pt x="33588" y="515222"/>
                  </a:lnTo>
                  <a:lnTo>
                    <a:pt x="35180" y="567523"/>
                  </a:lnTo>
                  <a:lnTo>
                    <a:pt x="36191" y="619715"/>
                  </a:lnTo>
                  <a:lnTo>
                    <a:pt x="36622" y="671532"/>
                  </a:lnTo>
                  <a:lnTo>
                    <a:pt x="36472" y="722712"/>
                  </a:lnTo>
                  <a:lnTo>
                    <a:pt x="35740" y="772990"/>
                  </a:lnTo>
                  <a:lnTo>
                    <a:pt x="34427" y="822104"/>
                  </a:lnTo>
                  <a:lnTo>
                    <a:pt x="32532" y="869790"/>
                  </a:lnTo>
                  <a:lnTo>
                    <a:pt x="30054" y="915784"/>
                  </a:lnTo>
                  <a:lnTo>
                    <a:pt x="26993" y="959822"/>
                  </a:lnTo>
                  <a:lnTo>
                    <a:pt x="29777" y="980422"/>
                  </a:lnTo>
                  <a:lnTo>
                    <a:pt x="40288" y="997459"/>
                  </a:lnTo>
                  <a:lnTo>
                    <a:pt x="56674" y="1009023"/>
                  </a:lnTo>
                  <a:lnTo>
                    <a:pt x="77086" y="1013202"/>
                  </a:lnTo>
                  <a:lnTo>
                    <a:pt x="207990" y="1012529"/>
                  </a:lnTo>
                  <a:lnTo>
                    <a:pt x="395542" y="1012343"/>
                  </a:lnTo>
                  <a:lnTo>
                    <a:pt x="573349" y="1013040"/>
                  </a:lnTo>
                  <a:lnTo>
                    <a:pt x="742330" y="1014498"/>
                  </a:lnTo>
                  <a:lnTo>
                    <a:pt x="903403" y="1016600"/>
                  </a:lnTo>
                  <a:lnTo>
                    <a:pt x="1107457" y="1020197"/>
                  </a:lnTo>
                  <a:lnTo>
                    <a:pt x="1974033" y="1041296"/>
                  </a:lnTo>
                  <a:lnTo>
                    <a:pt x="2148950" y="1044753"/>
                  </a:lnTo>
                  <a:lnTo>
                    <a:pt x="2281520" y="1046717"/>
                  </a:lnTo>
                  <a:lnTo>
                    <a:pt x="2416297" y="1048011"/>
                  </a:lnTo>
                  <a:lnTo>
                    <a:pt x="2554199" y="1048515"/>
                  </a:lnTo>
                  <a:lnTo>
                    <a:pt x="2648325" y="1048353"/>
                  </a:lnTo>
                  <a:lnTo>
                    <a:pt x="2744521" y="1047752"/>
                  </a:lnTo>
                  <a:lnTo>
                    <a:pt x="2843059" y="1046675"/>
                  </a:lnTo>
                  <a:lnTo>
                    <a:pt x="2944213" y="1045088"/>
                  </a:lnTo>
                  <a:lnTo>
                    <a:pt x="3048254" y="1042956"/>
                  </a:lnTo>
                  <a:lnTo>
                    <a:pt x="3155455" y="1040242"/>
                  </a:lnTo>
                  <a:lnTo>
                    <a:pt x="3266088" y="1036911"/>
                  </a:lnTo>
                  <a:lnTo>
                    <a:pt x="3380426" y="1032929"/>
                  </a:lnTo>
                  <a:lnTo>
                    <a:pt x="3837160" y="1014145"/>
                  </a:lnTo>
                  <a:lnTo>
                    <a:pt x="3906191" y="1006329"/>
                  </a:lnTo>
                  <a:lnTo>
                    <a:pt x="3964580" y="975120"/>
                  </a:lnTo>
                  <a:lnTo>
                    <a:pt x="3992223" y="918434"/>
                  </a:lnTo>
                  <a:lnTo>
                    <a:pt x="3998255" y="852851"/>
                  </a:lnTo>
                  <a:lnTo>
                    <a:pt x="4000173" y="753086"/>
                  </a:lnTo>
                  <a:lnTo>
                    <a:pt x="4001366" y="653311"/>
                  </a:lnTo>
                  <a:lnTo>
                    <a:pt x="4001833" y="553531"/>
                  </a:lnTo>
                  <a:lnTo>
                    <a:pt x="4001574" y="453752"/>
                  </a:lnTo>
                  <a:lnTo>
                    <a:pt x="4000588" y="353978"/>
                  </a:lnTo>
                  <a:lnTo>
                    <a:pt x="3998876" y="254215"/>
                  </a:lnTo>
                  <a:lnTo>
                    <a:pt x="3996437" y="154467"/>
                  </a:lnTo>
                  <a:lnTo>
                    <a:pt x="3993271" y="54739"/>
                  </a:lnTo>
                  <a:lnTo>
                    <a:pt x="3966983" y="16215"/>
                  </a:lnTo>
                  <a:lnTo>
                    <a:pt x="3780871" y="8868"/>
                  </a:lnTo>
                  <a:lnTo>
                    <a:pt x="3606517" y="5825"/>
                  </a:lnTo>
                  <a:lnTo>
                    <a:pt x="3428411" y="3465"/>
                  </a:lnTo>
                  <a:lnTo>
                    <a:pt x="3247307" y="1749"/>
                  </a:lnTo>
                  <a:lnTo>
                    <a:pt x="3002475" y="388"/>
                  </a:lnTo>
                  <a:lnTo>
                    <a:pt x="2755444" y="0"/>
                  </a:lnTo>
                  <a:close/>
                </a:path>
              </a:pathLst>
            </a:custGeom>
            <a:solidFill>
              <a:srgbClr val="F8D943"/>
            </a:solidFill>
          </p:spPr>
          <p:txBody>
            <a:bodyPr wrap="square" lIns="0" tIns="0" rIns="0" bIns="0" rtlCol="0"/>
            <a:lstStyle/>
            <a:p>
              <a:endParaRPr dirty="0"/>
            </a:p>
          </p:txBody>
        </p:sp>
      </p:grpSp>
      <p:sp>
        <p:nvSpPr>
          <p:cNvPr id="5" name="object 5"/>
          <p:cNvSpPr txBox="1"/>
          <p:nvPr/>
        </p:nvSpPr>
        <p:spPr>
          <a:xfrm>
            <a:off x="9282307" y="3812197"/>
            <a:ext cx="7170543" cy="4017638"/>
          </a:xfrm>
          <a:prstGeom prst="rect">
            <a:avLst/>
          </a:prstGeom>
        </p:spPr>
        <p:txBody>
          <a:bodyPr vert="horz" wrap="square" lIns="0" tIns="12065" rIns="0" bIns="0" rtlCol="0">
            <a:spAutoFit/>
          </a:bodyPr>
          <a:lstStyle/>
          <a:p>
            <a:pPr marL="12700" algn="ctr">
              <a:lnSpc>
                <a:spcPts val="7230"/>
              </a:lnSpc>
              <a:spcBef>
                <a:spcPts val="95"/>
              </a:spcBef>
            </a:pPr>
            <a:r>
              <a:rPr lang="fr-FR" sz="6550" b="1" u="sng" spc="-150" dirty="0">
                <a:solidFill>
                  <a:srgbClr val="1D1D1B"/>
                </a:solidFill>
                <a:uFill>
                  <a:solidFill>
                    <a:srgbClr val="1D1D1B"/>
                  </a:solidFill>
                </a:uFill>
                <a:latin typeface="Calibri"/>
                <a:cs typeface="Calibri"/>
              </a:rPr>
              <a:t>ACTIVITY 1</a:t>
            </a:r>
            <a:endParaRPr lang="fr-FR" sz="6550" b="1" spc="-150" dirty="0">
              <a:latin typeface="Calibri"/>
              <a:cs typeface="Calibri"/>
            </a:endParaRPr>
          </a:p>
          <a:p>
            <a:pPr marL="12700" marR="18415" algn="ctr">
              <a:lnSpc>
                <a:spcPts val="10890"/>
              </a:lnSpc>
              <a:spcBef>
                <a:spcPts val="1110"/>
              </a:spcBef>
            </a:pPr>
            <a:r>
              <a:rPr lang="fr-FR" sz="10450" b="1" spc="-150" dirty="0">
                <a:solidFill>
                  <a:srgbClr val="1D1D1B"/>
                </a:solidFill>
                <a:latin typeface="Calibri"/>
                <a:cs typeface="Calibri"/>
              </a:rPr>
              <a:t>    CYBER </a:t>
            </a:r>
          </a:p>
          <a:p>
            <a:pPr marL="12700" marR="18415" algn="ctr">
              <a:lnSpc>
                <a:spcPts val="10890"/>
              </a:lnSpc>
              <a:spcBef>
                <a:spcPts val="1110"/>
              </a:spcBef>
            </a:pPr>
            <a:r>
              <a:rPr lang="fr-FR" sz="10450" b="1" spc="-150" dirty="0">
                <a:solidFill>
                  <a:srgbClr val="1D1D1B"/>
                </a:solidFill>
                <a:latin typeface="Calibri"/>
                <a:cs typeface="Calibri"/>
              </a:rPr>
              <a:t>GESTURES</a:t>
            </a:r>
            <a:endParaRPr lang="fr-FR" sz="10450" b="1" spc="-150" dirty="0">
              <a:latin typeface="Calibri"/>
              <a:cs typeface="Calibri"/>
            </a:endParaRPr>
          </a:p>
        </p:txBody>
      </p:sp>
      <p:pic>
        <p:nvPicPr>
          <p:cNvPr id="6" name="object 6"/>
          <p:cNvPicPr/>
          <p:nvPr/>
        </p:nvPicPr>
        <p:blipFill>
          <a:blip r:embed="rId2" cstate="print"/>
          <a:stretch>
            <a:fillRect/>
          </a:stretch>
        </p:blipFill>
        <p:spPr>
          <a:xfrm>
            <a:off x="4264928" y="3212437"/>
            <a:ext cx="4430995" cy="554419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92392" y="5776026"/>
            <a:ext cx="7225665" cy="1107440"/>
          </a:xfrm>
          <a:custGeom>
            <a:avLst/>
            <a:gdLst/>
            <a:ahLst/>
            <a:cxnLst/>
            <a:rect l="l" t="t" r="r" b="b"/>
            <a:pathLst>
              <a:path w="7225665" h="1107440">
                <a:moveTo>
                  <a:pt x="4809904" y="0"/>
                </a:moveTo>
                <a:lnTo>
                  <a:pt x="3892481" y="2568"/>
                </a:lnTo>
                <a:lnTo>
                  <a:pt x="2721440" y="10300"/>
                </a:lnTo>
                <a:lnTo>
                  <a:pt x="1257155" y="26185"/>
                </a:lnTo>
                <a:lnTo>
                  <a:pt x="122729" y="44301"/>
                </a:lnTo>
                <a:lnTo>
                  <a:pt x="69289" y="52287"/>
                </a:lnTo>
                <a:lnTo>
                  <a:pt x="27984" y="71649"/>
                </a:lnTo>
                <a:lnTo>
                  <a:pt x="0" y="131335"/>
                </a:lnTo>
                <a:lnTo>
                  <a:pt x="10639" y="174852"/>
                </a:lnTo>
                <a:lnTo>
                  <a:pt x="20348" y="220266"/>
                </a:lnTo>
                <a:lnTo>
                  <a:pt x="29126" y="267341"/>
                </a:lnTo>
                <a:lnTo>
                  <a:pt x="36972" y="315844"/>
                </a:lnTo>
                <a:lnTo>
                  <a:pt x="43886" y="365539"/>
                </a:lnTo>
                <a:lnTo>
                  <a:pt x="49868" y="416192"/>
                </a:lnTo>
                <a:lnTo>
                  <a:pt x="54918" y="467569"/>
                </a:lnTo>
                <a:lnTo>
                  <a:pt x="59033" y="519435"/>
                </a:lnTo>
                <a:lnTo>
                  <a:pt x="62215" y="571556"/>
                </a:lnTo>
                <a:lnTo>
                  <a:pt x="64462" y="623697"/>
                </a:lnTo>
                <a:lnTo>
                  <a:pt x="65775" y="675623"/>
                </a:lnTo>
                <a:lnTo>
                  <a:pt x="66151" y="727101"/>
                </a:lnTo>
                <a:lnTo>
                  <a:pt x="65592" y="777895"/>
                </a:lnTo>
                <a:lnTo>
                  <a:pt x="64097" y="827770"/>
                </a:lnTo>
                <a:lnTo>
                  <a:pt x="61665" y="876494"/>
                </a:lnTo>
                <a:lnTo>
                  <a:pt x="58295" y="923830"/>
                </a:lnTo>
                <a:lnTo>
                  <a:pt x="53987" y="969544"/>
                </a:lnTo>
                <a:lnTo>
                  <a:pt x="48741" y="1013403"/>
                </a:lnTo>
                <a:lnTo>
                  <a:pt x="53768" y="1035154"/>
                </a:lnTo>
                <a:lnTo>
                  <a:pt x="72746" y="1053140"/>
                </a:lnTo>
                <a:lnTo>
                  <a:pt x="102333" y="1065345"/>
                </a:lnTo>
                <a:lnTo>
                  <a:pt x="139189" y="1069757"/>
                </a:lnTo>
                <a:lnTo>
                  <a:pt x="592325" y="1068809"/>
                </a:lnTo>
                <a:lnTo>
                  <a:pt x="1014670" y="1069514"/>
                </a:lnTo>
                <a:lnTo>
                  <a:pt x="1464332" y="1071988"/>
                </a:lnTo>
                <a:lnTo>
                  <a:pt x="2034751" y="1077563"/>
                </a:lnTo>
                <a:lnTo>
                  <a:pt x="3723158" y="1101381"/>
                </a:lnTo>
                <a:lnTo>
                  <a:pt x="4122044" y="1105174"/>
                </a:lnTo>
                <a:lnTo>
                  <a:pt x="4485761" y="1106899"/>
                </a:lnTo>
                <a:lnTo>
                  <a:pt x="4815550" y="1106797"/>
                </a:lnTo>
                <a:lnTo>
                  <a:pt x="5109703" y="1105292"/>
                </a:lnTo>
                <a:lnTo>
                  <a:pt x="5416878" y="1102294"/>
                </a:lnTo>
                <a:lnTo>
                  <a:pt x="5684463" y="1098530"/>
                </a:lnTo>
                <a:lnTo>
                  <a:pt x="5964018" y="1093506"/>
                </a:lnTo>
                <a:lnTo>
                  <a:pt x="6256874" y="1087122"/>
                </a:lnTo>
                <a:lnTo>
                  <a:pt x="6928207" y="1070752"/>
                </a:lnTo>
                <a:lnTo>
                  <a:pt x="6978290" y="1069050"/>
                </a:lnTo>
                <a:lnTo>
                  <a:pt x="7028415" y="1065446"/>
                </a:lnTo>
                <a:lnTo>
                  <a:pt x="7076504" y="1058572"/>
                </a:lnTo>
                <a:lnTo>
                  <a:pt x="7120480" y="1047062"/>
                </a:lnTo>
                <a:lnTo>
                  <a:pt x="7158263" y="1029549"/>
                </a:lnTo>
                <a:lnTo>
                  <a:pt x="7190217" y="1001810"/>
                </a:lnTo>
                <a:lnTo>
                  <a:pt x="7216376" y="935237"/>
                </a:lnTo>
                <a:lnTo>
                  <a:pt x="7220852" y="850872"/>
                </a:lnTo>
                <a:lnTo>
                  <a:pt x="7222356" y="801298"/>
                </a:lnTo>
                <a:lnTo>
                  <a:pt x="7223570" y="751721"/>
                </a:lnTo>
                <a:lnTo>
                  <a:pt x="7224493" y="702143"/>
                </a:lnTo>
                <a:lnTo>
                  <a:pt x="7225126" y="652563"/>
                </a:lnTo>
                <a:lnTo>
                  <a:pt x="7225468" y="602982"/>
                </a:lnTo>
                <a:lnTo>
                  <a:pt x="7225520" y="553402"/>
                </a:lnTo>
                <a:lnTo>
                  <a:pt x="7225281" y="503821"/>
                </a:lnTo>
                <a:lnTo>
                  <a:pt x="7224752" y="454242"/>
                </a:lnTo>
                <a:lnTo>
                  <a:pt x="7223933" y="404664"/>
                </a:lnTo>
                <a:lnTo>
                  <a:pt x="7222824" y="355089"/>
                </a:lnTo>
                <a:lnTo>
                  <a:pt x="7221424" y="305516"/>
                </a:lnTo>
                <a:lnTo>
                  <a:pt x="7219734" y="255947"/>
                </a:lnTo>
                <a:lnTo>
                  <a:pt x="7217754" y="206381"/>
                </a:lnTo>
                <a:lnTo>
                  <a:pt x="7215484" y="156820"/>
                </a:lnTo>
                <a:lnTo>
                  <a:pt x="7212923" y="107264"/>
                </a:lnTo>
                <a:lnTo>
                  <a:pt x="7210073" y="57714"/>
                </a:lnTo>
                <a:lnTo>
                  <a:pt x="7186718" y="26583"/>
                </a:lnTo>
                <a:lnTo>
                  <a:pt x="7133238" y="13255"/>
                </a:lnTo>
                <a:lnTo>
                  <a:pt x="6679982" y="7678"/>
                </a:lnTo>
                <a:lnTo>
                  <a:pt x="6150950" y="3318"/>
                </a:lnTo>
                <a:lnTo>
                  <a:pt x="5546600" y="620"/>
                </a:lnTo>
                <a:lnTo>
                  <a:pt x="4809904" y="0"/>
                </a:lnTo>
                <a:close/>
              </a:path>
            </a:pathLst>
          </a:custGeom>
          <a:solidFill>
            <a:srgbClr val="F8D943"/>
          </a:solidFill>
        </p:spPr>
        <p:txBody>
          <a:bodyPr wrap="square" lIns="0" tIns="0" rIns="0" bIns="0" rtlCol="0"/>
          <a:lstStyle/>
          <a:p>
            <a:endParaRPr dirty="0"/>
          </a:p>
        </p:txBody>
      </p:sp>
      <p:sp>
        <p:nvSpPr>
          <p:cNvPr id="3" name="object 3"/>
          <p:cNvSpPr txBox="1"/>
          <p:nvPr/>
        </p:nvSpPr>
        <p:spPr>
          <a:xfrm>
            <a:off x="3727450" y="5349875"/>
            <a:ext cx="13025626" cy="1709442"/>
          </a:xfrm>
          <a:prstGeom prst="rect">
            <a:avLst/>
          </a:prstGeom>
        </p:spPr>
        <p:txBody>
          <a:bodyPr vert="horz" wrap="square" lIns="0" tIns="16510" rIns="0" bIns="0" rtlCol="0">
            <a:spAutoFit/>
          </a:bodyPr>
          <a:lstStyle/>
          <a:p>
            <a:pPr marL="12700">
              <a:lnSpc>
                <a:spcPct val="100000"/>
              </a:lnSpc>
              <a:spcBef>
                <a:spcPts val="130"/>
              </a:spcBef>
            </a:pPr>
            <a:r>
              <a:rPr lang="fr-FR" sz="11000" b="1" spc="-150" dirty="0">
                <a:solidFill>
                  <a:srgbClr val="1D1D1B"/>
                </a:solidFill>
                <a:latin typeface="Calibri"/>
                <a:cs typeface="Calibri"/>
              </a:rPr>
              <a:t>GOOD IDEA OR NOT?</a:t>
            </a:r>
            <a:endParaRPr lang="fr-FR" sz="11000" b="1" spc="-150" dirty="0">
              <a:latin typeface="Calibri"/>
              <a:cs typeface="Calibri"/>
            </a:endParaRPr>
          </a:p>
        </p:txBody>
      </p:sp>
      <p:sp>
        <p:nvSpPr>
          <p:cNvPr id="4" name="object 4"/>
          <p:cNvSpPr/>
          <p:nvPr/>
        </p:nvSpPr>
        <p:spPr>
          <a:xfrm>
            <a:off x="13006725" y="6835629"/>
            <a:ext cx="2110740" cy="0"/>
          </a:xfrm>
          <a:custGeom>
            <a:avLst/>
            <a:gdLst/>
            <a:ahLst/>
            <a:cxnLst/>
            <a:rect l="l" t="t" r="r" b="b"/>
            <a:pathLst>
              <a:path w="2110740">
                <a:moveTo>
                  <a:pt x="0" y="0"/>
                </a:moveTo>
                <a:lnTo>
                  <a:pt x="2110532" y="0"/>
                </a:lnTo>
              </a:path>
            </a:pathLst>
          </a:custGeom>
          <a:ln w="66427">
            <a:solidFill>
              <a:srgbClr val="1D1D1B"/>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8898864" y="3604085"/>
            <a:ext cx="2134641" cy="969101"/>
          </a:xfrm>
          <a:prstGeom prst="rect">
            <a:avLst/>
          </a:prstGeom>
        </p:spPr>
      </p:pic>
      <p:grpSp>
        <p:nvGrpSpPr>
          <p:cNvPr id="6" name="object 6"/>
          <p:cNvGrpSpPr/>
          <p:nvPr/>
        </p:nvGrpSpPr>
        <p:grpSpPr>
          <a:xfrm>
            <a:off x="9486141" y="2612215"/>
            <a:ext cx="960755" cy="820419"/>
            <a:chOff x="9486141" y="2612215"/>
            <a:chExt cx="960755" cy="820419"/>
          </a:xfrm>
        </p:grpSpPr>
        <p:sp>
          <p:nvSpPr>
            <p:cNvPr id="7" name="object 7"/>
            <p:cNvSpPr/>
            <p:nvPr/>
          </p:nvSpPr>
          <p:spPr>
            <a:xfrm>
              <a:off x="9486141" y="2612215"/>
              <a:ext cx="960755" cy="820419"/>
            </a:xfrm>
            <a:custGeom>
              <a:avLst/>
              <a:gdLst/>
              <a:ahLst/>
              <a:cxnLst/>
              <a:rect l="l" t="t" r="r" b="b"/>
              <a:pathLst>
                <a:path w="960754" h="820420">
                  <a:moveTo>
                    <a:pt x="228585" y="0"/>
                  </a:moveTo>
                  <a:lnTo>
                    <a:pt x="168841" y="26848"/>
                  </a:lnTo>
                  <a:lnTo>
                    <a:pt x="5648" y="437126"/>
                  </a:lnTo>
                  <a:lnTo>
                    <a:pt x="0" y="471221"/>
                  </a:lnTo>
                  <a:lnTo>
                    <a:pt x="7606" y="503704"/>
                  </a:lnTo>
                  <a:lnTo>
                    <a:pt x="26842" y="530962"/>
                  </a:lnTo>
                  <a:lnTo>
                    <a:pt x="56086" y="549384"/>
                  </a:lnTo>
                  <a:lnTo>
                    <a:pt x="239012" y="618900"/>
                  </a:lnTo>
                  <a:lnTo>
                    <a:pt x="309963" y="798476"/>
                  </a:lnTo>
                  <a:lnTo>
                    <a:pt x="318215" y="810739"/>
                  </a:lnTo>
                  <a:lnTo>
                    <a:pt x="330296" y="818182"/>
                  </a:lnTo>
                  <a:lnTo>
                    <a:pt x="344347" y="820136"/>
                  </a:lnTo>
                  <a:lnTo>
                    <a:pt x="358506" y="815931"/>
                  </a:lnTo>
                  <a:lnTo>
                    <a:pt x="521223" y="726122"/>
                  </a:lnTo>
                  <a:lnTo>
                    <a:pt x="697480" y="793094"/>
                  </a:lnTo>
                  <a:lnTo>
                    <a:pt x="764059" y="791129"/>
                  </a:lnTo>
                  <a:lnTo>
                    <a:pt x="809749" y="742666"/>
                  </a:lnTo>
                  <a:lnTo>
                    <a:pt x="954530" y="361620"/>
                  </a:lnTo>
                  <a:lnTo>
                    <a:pt x="960166" y="327523"/>
                  </a:lnTo>
                  <a:lnTo>
                    <a:pt x="952556" y="295037"/>
                  </a:lnTo>
                  <a:lnTo>
                    <a:pt x="933323" y="267775"/>
                  </a:lnTo>
                  <a:lnTo>
                    <a:pt x="904091" y="249351"/>
                  </a:lnTo>
                  <a:lnTo>
                    <a:pt x="262687" y="5631"/>
                  </a:lnTo>
                  <a:lnTo>
                    <a:pt x="228585" y="0"/>
                  </a:lnTo>
                  <a:close/>
                </a:path>
              </a:pathLst>
            </a:custGeom>
            <a:solidFill>
              <a:srgbClr val="F8D943"/>
            </a:solidFill>
          </p:spPr>
          <p:txBody>
            <a:bodyPr wrap="square" lIns="0" tIns="0" rIns="0" bIns="0" rtlCol="0"/>
            <a:lstStyle/>
            <a:p>
              <a:endParaRPr dirty="0"/>
            </a:p>
          </p:txBody>
        </p:sp>
        <p:sp>
          <p:nvSpPr>
            <p:cNvPr id="8" name="object 8"/>
            <p:cNvSpPr/>
            <p:nvPr/>
          </p:nvSpPr>
          <p:spPr>
            <a:xfrm>
              <a:off x="9765017" y="2750711"/>
              <a:ext cx="492125" cy="522605"/>
            </a:xfrm>
            <a:custGeom>
              <a:avLst/>
              <a:gdLst/>
              <a:ahLst/>
              <a:cxnLst/>
              <a:rect l="l" t="t" r="r" b="b"/>
              <a:pathLst>
                <a:path w="492125" h="522604">
                  <a:moveTo>
                    <a:pt x="87439" y="374586"/>
                  </a:moveTo>
                  <a:lnTo>
                    <a:pt x="73228" y="336854"/>
                  </a:lnTo>
                  <a:lnTo>
                    <a:pt x="52920" y="327736"/>
                  </a:lnTo>
                  <a:lnTo>
                    <a:pt x="40259" y="327825"/>
                  </a:lnTo>
                  <a:lnTo>
                    <a:pt x="35407" y="328307"/>
                  </a:lnTo>
                  <a:lnTo>
                    <a:pt x="30988" y="330200"/>
                  </a:lnTo>
                  <a:lnTo>
                    <a:pt x="20916" y="333108"/>
                  </a:lnTo>
                  <a:lnTo>
                    <a:pt x="0" y="387769"/>
                  </a:lnTo>
                  <a:lnTo>
                    <a:pt x="546" y="388543"/>
                  </a:lnTo>
                  <a:lnTo>
                    <a:pt x="2133" y="395312"/>
                  </a:lnTo>
                  <a:lnTo>
                    <a:pt x="28981" y="423951"/>
                  </a:lnTo>
                  <a:lnTo>
                    <a:pt x="48285" y="428612"/>
                  </a:lnTo>
                  <a:lnTo>
                    <a:pt x="56794" y="428155"/>
                  </a:lnTo>
                  <a:lnTo>
                    <a:pt x="83312" y="396760"/>
                  </a:lnTo>
                  <a:lnTo>
                    <a:pt x="84658" y="389712"/>
                  </a:lnTo>
                  <a:lnTo>
                    <a:pt x="86525" y="383260"/>
                  </a:lnTo>
                  <a:lnTo>
                    <a:pt x="87439" y="374586"/>
                  </a:lnTo>
                  <a:close/>
                </a:path>
                <a:path w="492125" h="522604">
                  <a:moveTo>
                    <a:pt x="152704" y="39471"/>
                  </a:moveTo>
                  <a:lnTo>
                    <a:pt x="138772" y="2514"/>
                  </a:lnTo>
                  <a:lnTo>
                    <a:pt x="130390" y="3695"/>
                  </a:lnTo>
                  <a:lnTo>
                    <a:pt x="127762" y="3213"/>
                  </a:lnTo>
                  <a:lnTo>
                    <a:pt x="112395" y="1752"/>
                  </a:lnTo>
                  <a:lnTo>
                    <a:pt x="104495" y="304"/>
                  </a:lnTo>
                  <a:lnTo>
                    <a:pt x="99110" y="0"/>
                  </a:lnTo>
                  <a:lnTo>
                    <a:pt x="70713" y="39471"/>
                  </a:lnTo>
                  <a:lnTo>
                    <a:pt x="58699" y="86080"/>
                  </a:lnTo>
                  <a:lnTo>
                    <a:pt x="50101" y="129743"/>
                  </a:lnTo>
                  <a:lnTo>
                    <a:pt x="47028" y="144995"/>
                  </a:lnTo>
                  <a:lnTo>
                    <a:pt x="44323" y="160312"/>
                  </a:lnTo>
                  <a:lnTo>
                    <a:pt x="41871" y="175666"/>
                  </a:lnTo>
                  <a:lnTo>
                    <a:pt x="39535" y="191058"/>
                  </a:lnTo>
                  <a:lnTo>
                    <a:pt x="30924" y="260210"/>
                  </a:lnTo>
                  <a:lnTo>
                    <a:pt x="30302" y="263499"/>
                  </a:lnTo>
                  <a:lnTo>
                    <a:pt x="45580" y="291477"/>
                  </a:lnTo>
                  <a:lnTo>
                    <a:pt x="47840" y="293928"/>
                  </a:lnTo>
                  <a:lnTo>
                    <a:pt x="53771" y="295008"/>
                  </a:lnTo>
                  <a:lnTo>
                    <a:pt x="60820" y="295389"/>
                  </a:lnTo>
                  <a:lnTo>
                    <a:pt x="74650" y="296367"/>
                  </a:lnTo>
                  <a:lnTo>
                    <a:pt x="81330" y="296684"/>
                  </a:lnTo>
                  <a:lnTo>
                    <a:pt x="89496" y="296799"/>
                  </a:lnTo>
                  <a:lnTo>
                    <a:pt x="96659" y="294728"/>
                  </a:lnTo>
                  <a:lnTo>
                    <a:pt x="101942" y="288213"/>
                  </a:lnTo>
                  <a:lnTo>
                    <a:pt x="104635" y="284632"/>
                  </a:lnTo>
                  <a:lnTo>
                    <a:pt x="106807" y="280263"/>
                  </a:lnTo>
                  <a:lnTo>
                    <a:pt x="108178" y="276440"/>
                  </a:lnTo>
                  <a:lnTo>
                    <a:pt x="110705" y="270116"/>
                  </a:lnTo>
                  <a:lnTo>
                    <a:pt x="112699" y="262991"/>
                  </a:lnTo>
                  <a:lnTo>
                    <a:pt x="114566" y="256527"/>
                  </a:lnTo>
                  <a:lnTo>
                    <a:pt x="117475" y="240741"/>
                  </a:lnTo>
                  <a:lnTo>
                    <a:pt x="119329" y="233934"/>
                  </a:lnTo>
                  <a:lnTo>
                    <a:pt x="121234" y="227152"/>
                  </a:lnTo>
                  <a:lnTo>
                    <a:pt x="123037" y="220332"/>
                  </a:lnTo>
                  <a:lnTo>
                    <a:pt x="124523" y="213461"/>
                  </a:lnTo>
                  <a:lnTo>
                    <a:pt x="137807" y="141084"/>
                  </a:lnTo>
                  <a:lnTo>
                    <a:pt x="139065" y="133667"/>
                  </a:lnTo>
                  <a:lnTo>
                    <a:pt x="141325" y="118783"/>
                  </a:lnTo>
                  <a:lnTo>
                    <a:pt x="142595" y="111366"/>
                  </a:lnTo>
                  <a:lnTo>
                    <a:pt x="145021" y="95872"/>
                  </a:lnTo>
                  <a:lnTo>
                    <a:pt x="147535" y="80213"/>
                  </a:lnTo>
                  <a:lnTo>
                    <a:pt x="149961" y="64414"/>
                  </a:lnTo>
                  <a:lnTo>
                    <a:pt x="152082" y="48488"/>
                  </a:lnTo>
                  <a:lnTo>
                    <a:pt x="152704" y="39471"/>
                  </a:lnTo>
                  <a:close/>
                </a:path>
                <a:path w="492125" h="522604">
                  <a:moveTo>
                    <a:pt x="191401" y="462572"/>
                  </a:moveTo>
                  <a:lnTo>
                    <a:pt x="168135" y="422262"/>
                  </a:lnTo>
                  <a:lnTo>
                    <a:pt x="152438" y="416610"/>
                  </a:lnTo>
                  <a:lnTo>
                    <a:pt x="136664" y="416915"/>
                  </a:lnTo>
                  <a:lnTo>
                    <a:pt x="95681" y="452882"/>
                  </a:lnTo>
                  <a:lnTo>
                    <a:pt x="92049" y="469519"/>
                  </a:lnTo>
                  <a:lnTo>
                    <a:pt x="94602" y="486384"/>
                  </a:lnTo>
                  <a:lnTo>
                    <a:pt x="129082" y="521093"/>
                  </a:lnTo>
                  <a:lnTo>
                    <a:pt x="146164" y="522439"/>
                  </a:lnTo>
                  <a:lnTo>
                    <a:pt x="162687" y="517144"/>
                  </a:lnTo>
                  <a:lnTo>
                    <a:pt x="187718" y="481774"/>
                  </a:lnTo>
                  <a:lnTo>
                    <a:pt x="191401" y="462572"/>
                  </a:lnTo>
                  <a:close/>
                </a:path>
                <a:path w="492125" h="522604">
                  <a:moveTo>
                    <a:pt x="492086" y="220789"/>
                  </a:moveTo>
                  <a:lnTo>
                    <a:pt x="483184" y="184696"/>
                  </a:lnTo>
                  <a:lnTo>
                    <a:pt x="472935" y="168071"/>
                  </a:lnTo>
                  <a:lnTo>
                    <a:pt x="448144" y="137147"/>
                  </a:lnTo>
                  <a:lnTo>
                    <a:pt x="403453" y="105549"/>
                  </a:lnTo>
                  <a:lnTo>
                    <a:pt x="353949" y="94259"/>
                  </a:lnTo>
                  <a:lnTo>
                    <a:pt x="338378" y="94348"/>
                  </a:lnTo>
                  <a:lnTo>
                    <a:pt x="296443" y="104762"/>
                  </a:lnTo>
                  <a:lnTo>
                    <a:pt x="274637" y="123990"/>
                  </a:lnTo>
                  <a:lnTo>
                    <a:pt x="268147" y="131178"/>
                  </a:lnTo>
                  <a:lnTo>
                    <a:pt x="262051" y="138887"/>
                  </a:lnTo>
                  <a:lnTo>
                    <a:pt x="258013" y="147332"/>
                  </a:lnTo>
                  <a:lnTo>
                    <a:pt x="256095" y="156451"/>
                  </a:lnTo>
                  <a:lnTo>
                    <a:pt x="256324" y="166204"/>
                  </a:lnTo>
                  <a:lnTo>
                    <a:pt x="256273" y="170180"/>
                  </a:lnTo>
                  <a:lnTo>
                    <a:pt x="257822" y="173367"/>
                  </a:lnTo>
                  <a:lnTo>
                    <a:pt x="295059" y="201942"/>
                  </a:lnTo>
                  <a:lnTo>
                    <a:pt x="300723" y="205155"/>
                  </a:lnTo>
                  <a:lnTo>
                    <a:pt x="306463" y="206184"/>
                  </a:lnTo>
                  <a:lnTo>
                    <a:pt x="312470" y="205155"/>
                  </a:lnTo>
                  <a:lnTo>
                    <a:pt x="318909" y="202196"/>
                  </a:lnTo>
                  <a:lnTo>
                    <a:pt x="324675" y="198602"/>
                  </a:lnTo>
                  <a:lnTo>
                    <a:pt x="329819" y="194525"/>
                  </a:lnTo>
                  <a:lnTo>
                    <a:pt x="336219" y="191401"/>
                  </a:lnTo>
                  <a:lnTo>
                    <a:pt x="342188" y="188252"/>
                  </a:lnTo>
                  <a:lnTo>
                    <a:pt x="348361" y="186194"/>
                  </a:lnTo>
                  <a:lnTo>
                    <a:pt x="354761" y="185064"/>
                  </a:lnTo>
                  <a:lnTo>
                    <a:pt x="361416" y="184696"/>
                  </a:lnTo>
                  <a:lnTo>
                    <a:pt x="371602" y="187477"/>
                  </a:lnTo>
                  <a:lnTo>
                    <a:pt x="380669" y="193065"/>
                  </a:lnTo>
                  <a:lnTo>
                    <a:pt x="387477" y="200863"/>
                  </a:lnTo>
                  <a:lnTo>
                    <a:pt x="390880" y="210299"/>
                  </a:lnTo>
                  <a:lnTo>
                    <a:pt x="391160" y="218401"/>
                  </a:lnTo>
                  <a:lnTo>
                    <a:pt x="390550" y="226580"/>
                  </a:lnTo>
                  <a:lnTo>
                    <a:pt x="367169" y="264896"/>
                  </a:lnTo>
                  <a:lnTo>
                    <a:pt x="332841" y="282041"/>
                  </a:lnTo>
                  <a:lnTo>
                    <a:pt x="324561" y="283692"/>
                  </a:lnTo>
                  <a:lnTo>
                    <a:pt x="305473" y="288937"/>
                  </a:lnTo>
                  <a:lnTo>
                    <a:pt x="294144" y="291807"/>
                  </a:lnTo>
                  <a:lnTo>
                    <a:pt x="282778" y="294487"/>
                  </a:lnTo>
                  <a:lnTo>
                    <a:pt x="271272" y="296964"/>
                  </a:lnTo>
                  <a:lnTo>
                    <a:pt x="256514" y="300304"/>
                  </a:lnTo>
                  <a:lnTo>
                    <a:pt x="214439" y="317487"/>
                  </a:lnTo>
                  <a:lnTo>
                    <a:pt x="182981" y="353542"/>
                  </a:lnTo>
                  <a:lnTo>
                    <a:pt x="179171" y="378828"/>
                  </a:lnTo>
                  <a:lnTo>
                    <a:pt x="181190" y="386956"/>
                  </a:lnTo>
                  <a:lnTo>
                    <a:pt x="216408" y="414210"/>
                  </a:lnTo>
                  <a:lnTo>
                    <a:pt x="230746" y="417080"/>
                  </a:lnTo>
                  <a:lnTo>
                    <a:pt x="237744" y="415798"/>
                  </a:lnTo>
                  <a:lnTo>
                    <a:pt x="244576" y="412775"/>
                  </a:lnTo>
                  <a:lnTo>
                    <a:pt x="255143" y="406933"/>
                  </a:lnTo>
                  <a:lnTo>
                    <a:pt x="266204" y="402056"/>
                  </a:lnTo>
                  <a:lnTo>
                    <a:pt x="306971" y="388073"/>
                  </a:lnTo>
                  <a:lnTo>
                    <a:pt x="326529" y="385508"/>
                  </a:lnTo>
                  <a:lnTo>
                    <a:pt x="339483" y="382473"/>
                  </a:lnTo>
                  <a:lnTo>
                    <a:pt x="352234" y="378701"/>
                  </a:lnTo>
                  <a:lnTo>
                    <a:pt x="364909" y="374789"/>
                  </a:lnTo>
                  <a:lnTo>
                    <a:pt x="373062" y="372033"/>
                  </a:lnTo>
                  <a:lnTo>
                    <a:pt x="378333" y="369062"/>
                  </a:lnTo>
                  <a:lnTo>
                    <a:pt x="383133" y="366712"/>
                  </a:lnTo>
                  <a:lnTo>
                    <a:pt x="420852" y="348424"/>
                  </a:lnTo>
                  <a:lnTo>
                    <a:pt x="458558" y="306298"/>
                  </a:lnTo>
                  <a:lnTo>
                    <a:pt x="457911" y="305816"/>
                  </a:lnTo>
                  <a:lnTo>
                    <a:pt x="462915" y="298538"/>
                  </a:lnTo>
                  <a:lnTo>
                    <a:pt x="472960" y="284378"/>
                  </a:lnTo>
                  <a:lnTo>
                    <a:pt x="477951" y="277101"/>
                  </a:lnTo>
                  <a:lnTo>
                    <a:pt x="480860" y="273304"/>
                  </a:lnTo>
                  <a:lnTo>
                    <a:pt x="481685" y="270929"/>
                  </a:lnTo>
                  <a:lnTo>
                    <a:pt x="486079" y="258749"/>
                  </a:lnTo>
                  <a:lnTo>
                    <a:pt x="489508" y="246367"/>
                  </a:lnTo>
                  <a:lnTo>
                    <a:pt x="491617" y="233730"/>
                  </a:lnTo>
                  <a:lnTo>
                    <a:pt x="492086" y="220789"/>
                  </a:lnTo>
                  <a:close/>
                </a:path>
              </a:pathLst>
            </a:custGeom>
            <a:solidFill>
              <a:srgbClr val="FFFFFF"/>
            </a:solidFill>
          </p:spPr>
          <p:txBody>
            <a:bodyPr wrap="square" lIns="0" tIns="0" rIns="0" bIns="0" rtlCol="0"/>
            <a:lstStyle/>
            <a:p>
              <a:endParaRPr dirty="0"/>
            </a:p>
          </p:txBody>
        </p:sp>
      </p:grpSp>
      <p:sp>
        <p:nvSpPr>
          <p:cNvPr id="9" name="object 9"/>
          <p:cNvSpPr/>
          <p:nvPr/>
        </p:nvSpPr>
        <p:spPr>
          <a:xfrm>
            <a:off x="11032839" y="2916383"/>
            <a:ext cx="186055" cy="375920"/>
          </a:xfrm>
          <a:custGeom>
            <a:avLst/>
            <a:gdLst/>
            <a:ahLst/>
            <a:cxnLst/>
            <a:rect l="l" t="t" r="r" b="b"/>
            <a:pathLst>
              <a:path w="186054" h="375920">
                <a:moveTo>
                  <a:pt x="145306" y="0"/>
                </a:moveTo>
                <a:lnTo>
                  <a:pt x="115921" y="25541"/>
                </a:lnTo>
                <a:lnTo>
                  <a:pt x="1349" y="331019"/>
                </a:lnTo>
                <a:lnTo>
                  <a:pt x="0" y="344663"/>
                </a:lnTo>
                <a:lnTo>
                  <a:pt x="4731" y="357954"/>
                </a:lnTo>
                <a:lnTo>
                  <a:pt x="13985" y="368721"/>
                </a:lnTo>
                <a:lnTo>
                  <a:pt x="26206" y="374797"/>
                </a:lnTo>
                <a:lnTo>
                  <a:pt x="40590" y="375482"/>
                </a:lnTo>
                <a:lnTo>
                  <a:pt x="53047" y="371105"/>
                </a:lnTo>
                <a:lnTo>
                  <a:pt x="63029" y="362359"/>
                </a:lnTo>
                <a:lnTo>
                  <a:pt x="69985" y="349939"/>
                </a:lnTo>
                <a:lnTo>
                  <a:pt x="184547" y="44472"/>
                </a:lnTo>
                <a:lnTo>
                  <a:pt x="185902" y="30826"/>
                </a:lnTo>
                <a:lnTo>
                  <a:pt x="181173" y="17532"/>
                </a:lnTo>
                <a:lnTo>
                  <a:pt x="171916" y="6761"/>
                </a:lnTo>
                <a:lnTo>
                  <a:pt x="159689" y="683"/>
                </a:lnTo>
                <a:lnTo>
                  <a:pt x="145306" y="0"/>
                </a:lnTo>
                <a:close/>
              </a:path>
            </a:pathLst>
          </a:custGeom>
          <a:solidFill>
            <a:srgbClr val="F8D943"/>
          </a:solidFill>
        </p:spPr>
        <p:txBody>
          <a:bodyPr wrap="square" lIns="0" tIns="0" rIns="0" bIns="0" rtlCol="0"/>
          <a:lstStyle/>
          <a:p>
            <a:endParaRPr dirty="0"/>
          </a:p>
        </p:txBody>
      </p:sp>
      <p:sp>
        <p:nvSpPr>
          <p:cNvPr id="10" name="object 10"/>
          <p:cNvSpPr/>
          <p:nvPr/>
        </p:nvSpPr>
        <p:spPr>
          <a:xfrm>
            <a:off x="11597969" y="3247301"/>
            <a:ext cx="456565" cy="270510"/>
          </a:xfrm>
          <a:custGeom>
            <a:avLst/>
            <a:gdLst/>
            <a:ahLst/>
            <a:cxnLst/>
            <a:rect l="l" t="t" r="r" b="b"/>
            <a:pathLst>
              <a:path w="456565" h="270510">
                <a:moveTo>
                  <a:pt x="416615" y="0"/>
                </a:moveTo>
                <a:lnTo>
                  <a:pt x="359415" y="24671"/>
                </a:lnTo>
                <a:lnTo>
                  <a:pt x="315925" y="45774"/>
                </a:lnTo>
                <a:lnTo>
                  <a:pt x="272632" y="67275"/>
                </a:lnTo>
                <a:lnTo>
                  <a:pt x="229540" y="89172"/>
                </a:lnTo>
                <a:lnTo>
                  <a:pt x="186652" y="111463"/>
                </a:lnTo>
                <a:lnTo>
                  <a:pt x="143969" y="134147"/>
                </a:lnTo>
                <a:lnTo>
                  <a:pt x="101496" y="157223"/>
                </a:lnTo>
                <a:lnTo>
                  <a:pt x="59234" y="180687"/>
                </a:lnTo>
                <a:lnTo>
                  <a:pt x="17186" y="204539"/>
                </a:lnTo>
                <a:lnTo>
                  <a:pt x="0" y="240010"/>
                </a:lnTo>
                <a:lnTo>
                  <a:pt x="4412" y="253228"/>
                </a:lnTo>
                <a:lnTo>
                  <a:pt x="13795" y="263641"/>
                </a:lnTo>
                <a:lnTo>
                  <a:pt x="26149" y="269495"/>
                </a:lnTo>
                <a:lnTo>
                  <a:pt x="39807" y="270409"/>
                </a:lnTo>
                <a:lnTo>
                  <a:pt x="53101" y="266003"/>
                </a:lnTo>
                <a:lnTo>
                  <a:pt x="95149" y="242146"/>
                </a:lnTo>
                <a:lnTo>
                  <a:pt x="137412" y="218678"/>
                </a:lnTo>
                <a:lnTo>
                  <a:pt x="179887" y="195602"/>
                </a:lnTo>
                <a:lnTo>
                  <a:pt x="222571" y="172918"/>
                </a:lnTo>
                <a:lnTo>
                  <a:pt x="265462" y="150627"/>
                </a:lnTo>
                <a:lnTo>
                  <a:pt x="308555" y="128731"/>
                </a:lnTo>
                <a:lnTo>
                  <a:pt x="351849" y="107231"/>
                </a:lnTo>
                <a:lnTo>
                  <a:pt x="395341" y="86127"/>
                </a:lnTo>
                <a:lnTo>
                  <a:pt x="439027" y="65422"/>
                </a:lnTo>
                <a:lnTo>
                  <a:pt x="449640" y="56558"/>
                </a:lnTo>
                <a:lnTo>
                  <a:pt x="455340" y="43837"/>
                </a:lnTo>
                <a:lnTo>
                  <a:pt x="456078" y="29733"/>
                </a:lnTo>
                <a:lnTo>
                  <a:pt x="451801" y="16722"/>
                </a:lnTo>
                <a:lnTo>
                  <a:pt x="442245" y="6055"/>
                </a:lnTo>
                <a:lnTo>
                  <a:pt x="430090" y="588"/>
                </a:lnTo>
                <a:lnTo>
                  <a:pt x="416615" y="0"/>
                </a:lnTo>
                <a:close/>
              </a:path>
            </a:pathLst>
          </a:custGeom>
          <a:solidFill>
            <a:srgbClr val="F8D943"/>
          </a:solidFill>
        </p:spPr>
        <p:txBody>
          <a:bodyPr wrap="square" lIns="0" tIns="0" rIns="0" bIns="0" rtlCol="0"/>
          <a:lstStyle/>
          <a:p>
            <a:endParaRPr dirty="0"/>
          </a:p>
        </p:txBody>
      </p:sp>
      <p:pic>
        <p:nvPicPr>
          <p:cNvPr id="11" name="object 11"/>
          <p:cNvPicPr/>
          <p:nvPr/>
        </p:nvPicPr>
        <p:blipFill>
          <a:blip r:embed="rId3" cstate="print"/>
          <a:stretch>
            <a:fillRect/>
          </a:stretch>
        </p:blipFill>
        <p:spPr>
          <a:xfrm>
            <a:off x="11304297" y="3261410"/>
            <a:ext cx="128051" cy="147633"/>
          </a:xfrm>
          <a:prstGeom prst="rect">
            <a:avLst/>
          </a:prstGeom>
        </p:spPr>
      </p:pic>
      <p:sp>
        <p:nvSpPr>
          <p:cNvPr id="12" name="object 12"/>
          <p:cNvSpPr/>
          <p:nvPr/>
        </p:nvSpPr>
        <p:spPr>
          <a:xfrm>
            <a:off x="11565202" y="3876450"/>
            <a:ext cx="267335" cy="198120"/>
          </a:xfrm>
          <a:custGeom>
            <a:avLst/>
            <a:gdLst/>
            <a:ahLst/>
            <a:cxnLst/>
            <a:rect l="l" t="t" r="r" b="b"/>
            <a:pathLst>
              <a:path w="267334" h="198120">
                <a:moveTo>
                  <a:pt x="35262" y="0"/>
                </a:moveTo>
                <a:lnTo>
                  <a:pt x="21653" y="2431"/>
                </a:lnTo>
                <a:lnTo>
                  <a:pt x="10161" y="10256"/>
                </a:lnTo>
                <a:lnTo>
                  <a:pt x="2678" y="22137"/>
                </a:lnTo>
                <a:lnTo>
                  <a:pt x="0" y="35470"/>
                </a:lnTo>
                <a:lnTo>
                  <a:pt x="2402" y="48778"/>
                </a:lnTo>
                <a:lnTo>
                  <a:pt x="47687" y="95032"/>
                </a:lnTo>
                <a:lnTo>
                  <a:pt x="88044" y="125959"/>
                </a:lnTo>
                <a:lnTo>
                  <a:pt x="130666" y="153103"/>
                </a:lnTo>
                <a:lnTo>
                  <a:pt x="175624" y="176602"/>
                </a:lnTo>
                <a:lnTo>
                  <a:pt x="222563" y="196323"/>
                </a:lnTo>
                <a:lnTo>
                  <a:pt x="236217" y="197665"/>
                </a:lnTo>
                <a:lnTo>
                  <a:pt x="249506" y="192947"/>
                </a:lnTo>
                <a:lnTo>
                  <a:pt x="260269" y="183704"/>
                </a:lnTo>
                <a:lnTo>
                  <a:pt x="266342" y="171476"/>
                </a:lnTo>
                <a:lnTo>
                  <a:pt x="267030" y="157098"/>
                </a:lnTo>
                <a:lnTo>
                  <a:pt x="262659" y="144627"/>
                </a:lnTo>
                <a:lnTo>
                  <a:pt x="253917" y="134636"/>
                </a:lnTo>
                <a:lnTo>
                  <a:pt x="241495" y="127697"/>
                </a:lnTo>
                <a:lnTo>
                  <a:pt x="236825" y="125959"/>
                </a:lnTo>
                <a:lnTo>
                  <a:pt x="232176" y="124168"/>
                </a:lnTo>
                <a:lnTo>
                  <a:pt x="227537" y="122326"/>
                </a:lnTo>
                <a:lnTo>
                  <a:pt x="220815" y="119603"/>
                </a:lnTo>
                <a:lnTo>
                  <a:pt x="220979" y="119603"/>
                </a:lnTo>
                <a:lnTo>
                  <a:pt x="214287" y="116628"/>
                </a:lnTo>
                <a:lnTo>
                  <a:pt x="207882" y="113673"/>
                </a:lnTo>
                <a:lnTo>
                  <a:pt x="169569" y="93802"/>
                </a:lnTo>
                <a:lnTo>
                  <a:pt x="132957" y="70942"/>
                </a:lnTo>
                <a:lnTo>
                  <a:pt x="107429" y="52363"/>
                </a:lnTo>
                <a:lnTo>
                  <a:pt x="105687" y="50998"/>
                </a:lnTo>
                <a:lnTo>
                  <a:pt x="70874" y="20427"/>
                </a:lnTo>
                <a:lnTo>
                  <a:pt x="60495" y="10256"/>
                </a:lnTo>
                <a:lnTo>
                  <a:pt x="48904" y="2696"/>
                </a:lnTo>
                <a:lnTo>
                  <a:pt x="35262" y="0"/>
                </a:lnTo>
                <a:close/>
              </a:path>
              <a:path w="267334" h="198120">
                <a:moveTo>
                  <a:pt x="220815" y="119603"/>
                </a:moveTo>
                <a:lnTo>
                  <a:pt x="227422" y="122326"/>
                </a:lnTo>
                <a:lnTo>
                  <a:pt x="224764" y="121203"/>
                </a:lnTo>
                <a:lnTo>
                  <a:pt x="220815" y="119603"/>
                </a:lnTo>
                <a:close/>
              </a:path>
              <a:path w="267334" h="198120">
                <a:moveTo>
                  <a:pt x="224764" y="121203"/>
                </a:moveTo>
                <a:lnTo>
                  <a:pt x="227422" y="122326"/>
                </a:lnTo>
                <a:lnTo>
                  <a:pt x="224764" y="121203"/>
                </a:lnTo>
                <a:close/>
              </a:path>
              <a:path w="267334" h="198120">
                <a:moveTo>
                  <a:pt x="220979" y="119603"/>
                </a:moveTo>
                <a:lnTo>
                  <a:pt x="220815" y="119603"/>
                </a:lnTo>
                <a:lnTo>
                  <a:pt x="224764" y="121203"/>
                </a:lnTo>
                <a:lnTo>
                  <a:pt x="220979" y="119603"/>
                </a:lnTo>
                <a:close/>
              </a:path>
              <a:path w="267334" h="198120">
                <a:moveTo>
                  <a:pt x="109912" y="54354"/>
                </a:moveTo>
                <a:close/>
              </a:path>
            </a:pathLst>
          </a:custGeom>
          <a:solidFill>
            <a:srgbClr val="F8D943"/>
          </a:solidFill>
        </p:spPr>
        <p:txBody>
          <a:bodyPr wrap="square" lIns="0" tIns="0" rIns="0" bIns="0" rtlCol="0"/>
          <a:lstStyle/>
          <a:p>
            <a:endParaRPr dirty="0"/>
          </a:p>
        </p:txBody>
      </p:sp>
      <p:sp>
        <p:nvSpPr>
          <p:cNvPr id="13" name="object 13"/>
          <p:cNvSpPr/>
          <p:nvPr/>
        </p:nvSpPr>
        <p:spPr>
          <a:xfrm>
            <a:off x="8742237" y="3012369"/>
            <a:ext cx="86360" cy="339090"/>
          </a:xfrm>
          <a:custGeom>
            <a:avLst/>
            <a:gdLst/>
            <a:ahLst/>
            <a:cxnLst/>
            <a:rect l="l" t="t" r="r" b="b"/>
            <a:pathLst>
              <a:path w="86359" h="339089">
                <a:moveTo>
                  <a:pt x="45550" y="0"/>
                </a:moveTo>
                <a:lnTo>
                  <a:pt x="32278" y="3103"/>
                </a:lnTo>
                <a:lnTo>
                  <a:pt x="20370" y="10651"/>
                </a:lnTo>
                <a:lnTo>
                  <a:pt x="12157" y="21768"/>
                </a:lnTo>
                <a:lnTo>
                  <a:pt x="9970" y="35580"/>
                </a:lnTo>
                <a:lnTo>
                  <a:pt x="14094" y="87631"/>
                </a:lnTo>
                <a:lnTo>
                  <a:pt x="15247" y="139779"/>
                </a:lnTo>
                <a:lnTo>
                  <a:pt x="13378" y="191794"/>
                </a:lnTo>
                <a:lnTo>
                  <a:pt x="8432" y="243442"/>
                </a:lnTo>
                <a:lnTo>
                  <a:pt x="358" y="294493"/>
                </a:lnTo>
                <a:lnTo>
                  <a:pt x="0" y="308391"/>
                </a:lnTo>
                <a:lnTo>
                  <a:pt x="4073" y="321530"/>
                </a:lnTo>
                <a:lnTo>
                  <a:pt x="12504" y="332096"/>
                </a:lnTo>
                <a:lnTo>
                  <a:pt x="25216" y="338272"/>
                </a:lnTo>
                <a:lnTo>
                  <a:pt x="38935" y="338821"/>
                </a:lnTo>
                <a:lnTo>
                  <a:pt x="52288" y="334674"/>
                </a:lnTo>
                <a:lnTo>
                  <a:pt x="76652" y="267464"/>
                </a:lnTo>
                <a:lnTo>
                  <a:pt x="82126" y="221279"/>
                </a:lnTo>
                <a:lnTo>
                  <a:pt x="85363" y="174929"/>
                </a:lnTo>
                <a:lnTo>
                  <a:pt x="86312" y="128483"/>
                </a:lnTo>
                <a:lnTo>
                  <a:pt x="84922" y="82010"/>
                </a:lnTo>
                <a:lnTo>
                  <a:pt x="81141" y="35580"/>
                </a:lnTo>
                <a:lnTo>
                  <a:pt x="77650" y="22106"/>
                </a:lnTo>
                <a:lnTo>
                  <a:pt x="70350" y="10521"/>
                </a:lnTo>
                <a:lnTo>
                  <a:pt x="59548" y="2571"/>
                </a:lnTo>
                <a:lnTo>
                  <a:pt x="45550" y="0"/>
                </a:lnTo>
                <a:close/>
              </a:path>
            </a:pathLst>
          </a:custGeom>
          <a:solidFill>
            <a:srgbClr val="F8D943"/>
          </a:solidFill>
        </p:spPr>
        <p:txBody>
          <a:bodyPr wrap="square" lIns="0" tIns="0" rIns="0" bIns="0" rtlCol="0"/>
          <a:lstStyle/>
          <a:p>
            <a:endParaRPr dirty="0"/>
          </a:p>
        </p:txBody>
      </p:sp>
      <p:sp>
        <p:nvSpPr>
          <p:cNvPr id="14" name="object 14"/>
          <p:cNvSpPr/>
          <p:nvPr/>
        </p:nvSpPr>
        <p:spPr>
          <a:xfrm>
            <a:off x="8197949" y="3147374"/>
            <a:ext cx="304165" cy="354330"/>
          </a:xfrm>
          <a:custGeom>
            <a:avLst/>
            <a:gdLst/>
            <a:ahLst/>
            <a:cxnLst/>
            <a:rect l="l" t="t" r="r" b="b"/>
            <a:pathLst>
              <a:path w="304165" h="354329">
                <a:moveTo>
                  <a:pt x="30800" y="0"/>
                </a:moveTo>
                <a:lnTo>
                  <a:pt x="17441" y="4493"/>
                </a:lnTo>
                <a:lnTo>
                  <a:pt x="7199" y="13785"/>
                </a:lnTo>
                <a:lnTo>
                  <a:pt x="1113" y="26278"/>
                </a:lnTo>
                <a:lnTo>
                  <a:pt x="0" y="40050"/>
                </a:lnTo>
                <a:lnTo>
                  <a:pt x="4677" y="53183"/>
                </a:lnTo>
                <a:lnTo>
                  <a:pt x="30611" y="92554"/>
                </a:lnTo>
                <a:lnTo>
                  <a:pt x="57497" y="131480"/>
                </a:lnTo>
                <a:lnTo>
                  <a:pt x="85375" y="169788"/>
                </a:lnTo>
                <a:lnTo>
                  <a:pt x="114281" y="207308"/>
                </a:lnTo>
                <a:lnTo>
                  <a:pt x="144254" y="243869"/>
                </a:lnTo>
                <a:lnTo>
                  <a:pt x="175331" y="279301"/>
                </a:lnTo>
                <a:lnTo>
                  <a:pt x="211281" y="316004"/>
                </a:lnTo>
                <a:lnTo>
                  <a:pt x="250418" y="349268"/>
                </a:lnTo>
                <a:lnTo>
                  <a:pt x="263231" y="354322"/>
                </a:lnTo>
                <a:lnTo>
                  <a:pt x="277169" y="352940"/>
                </a:lnTo>
                <a:lnTo>
                  <a:pt x="289901" y="346529"/>
                </a:lnTo>
                <a:lnTo>
                  <a:pt x="299097" y="336493"/>
                </a:lnTo>
                <a:lnTo>
                  <a:pt x="303775" y="322813"/>
                </a:lnTo>
                <a:lnTo>
                  <a:pt x="302481" y="309675"/>
                </a:lnTo>
                <a:lnTo>
                  <a:pt x="296304" y="297773"/>
                </a:lnTo>
                <a:lnTo>
                  <a:pt x="286333" y="287804"/>
                </a:lnTo>
                <a:lnTo>
                  <a:pt x="254734" y="259336"/>
                </a:lnTo>
                <a:lnTo>
                  <a:pt x="216038" y="218253"/>
                </a:lnTo>
                <a:lnTo>
                  <a:pt x="185883" y="182612"/>
                </a:lnTo>
                <a:lnTo>
                  <a:pt x="161834" y="152363"/>
                </a:lnTo>
                <a:lnTo>
                  <a:pt x="134910" y="116458"/>
                </a:lnTo>
                <a:lnTo>
                  <a:pt x="102872" y="71639"/>
                </a:lnTo>
                <a:lnTo>
                  <a:pt x="79181" y="37032"/>
                </a:lnTo>
                <a:lnTo>
                  <a:pt x="66120" y="17247"/>
                </a:lnTo>
                <a:lnTo>
                  <a:pt x="56536" y="7045"/>
                </a:lnTo>
                <a:lnTo>
                  <a:pt x="44297" y="1073"/>
                </a:lnTo>
                <a:lnTo>
                  <a:pt x="30800" y="0"/>
                </a:lnTo>
                <a:close/>
              </a:path>
              <a:path w="304165" h="354329">
                <a:moveTo>
                  <a:pt x="286428" y="287804"/>
                </a:moveTo>
                <a:lnTo>
                  <a:pt x="294417" y="293961"/>
                </a:lnTo>
                <a:lnTo>
                  <a:pt x="286428" y="287804"/>
                </a:lnTo>
                <a:close/>
              </a:path>
              <a:path w="304165" h="354329">
                <a:moveTo>
                  <a:pt x="161834" y="152363"/>
                </a:moveTo>
                <a:lnTo>
                  <a:pt x="165960" y="157661"/>
                </a:lnTo>
                <a:lnTo>
                  <a:pt x="161834" y="152363"/>
                </a:lnTo>
                <a:close/>
              </a:path>
            </a:pathLst>
          </a:custGeom>
          <a:solidFill>
            <a:srgbClr val="F8D943"/>
          </a:solidFill>
        </p:spPr>
        <p:txBody>
          <a:bodyPr wrap="square" lIns="0" tIns="0" rIns="0" bIns="0" rtlCol="0"/>
          <a:lstStyle/>
          <a:p>
            <a:endParaRPr dirty="0"/>
          </a:p>
        </p:txBody>
      </p:sp>
      <p:sp>
        <p:nvSpPr>
          <p:cNvPr id="15" name="object 15"/>
          <p:cNvSpPr/>
          <p:nvPr/>
        </p:nvSpPr>
        <p:spPr>
          <a:xfrm>
            <a:off x="8199807" y="3722611"/>
            <a:ext cx="262255" cy="90170"/>
          </a:xfrm>
          <a:custGeom>
            <a:avLst/>
            <a:gdLst/>
            <a:ahLst/>
            <a:cxnLst/>
            <a:rect l="l" t="t" r="r" b="b"/>
            <a:pathLst>
              <a:path w="262254" h="90170">
                <a:moveTo>
                  <a:pt x="35590" y="0"/>
                </a:moveTo>
                <a:lnTo>
                  <a:pt x="22075" y="2277"/>
                </a:lnTo>
                <a:lnTo>
                  <a:pt x="10523" y="10397"/>
                </a:lnTo>
                <a:lnTo>
                  <a:pt x="2607" y="22216"/>
                </a:lnTo>
                <a:lnTo>
                  <a:pt x="0" y="35590"/>
                </a:lnTo>
                <a:lnTo>
                  <a:pt x="3157" y="49663"/>
                </a:lnTo>
                <a:lnTo>
                  <a:pt x="10680" y="60465"/>
                </a:lnTo>
                <a:lnTo>
                  <a:pt x="21760" y="67727"/>
                </a:lnTo>
                <a:lnTo>
                  <a:pt x="35590" y="71181"/>
                </a:lnTo>
                <a:lnTo>
                  <a:pt x="226558" y="89829"/>
                </a:lnTo>
                <a:lnTo>
                  <a:pt x="240072" y="87559"/>
                </a:lnTo>
                <a:lnTo>
                  <a:pt x="251621" y="79445"/>
                </a:lnTo>
                <a:lnTo>
                  <a:pt x="259537" y="67627"/>
                </a:lnTo>
                <a:lnTo>
                  <a:pt x="262149" y="54249"/>
                </a:lnTo>
                <a:lnTo>
                  <a:pt x="258994" y="40171"/>
                </a:lnTo>
                <a:lnTo>
                  <a:pt x="251468" y="29370"/>
                </a:lnTo>
                <a:lnTo>
                  <a:pt x="240386" y="22111"/>
                </a:lnTo>
                <a:lnTo>
                  <a:pt x="226558" y="18659"/>
                </a:lnTo>
                <a:lnTo>
                  <a:pt x="35590" y="0"/>
                </a:lnTo>
                <a:close/>
              </a:path>
            </a:pathLst>
          </a:custGeom>
          <a:solidFill>
            <a:srgbClr val="F8D943"/>
          </a:solidFill>
        </p:spPr>
        <p:txBody>
          <a:bodyPr wrap="square" lIns="0" tIns="0" rIns="0" bIns="0" rtlCol="0"/>
          <a:lstStyle/>
          <a:p>
            <a:endParaRPr dirty="0"/>
          </a:p>
        </p:txBody>
      </p:sp>
      <p:sp>
        <p:nvSpPr>
          <p:cNvPr id="31" name="object 16">
            <a:extLst>
              <a:ext uri="{FF2B5EF4-FFF2-40B4-BE49-F238E27FC236}">
                <a16:creationId xmlns:a16="http://schemas.microsoft.com/office/drawing/2014/main" id="{3711BE11-7E82-160E-802A-4B67056CD72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2" name="object 17">
            <a:extLst>
              <a:ext uri="{FF2B5EF4-FFF2-40B4-BE49-F238E27FC236}">
                <a16:creationId xmlns:a16="http://schemas.microsoft.com/office/drawing/2014/main" id="{56D8A8CC-6AC1-BD01-4B5C-5B1F927FE5B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3" name="object 18">
            <a:extLst>
              <a:ext uri="{FF2B5EF4-FFF2-40B4-BE49-F238E27FC236}">
                <a16:creationId xmlns:a16="http://schemas.microsoft.com/office/drawing/2014/main" id="{6FD96763-715A-0FC0-9768-227BA4C5F407}"/>
              </a:ext>
            </a:extLst>
          </p:cNvPr>
          <p:cNvGrpSpPr/>
          <p:nvPr/>
        </p:nvGrpSpPr>
        <p:grpSpPr>
          <a:xfrm>
            <a:off x="710101" y="611769"/>
            <a:ext cx="18580100" cy="436880"/>
            <a:chOff x="710101" y="611769"/>
            <a:chExt cx="18580100" cy="436880"/>
          </a:xfrm>
        </p:grpSpPr>
        <p:sp>
          <p:nvSpPr>
            <p:cNvPr id="34" name="object 19">
              <a:extLst>
                <a:ext uri="{FF2B5EF4-FFF2-40B4-BE49-F238E27FC236}">
                  <a16:creationId xmlns:a16="http://schemas.microsoft.com/office/drawing/2014/main" id="{1A2AB35C-2C55-FF6C-8102-6B5791654E7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35" name="object 20">
              <a:extLst>
                <a:ext uri="{FF2B5EF4-FFF2-40B4-BE49-F238E27FC236}">
                  <a16:creationId xmlns:a16="http://schemas.microsoft.com/office/drawing/2014/main" id="{91278D5C-2EB7-1D8C-2A27-47469F11F88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36" name="object 21">
              <a:extLst>
                <a:ext uri="{FF2B5EF4-FFF2-40B4-BE49-F238E27FC236}">
                  <a16:creationId xmlns:a16="http://schemas.microsoft.com/office/drawing/2014/main" id="{C22ADC6E-D254-642E-A7D6-B945C890090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37" name="object 22">
              <a:extLst>
                <a:ext uri="{FF2B5EF4-FFF2-40B4-BE49-F238E27FC236}">
                  <a16:creationId xmlns:a16="http://schemas.microsoft.com/office/drawing/2014/main" id="{6588AE9F-7DF2-63D5-346E-E4224C18764B}"/>
                </a:ext>
              </a:extLst>
            </p:cNvPr>
            <p:cNvPicPr/>
            <p:nvPr/>
          </p:nvPicPr>
          <p:blipFill>
            <a:blip r:embed="rId4" cstate="print"/>
            <a:stretch>
              <a:fillRect/>
            </a:stretch>
          </p:blipFill>
          <p:spPr>
            <a:xfrm>
              <a:off x="13157475" y="804493"/>
              <a:ext cx="101839" cy="104719"/>
            </a:xfrm>
            <a:prstGeom prst="rect">
              <a:avLst/>
            </a:prstGeom>
          </p:spPr>
        </p:pic>
        <p:sp>
          <p:nvSpPr>
            <p:cNvPr id="38" name="object 23">
              <a:extLst>
                <a:ext uri="{FF2B5EF4-FFF2-40B4-BE49-F238E27FC236}">
                  <a16:creationId xmlns:a16="http://schemas.microsoft.com/office/drawing/2014/main" id="{6DAC096C-C826-2560-2098-9D06BC0F17FD}"/>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39" name="object 24">
              <a:extLst>
                <a:ext uri="{FF2B5EF4-FFF2-40B4-BE49-F238E27FC236}">
                  <a16:creationId xmlns:a16="http://schemas.microsoft.com/office/drawing/2014/main" id="{2EE5F569-5FAB-34CB-6620-34F2E62A93C7}"/>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0" name="object 25">
              <a:extLst>
                <a:ext uri="{FF2B5EF4-FFF2-40B4-BE49-F238E27FC236}">
                  <a16:creationId xmlns:a16="http://schemas.microsoft.com/office/drawing/2014/main" id="{713C195C-8217-0345-3B7F-6F04B52374DD}"/>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1" name="object 26">
              <a:extLst>
                <a:ext uri="{FF2B5EF4-FFF2-40B4-BE49-F238E27FC236}">
                  <a16:creationId xmlns:a16="http://schemas.microsoft.com/office/drawing/2014/main" id="{B80D5905-BD13-1C83-E962-C12F75BC55DA}"/>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2" name="object 27">
              <a:extLst>
                <a:ext uri="{FF2B5EF4-FFF2-40B4-BE49-F238E27FC236}">
                  <a16:creationId xmlns:a16="http://schemas.microsoft.com/office/drawing/2014/main" id="{0BEB0923-C332-835F-B0DA-BD4D90809692}"/>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3" name="object 28">
              <a:extLst>
                <a:ext uri="{FF2B5EF4-FFF2-40B4-BE49-F238E27FC236}">
                  <a16:creationId xmlns:a16="http://schemas.microsoft.com/office/drawing/2014/main" id="{BB2772D7-5436-0BC9-AB6D-41713D078356}"/>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4" name="object 29">
              <a:extLst>
                <a:ext uri="{FF2B5EF4-FFF2-40B4-BE49-F238E27FC236}">
                  <a16:creationId xmlns:a16="http://schemas.microsoft.com/office/drawing/2014/main" id="{6DE3B98E-D36E-6795-BB6B-4080F6A47DF9}"/>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45" name="object 30">
              <a:extLst>
                <a:ext uri="{FF2B5EF4-FFF2-40B4-BE49-F238E27FC236}">
                  <a16:creationId xmlns:a16="http://schemas.microsoft.com/office/drawing/2014/main" id="{E691B314-352D-B194-8946-6539C246697D}"/>
                </a:ext>
              </a:extLst>
            </p:cNvPr>
            <p:cNvPicPr/>
            <p:nvPr/>
          </p:nvPicPr>
          <p:blipFill>
            <a:blip r:embed="rId5" cstate="print"/>
            <a:stretch>
              <a:fillRect/>
            </a:stretch>
          </p:blipFill>
          <p:spPr>
            <a:xfrm>
              <a:off x="900792" y="665402"/>
              <a:ext cx="90708" cy="160403"/>
            </a:xfrm>
            <a:prstGeom prst="rect">
              <a:avLst/>
            </a:prstGeom>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051125"/>
            <a:ext cx="14548485" cy="1117613"/>
          </a:xfrm>
          <a:prstGeom prst="rect">
            <a:avLst/>
          </a:prstGeom>
        </p:spPr>
        <p:txBody>
          <a:bodyPr vert="horz" wrap="square" lIns="0" tIns="65404" rIns="0" bIns="0" rtlCol="0">
            <a:spAutoFit/>
          </a:bodyPr>
          <a:lstStyle/>
          <a:p>
            <a:pPr marL="12700" marR="5080" algn="just">
              <a:lnSpc>
                <a:spcPts val="4120"/>
              </a:lnSpc>
              <a:spcBef>
                <a:spcPts val="515"/>
              </a:spcBef>
            </a:pPr>
            <a:r>
              <a:rPr lang="en-GB" sz="3700" spc="-50" dirty="0">
                <a:solidFill>
                  <a:srgbClr val="231F20"/>
                </a:solidFill>
              </a:rPr>
              <a:t>Do you think that a good password can be </a:t>
            </a:r>
            <a:r>
              <a:rPr lang="en-GB" sz="3700" b="1" spc="-50" dirty="0">
                <a:solidFill>
                  <a:srgbClr val="231F20"/>
                </a:solidFill>
              </a:rPr>
              <a:t>used for several services</a:t>
            </a:r>
            <a:r>
              <a:rPr lang="en-GB" sz="3700" spc="-50" dirty="0">
                <a:solidFill>
                  <a:srgbClr val="231F20"/>
                </a:solidFill>
              </a:rPr>
              <a:t> (mailboxes, social networks, bank, e-commerce sites, administrations...)?</a:t>
            </a:r>
            <a:endParaRPr lang="en-GB" sz="3700" dirty="0"/>
          </a:p>
        </p:txBody>
      </p:sp>
      <p:sp>
        <p:nvSpPr>
          <p:cNvPr id="3" name="object 3"/>
          <p:cNvSpPr/>
          <p:nvPr/>
        </p:nvSpPr>
        <p:spPr>
          <a:xfrm>
            <a:off x="2780687" y="4171206"/>
            <a:ext cx="14361794" cy="1654175"/>
          </a:xfrm>
          <a:custGeom>
            <a:avLst/>
            <a:gdLst/>
            <a:ahLst/>
            <a:cxnLst/>
            <a:rect l="l" t="t" r="r" b="b"/>
            <a:pathLst>
              <a:path w="14361794" h="1654175">
                <a:moveTo>
                  <a:pt x="1403006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3570455" y="1388093"/>
                </a:lnTo>
                <a:lnTo>
                  <a:pt x="13581058" y="1408469"/>
                </a:lnTo>
                <a:lnTo>
                  <a:pt x="13613787" y="1459298"/>
                </a:lnTo>
                <a:lnTo>
                  <a:pt x="13663866" y="1516822"/>
                </a:lnTo>
                <a:lnTo>
                  <a:pt x="13696158" y="1545567"/>
                </a:lnTo>
                <a:lnTo>
                  <a:pt x="13733682" y="1572952"/>
                </a:lnTo>
                <a:lnTo>
                  <a:pt x="13776736" y="1597967"/>
                </a:lnTo>
                <a:lnTo>
                  <a:pt x="13825619" y="1619599"/>
                </a:lnTo>
                <a:lnTo>
                  <a:pt x="13880629" y="1636838"/>
                </a:lnTo>
                <a:lnTo>
                  <a:pt x="13942065" y="1648673"/>
                </a:lnTo>
                <a:lnTo>
                  <a:pt x="14010223" y="1654093"/>
                </a:lnTo>
                <a:lnTo>
                  <a:pt x="14085403" y="1652085"/>
                </a:lnTo>
                <a:lnTo>
                  <a:pt x="14029777" y="1581046"/>
                </a:lnTo>
                <a:lnTo>
                  <a:pt x="13997364" y="1529867"/>
                </a:lnTo>
                <a:lnTo>
                  <a:pt x="13975678" y="1473799"/>
                </a:lnTo>
                <a:lnTo>
                  <a:pt x="13952234" y="1388093"/>
                </a:lnTo>
                <a:lnTo>
                  <a:pt x="14030064" y="1388093"/>
                </a:lnTo>
                <a:lnTo>
                  <a:pt x="14079066" y="1384498"/>
                </a:lnTo>
                <a:lnTo>
                  <a:pt x="14125834" y="1374054"/>
                </a:lnTo>
                <a:lnTo>
                  <a:pt x="14169858" y="1357275"/>
                </a:lnTo>
                <a:lnTo>
                  <a:pt x="14210624" y="1334672"/>
                </a:lnTo>
                <a:lnTo>
                  <a:pt x="14247619" y="1306759"/>
                </a:lnTo>
                <a:lnTo>
                  <a:pt x="14280329" y="1274049"/>
                </a:lnTo>
                <a:lnTo>
                  <a:pt x="14308243" y="1237055"/>
                </a:lnTo>
                <a:lnTo>
                  <a:pt x="14330846" y="1196289"/>
                </a:lnTo>
                <a:lnTo>
                  <a:pt x="14347627" y="1152265"/>
                </a:lnTo>
                <a:lnTo>
                  <a:pt x="14358071" y="1105494"/>
                </a:lnTo>
                <a:lnTo>
                  <a:pt x="14361667" y="1056491"/>
                </a:lnTo>
                <a:lnTo>
                  <a:pt x="14361667" y="331602"/>
                </a:lnTo>
                <a:lnTo>
                  <a:pt x="14358071" y="282599"/>
                </a:lnTo>
                <a:lnTo>
                  <a:pt x="14347627" y="235828"/>
                </a:lnTo>
                <a:lnTo>
                  <a:pt x="14330846" y="191804"/>
                </a:lnTo>
                <a:lnTo>
                  <a:pt x="14308243" y="151038"/>
                </a:lnTo>
                <a:lnTo>
                  <a:pt x="14280329" y="114043"/>
                </a:lnTo>
                <a:lnTo>
                  <a:pt x="14247619" y="81334"/>
                </a:lnTo>
                <a:lnTo>
                  <a:pt x="14210624" y="53421"/>
                </a:lnTo>
                <a:lnTo>
                  <a:pt x="14169858" y="30818"/>
                </a:lnTo>
                <a:lnTo>
                  <a:pt x="14125834" y="14039"/>
                </a:lnTo>
                <a:lnTo>
                  <a:pt x="14079066" y="3595"/>
                </a:lnTo>
                <a:lnTo>
                  <a:pt x="14030064" y="0"/>
                </a:lnTo>
                <a:close/>
              </a:path>
            </a:pathLst>
          </a:custGeom>
          <a:solidFill>
            <a:srgbClr val="FCEDAF"/>
          </a:solidFill>
        </p:spPr>
        <p:txBody>
          <a:bodyPr wrap="square" lIns="0" tIns="0" rIns="0" bIns="0" rtlCol="0"/>
          <a:lstStyle/>
          <a:p>
            <a:endParaRPr dirty="0"/>
          </a:p>
        </p:txBody>
      </p:sp>
      <p:sp>
        <p:nvSpPr>
          <p:cNvPr id="4" name="object 4"/>
          <p:cNvSpPr/>
          <p:nvPr/>
        </p:nvSpPr>
        <p:spPr>
          <a:xfrm>
            <a:off x="4131134" y="8229235"/>
            <a:ext cx="13026390" cy="1654175"/>
          </a:xfrm>
          <a:custGeom>
            <a:avLst/>
            <a:gdLst/>
            <a:ahLst/>
            <a:cxnLst/>
            <a:rect l="l" t="t" r="r" b="b"/>
            <a:pathLst>
              <a:path w="13026390" h="1654175">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2234800" y="1388093"/>
                </a:lnTo>
                <a:lnTo>
                  <a:pt x="12245403" y="1408469"/>
                </a:lnTo>
                <a:lnTo>
                  <a:pt x="12278131" y="1459298"/>
                </a:lnTo>
                <a:lnTo>
                  <a:pt x="12328210" y="1516822"/>
                </a:lnTo>
                <a:lnTo>
                  <a:pt x="12360502" y="1545567"/>
                </a:lnTo>
                <a:lnTo>
                  <a:pt x="12398026" y="1572952"/>
                </a:lnTo>
                <a:lnTo>
                  <a:pt x="12441080" y="1597967"/>
                </a:lnTo>
                <a:lnTo>
                  <a:pt x="12489964" y="1619599"/>
                </a:lnTo>
                <a:lnTo>
                  <a:pt x="12544974" y="1636838"/>
                </a:lnTo>
                <a:lnTo>
                  <a:pt x="12606409" y="1648673"/>
                </a:lnTo>
                <a:lnTo>
                  <a:pt x="12674567" y="1654093"/>
                </a:lnTo>
                <a:lnTo>
                  <a:pt x="12749747" y="1652085"/>
                </a:lnTo>
                <a:lnTo>
                  <a:pt x="12694122" y="1581046"/>
                </a:lnTo>
                <a:lnTo>
                  <a:pt x="12661708" y="1529867"/>
                </a:lnTo>
                <a:lnTo>
                  <a:pt x="12640022" y="1473799"/>
                </a:lnTo>
                <a:lnTo>
                  <a:pt x="12616579" y="1388093"/>
                </a:lnTo>
                <a:lnTo>
                  <a:pt x="12694409" y="1388093"/>
                </a:lnTo>
                <a:lnTo>
                  <a:pt x="12743410" y="1384498"/>
                </a:lnTo>
                <a:lnTo>
                  <a:pt x="12790179" y="1374054"/>
                </a:lnTo>
                <a:lnTo>
                  <a:pt x="12834203" y="1357275"/>
                </a:lnTo>
                <a:lnTo>
                  <a:pt x="12874968" y="1334672"/>
                </a:lnTo>
                <a:lnTo>
                  <a:pt x="12911963" y="1306759"/>
                </a:lnTo>
                <a:lnTo>
                  <a:pt x="12944674" y="1274049"/>
                </a:lnTo>
                <a:lnTo>
                  <a:pt x="12972587" y="1237055"/>
                </a:lnTo>
                <a:lnTo>
                  <a:pt x="12995191" y="1196289"/>
                </a:lnTo>
                <a:lnTo>
                  <a:pt x="13011971" y="1152265"/>
                </a:lnTo>
                <a:lnTo>
                  <a:pt x="13022416" y="1105494"/>
                </a:lnTo>
                <a:lnTo>
                  <a:pt x="13026011" y="1056491"/>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CEDAF"/>
          </a:solidFill>
        </p:spPr>
        <p:txBody>
          <a:bodyPr wrap="square" lIns="0" tIns="0" rIns="0" bIns="0" rtlCol="0"/>
          <a:lstStyle/>
          <a:p>
            <a:endParaRPr dirty="0"/>
          </a:p>
        </p:txBody>
      </p:sp>
      <p:sp>
        <p:nvSpPr>
          <p:cNvPr id="5" name="object 5"/>
          <p:cNvSpPr/>
          <p:nvPr/>
        </p:nvSpPr>
        <p:spPr>
          <a:xfrm>
            <a:off x="4725012" y="5916955"/>
            <a:ext cx="12432665" cy="2277745"/>
          </a:xfrm>
          <a:custGeom>
            <a:avLst/>
            <a:gdLst/>
            <a:ahLst/>
            <a:cxnLst/>
            <a:rect l="l" t="t" r="r" b="b"/>
            <a:pathLst>
              <a:path w="12432665" h="2277745">
                <a:moveTo>
                  <a:pt x="121007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1641174" y="2011394"/>
                </a:lnTo>
                <a:lnTo>
                  <a:pt x="11651777" y="2031769"/>
                </a:lnTo>
                <a:lnTo>
                  <a:pt x="11684505" y="2082598"/>
                </a:lnTo>
                <a:lnTo>
                  <a:pt x="11734584" y="2140122"/>
                </a:lnTo>
                <a:lnTo>
                  <a:pt x="11766876" y="2168867"/>
                </a:lnTo>
                <a:lnTo>
                  <a:pt x="11804400" y="2196253"/>
                </a:lnTo>
                <a:lnTo>
                  <a:pt x="11847454" y="2221267"/>
                </a:lnTo>
                <a:lnTo>
                  <a:pt x="11896338" y="2242900"/>
                </a:lnTo>
                <a:lnTo>
                  <a:pt x="11951348" y="2260139"/>
                </a:lnTo>
                <a:lnTo>
                  <a:pt x="12012783" y="2271974"/>
                </a:lnTo>
                <a:lnTo>
                  <a:pt x="12080941" y="2277393"/>
                </a:lnTo>
                <a:lnTo>
                  <a:pt x="12156122" y="2275386"/>
                </a:lnTo>
                <a:lnTo>
                  <a:pt x="12100496" y="2204352"/>
                </a:lnTo>
                <a:lnTo>
                  <a:pt x="12068082" y="2153175"/>
                </a:lnTo>
                <a:lnTo>
                  <a:pt x="12046396" y="2097105"/>
                </a:lnTo>
                <a:lnTo>
                  <a:pt x="12022953" y="2011394"/>
                </a:lnTo>
                <a:lnTo>
                  <a:pt x="12100783" y="2011394"/>
                </a:lnTo>
                <a:lnTo>
                  <a:pt x="12149784" y="2007798"/>
                </a:lnTo>
                <a:lnTo>
                  <a:pt x="12196553" y="1997355"/>
                </a:lnTo>
                <a:lnTo>
                  <a:pt x="12240577" y="1980575"/>
                </a:lnTo>
                <a:lnTo>
                  <a:pt x="12281342" y="1957972"/>
                </a:lnTo>
                <a:lnTo>
                  <a:pt x="12318337" y="1930060"/>
                </a:lnTo>
                <a:lnTo>
                  <a:pt x="12351048" y="1897350"/>
                </a:lnTo>
                <a:lnTo>
                  <a:pt x="12378961" y="1860356"/>
                </a:lnTo>
                <a:lnTo>
                  <a:pt x="12401565" y="1819590"/>
                </a:lnTo>
                <a:lnTo>
                  <a:pt x="12418345" y="1775565"/>
                </a:lnTo>
                <a:lnTo>
                  <a:pt x="12428790" y="1728795"/>
                </a:lnTo>
                <a:lnTo>
                  <a:pt x="12432385" y="1679791"/>
                </a:lnTo>
                <a:lnTo>
                  <a:pt x="12432385" y="331602"/>
                </a:lnTo>
                <a:lnTo>
                  <a:pt x="12428790" y="282599"/>
                </a:lnTo>
                <a:lnTo>
                  <a:pt x="12418345" y="235828"/>
                </a:lnTo>
                <a:lnTo>
                  <a:pt x="12401565" y="191804"/>
                </a:lnTo>
                <a:lnTo>
                  <a:pt x="12378961" y="151038"/>
                </a:lnTo>
                <a:lnTo>
                  <a:pt x="12351048" y="114043"/>
                </a:lnTo>
                <a:lnTo>
                  <a:pt x="12318337" y="81334"/>
                </a:lnTo>
                <a:lnTo>
                  <a:pt x="12281342" y="53421"/>
                </a:lnTo>
                <a:lnTo>
                  <a:pt x="12240577" y="30818"/>
                </a:lnTo>
                <a:lnTo>
                  <a:pt x="12196553" y="14039"/>
                </a:lnTo>
                <a:lnTo>
                  <a:pt x="12149784" y="3595"/>
                </a:lnTo>
                <a:lnTo>
                  <a:pt x="12100783" y="0"/>
                </a:lnTo>
                <a:close/>
              </a:path>
            </a:pathLst>
          </a:custGeom>
          <a:solidFill>
            <a:srgbClr val="FCEDAF"/>
          </a:solidFill>
        </p:spPr>
        <p:txBody>
          <a:bodyPr wrap="square" lIns="0" tIns="0" rIns="0" bIns="0" rtlCol="0"/>
          <a:lstStyle/>
          <a:p>
            <a:endParaRPr dirty="0"/>
          </a:p>
        </p:txBody>
      </p:sp>
      <p:sp>
        <p:nvSpPr>
          <p:cNvPr id="6" name="object 6"/>
          <p:cNvSpPr txBox="1"/>
          <p:nvPr/>
        </p:nvSpPr>
        <p:spPr>
          <a:xfrm>
            <a:off x="3073356" y="3730430"/>
            <a:ext cx="13776455" cy="5527795"/>
          </a:xfrm>
          <a:prstGeom prst="rect">
            <a:avLst/>
          </a:prstGeom>
        </p:spPr>
        <p:txBody>
          <a:bodyPr vert="horz" wrap="square" lIns="0" tIns="523875" rIns="0" bIns="0" rtlCol="0">
            <a:spAutoFit/>
          </a:bodyPr>
          <a:lstStyle/>
          <a:p>
            <a:pPr marR="71120" algn="r">
              <a:lnSpc>
                <a:spcPct val="100000"/>
              </a:lnSpc>
              <a:spcBef>
                <a:spcPts val="4125"/>
              </a:spcBef>
            </a:pPr>
            <a:r>
              <a:rPr sz="12375" b="1" spc="-367" baseline="-11111" dirty="0">
                <a:solidFill>
                  <a:srgbClr val="FFB542"/>
                </a:solidFill>
                <a:latin typeface="Calibri"/>
                <a:cs typeface="Calibri"/>
              </a:rPr>
              <a:t>A</a:t>
            </a:r>
            <a:r>
              <a:rPr lang="en-GB" sz="12375" spc="-547" baseline="-11111" dirty="0">
                <a:solidFill>
                  <a:srgbClr val="FFB542"/>
                </a:solidFill>
                <a:latin typeface="Calibri"/>
                <a:cs typeface="Calibri"/>
              </a:rPr>
              <a:t> </a:t>
            </a:r>
            <a:r>
              <a:rPr lang="en-GB" sz="3700" spc="65" dirty="0">
                <a:solidFill>
                  <a:srgbClr val="231F20"/>
                </a:solidFill>
                <a:latin typeface="Calibri"/>
                <a:cs typeface="Calibri"/>
              </a:rPr>
              <a:t>Yes,</a:t>
            </a:r>
            <a:r>
              <a:rPr lang="en-GB" sz="3700" spc="5" dirty="0">
                <a:solidFill>
                  <a:srgbClr val="231F20"/>
                </a:solidFill>
                <a:latin typeface="Calibri"/>
                <a:cs typeface="Calibri"/>
              </a:rPr>
              <a:t> </a:t>
            </a:r>
            <a:r>
              <a:rPr lang="en-GB" sz="3700" spc="50" dirty="0">
                <a:solidFill>
                  <a:srgbClr val="231F20"/>
                </a:solidFill>
                <a:latin typeface="Calibri"/>
                <a:cs typeface="Calibri"/>
              </a:rPr>
              <a:t>when the services have nothing to do with each other</a:t>
            </a:r>
            <a:endParaRPr sz="3700" dirty="0">
              <a:latin typeface="Calibri"/>
              <a:cs typeface="Calibri"/>
            </a:endParaRPr>
          </a:p>
          <a:p>
            <a:pPr marR="68580" algn="r">
              <a:lnSpc>
                <a:spcPts val="9800"/>
              </a:lnSpc>
              <a:spcBef>
                <a:spcPts val="4025"/>
              </a:spcBef>
            </a:pPr>
            <a:r>
              <a:rPr sz="12375" b="1" spc="-540" baseline="-11111" dirty="0">
                <a:solidFill>
                  <a:srgbClr val="FFB542"/>
                </a:solidFill>
                <a:latin typeface="Calibri"/>
                <a:cs typeface="Calibri"/>
              </a:rPr>
              <a:t>B</a:t>
            </a:r>
            <a:r>
              <a:rPr sz="12375" spc="-480" baseline="-11111" dirty="0">
                <a:solidFill>
                  <a:srgbClr val="FFB542"/>
                </a:solidFill>
                <a:latin typeface="Calibri"/>
                <a:cs typeface="Calibri"/>
              </a:rPr>
              <a:t> </a:t>
            </a:r>
            <a:r>
              <a:rPr lang="nl-NL" sz="3700" spc="65" dirty="0">
                <a:solidFill>
                  <a:srgbClr val="231F20"/>
                </a:solidFill>
                <a:latin typeface="Calibri"/>
                <a:cs typeface="Calibri"/>
              </a:rPr>
              <a:t>Yes</a:t>
            </a:r>
            <a:r>
              <a:rPr sz="3700" spc="65" dirty="0">
                <a:solidFill>
                  <a:srgbClr val="231F20"/>
                </a:solidFill>
                <a:latin typeface="Calibri"/>
                <a:cs typeface="Calibri"/>
              </a:rPr>
              <a:t>,</a:t>
            </a:r>
            <a:r>
              <a:rPr sz="3700" spc="35" dirty="0">
                <a:solidFill>
                  <a:srgbClr val="231F20"/>
                </a:solidFill>
                <a:latin typeface="Calibri"/>
                <a:cs typeface="Calibri"/>
              </a:rPr>
              <a:t> </a:t>
            </a:r>
            <a:r>
              <a:rPr lang="nl-NL" sz="3700" spc="110" dirty="0">
                <a:solidFill>
                  <a:srgbClr val="231F20"/>
                </a:solidFill>
                <a:latin typeface="Calibri"/>
                <a:cs typeface="Calibri"/>
              </a:rPr>
              <a:t>but</a:t>
            </a:r>
            <a:r>
              <a:rPr sz="3700" spc="30" dirty="0">
                <a:solidFill>
                  <a:srgbClr val="231F20"/>
                </a:solidFill>
                <a:latin typeface="Calibri"/>
                <a:cs typeface="Calibri"/>
              </a:rPr>
              <a:t> </a:t>
            </a:r>
            <a:r>
              <a:rPr lang="en-GB" sz="3700" spc="30" dirty="0">
                <a:solidFill>
                  <a:srgbClr val="231F20"/>
                </a:solidFill>
                <a:latin typeface="Calibri"/>
                <a:cs typeface="Calibri"/>
              </a:rPr>
              <a:t>only if the password contains special characters  </a:t>
            </a:r>
            <a:endParaRPr lang="en-GB" sz="3700" dirty="0">
              <a:latin typeface="Calibri"/>
              <a:cs typeface="Calibri"/>
            </a:endParaRPr>
          </a:p>
          <a:p>
            <a:pPr>
              <a:lnSpc>
                <a:spcPct val="100000"/>
              </a:lnSpc>
              <a:spcBef>
                <a:spcPts val="55"/>
              </a:spcBef>
            </a:pPr>
            <a:endParaRPr sz="4400" dirty="0">
              <a:latin typeface="Calibri"/>
              <a:cs typeface="Calibri"/>
            </a:endParaRPr>
          </a:p>
          <a:p>
            <a:pPr marR="71755" algn="r">
              <a:lnSpc>
                <a:spcPct val="100000"/>
              </a:lnSpc>
            </a:pPr>
            <a:r>
              <a:rPr sz="12375" b="1" baseline="-11111" dirty="0">
                <a:solidFill>
                  <a:srgbClr val="FFB542"/>
                </a:solidFill>
                <a:latin typeface="Calibri"/>
                <a:cs typeface="Calibri"/>
              </a:rPr>
              <a:t>C</a:t>
            </a:r>
            <a:r>
              <a:rPr sz="12375" spc="-509" baseline="-11111" dirty="0">
                <a:solidFill>
                  <a:srgbClr val="FFB542"/>
                </a:solidFill>
                <a:latin typeface="Calibri"/>
                <a:cs typeface="Calibri"/>
              </a:rPr>
              <a:t> </a:t>
            </a:r>
            <a:r>
              <a:rPr lang="nl-NL" sz="3700" spc="65" dirty="0">
                <a:solidFill>
                  <a:srgbClr val="231F20"/>
                </a:solidFill>
                <a:latin typeface="Calibri"/>
                <a:cs typeface="Calibri"/>
              </a:rPr>
              <a:t>No</a:t>
            </a:r>
            <a:r>
              <a:rPr sz="3700" spc="65" dirty="0">
                <a:solidFill>
                  <a:srgbClr val="231F20"/>
                </a:solidFill>
                <a:latin typeface="Calibri"/>
                <a:cs typeface="Calibri"/>
              </a:rPr>
              <a:t>,</a:t>
            </a:r>
            <a:r>
              <a:rPr sz="3700" spc="15" dirty="0">
                <a:solidFill>
                  <a:srgbClr val="231F20"/>
                </a:solidFill>
                <a:latin typeface="Calibri"/>
                <a:cs typeface="Calibri"/>
              </a:rPr>
              <a:t> </a:t>
            </a:r>
            <a:r>
              <a:rPr lang="en-US" sz="3700" spc="65" dirty="0">
                <a:solidFill>
                  <a:srgbClr val="231F20"/>
                </a:solidFill>
                <a:latin typeface="Calibri"/>
                <a:cs typeface="Calibri"/>
              </a:rPr>
              <a:t>each</a:t>
            </a:r>
            <a:r>
              <a:rPr sz="3700" spc="20" dirty="0">
                <a:solidFill>
                  <a:srgbClr val="231F20"/>
                </a:solidFill>
                <a:latin typeface="Calibri"/>
                <a:cs typeface="Calibri"/>
              </a:rPr>
              <a:t> </a:t>
            </a:r>
            <a:r>
              <a:rPr sz="3700" spc="95" dirty="0">
                <a:solidFill>
                  <a:srgbClr val="231F20"/>
                </a:solidFill>
                <a:latin typeface="Calibri"/>
                <a:cs typeface="Calibri"/>
              </a:rPr>
              <a:t>service</a:t>
            </a:r>
            <a:r>
              <a:rPr sz="3700" spc="20" dirty="0">
                <a:solidFill>
                  <a:srgbClr val="231F20"/>
                </a:solidFill>
                <a:latin typeface="Calibri"/>
                <a:cs typeface="Calibri"/>
              </a:rPr>
              <a:t> </a:t>
            </a:r>
            <a:r>
              <a:rPr lang="nl-NL" sz="3700" dirty="0">
                <a:solidFill>
                  <a:srgbClr val="231F20"/>
                </a:solidFill>
                <a:latin typeface="Calibri"/>
                <a:cs typeface="Calibri"/>
              </a:rPr>
              <a:t>must have a different password</a:t>
            </a:r>
            <a:endParaRPr sz="3700" dirty="0">
              <a:latin typeface="Calibri"/>
              <a:cs typeface="Calibri"/>
            </a:endParaRPr>
          </a:p>
        </p:txBody>
      </p:sp>
      <p:sp>
        <p:nvSpPr>
          <p:cNvPr id="37" name="object 16">
            <a:extLst>
              <a:ext uri="{FF2B5EF4-FFF2-40B4-BE49-F238E27FC236}">
                <a16:creationId xmlns:a16="http://schemas.microsoft.com/office/drawing/2014/main" id="{7F193CEA-C340-78FD-F7C5-D2CAD84D0CC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F9CFC6C8-15E8-95AB-ABF7-8EFE5E143E1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5E60FF4A-7F29-285F-C4EF-DCD7D3EF9823}"/>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E0BD02D3-8696-09DE-9DAB-5AC9F179C7F1}"/>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BB2E7F3F-51EE-DE93-7C13-EC92C18DA73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AEA98FA-92C1-857E-DDA8-FAAC940D9ED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C64773C2-D055-6802-9661-389F2F98E0ED}"/>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2296C496-6C39-22E5-2D0B-52057E5ED33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75948039-C523-BE4F-0CA0-EC32AD3F945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5D213E1C-676E-6B17-819C-256085876C8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84268990-25B5-C838-8EA3-5C0BDA40005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CBCA0884-C401-1798-4C6B-E6695C8BEB9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9C2D432B-9D30-4F0D-C1E8-C8455497748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5B6CDD11-4733-3AD5-D176-5B2A4C1116C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491EA8CB-4DBC-A001-93E5-48864A7C6031}"/>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051125"/>
            <a:ext cx="14548485" cy="1117613"/>
          </a:xfrm>
          <a:prstGeom prst="rect">
            <a:avLst/>
          </a:prstGeom>
        </p:spPr>
        <p:txBody>
          <a:bodyPr vert="horz" wrap="square" lIns="0" tIns="65404" rIns="0" bIns="0" rtlCol="0">
            <a:spAutoFit/>
          </a:bodyPr>
          <a:lstStyle/>
          <a:p>
            <a:pPr marL="12700" marR="5080" algn="just">
              <a:lnSpc>
                <a:spcPts val="4120"/>
              </a:lnSpc>
              <a:spcBef>
                <a:spcPts val="515"/>
              </a:spcBef>
            </a:pPr>
            <a:r>
              <a:rPr lang="en-GB" sz="3700" spc="-50" dirty="0">
                <a:solidFill>
                  <a:srgbClr val="231F20"/>
                </a:solidFill>
              </a:rPr>
              <a:t>Do you think that a good password can be </a:t>
            </a:r>
            <a:r>
              <a:rPr lang="en-GB" sz="3700" b="1" spc="-50" dirty="0">
                <a:solidFill>
                  <a:srgbClr val="231F20"/>
                </a:solidFill>
              </a:rPr>
              <a:t>used for several services</a:t>
            </a:r>
            <a:r>
              <a:rPr lang="en-GB" sz="3700" spc="-50" dirty="0">
                <a:solidFill>
                  <a:srgbClr val="231F20"/>
                </a:solidFill>
              </a:rPr>
              <a:t> (mailboxes, social networks, bank, e-commerce sites, administrations...)?</a:t>
            </a:r>
            <a:endParaRPr lang="en-GB" sz="3700" dirty="0"/>
          </a:p>
        </p:txBody>
      </p:sp>
      <p:sp>
        <p:nvSpPr>
          <p:cNvPr id="3" name="object 3"/>
          <p:cNvSpPr/>
          <p:nvPr/>
        </p:nvSpPr>
        <p:spPr>
          <a:xfrm>
            <a:off x="2780687" y="4171206"/>
            <a:ext cx="14361794" cy="1654175"/>
          </a:xfrm>
          <a:custGeom>
            <a:avLst/>
            <a:gdLst/>
            <a:ahLst/>
            <a:cxnLst/>
            <a:rect l="l" t="t" r="r" b="b"/>
            <a:pathLst>
              <a:path w="14361794" h="1654175">
                <a:moveTo>
                  <a:pt x="1403006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3570455" y="1388093"/>
                </a:lnTo>
                <a:lnTo>
                  <a:pt x="13581058" y="1408469"/>
                </a:lnTo>
                <a:lnTo>
                  <a:pt x="13613787" y="1459298"/>
                </a:lnTo>
                <a:lnTo>
                  <a:pt x="13663866" y="1516822"/>
                </a:lnTo>
                <a:lnTo>
                  <a:pt x="13696158" y="1545567"/>
                </a:lnTo>
                <a:lnTo>
                  <a:pt x="13733682" y="1572952"/>
                </a:lnTo>
                <a:lnTo>
                  <a:pt x="13776736" y="1597967"/>
                </a:lnTo>
                <a:lnTo>
                  <a:pt x="13825619" y="1619599"/>
                </a:lnTo>
                <a:lnTo>
                  <a:pt x="13880629" y="1636838"/>
                </a:lnTo>
                <a:lnTo>
                  <a:pt x="13942065" y="1648673"/>
                </a:lnTo>
                <a:lnTo>
                  <a:pt x="14010223" y="1654093"/>
                </a:lnTo>
                <a:lnTo>
                  <a:pt x="14085403" y="1652085"/>
                </a:lnTo>
                <a:lnTo>
                  <a:pt x="14029777" y="1581046"/>
                </a:lnTo>
                <a:lnTo>
                  <a:pt x="13997364" y="1529867"/>
                </a:lnTo>
                <a:lnTo>
                  <a:pt x="13975678" y="1473799"/>
                </a:lnTo>
                <a:lnTo>
                  <a:pt x="13952234" y="1388093"/>
                </a:lnTo>
                <a:lnTo>
                  <a:pt x="14030064" y="1388093"/>
                </a:lnTo>
                <a:lnTo>
                  <a:pt x="14079066" y="1384498"/>
                </a:lnTo>
                <a:lnTo>
                  <a:pt x="14125834" y="1374054"/>
                </a:lnTo>
                <a:lnTo>
                  <a:pt x="14169858" y="1357275"/>
                </a:lnTo>
                <a:lnTo>
                  <a:pt x="14210624" y="1334672"/>
                </a:lnTo>
                <a:lnTo>
                  <a:pt x="14247619" y="1306759"/>
                </a:lnTo>
                <a:lnTo>
                  <a:pt x="14280329" y="1274049"/>
                </a:lnTo>
                <a:lnTo>
                  <a:pt x="14308243" y="1237055"/>
                </a:lnTo>
                <a:lnTo>
                  <a:pt x="14330846" y="1196289"/>
                </a:lnTo>
                <a:lnTo>
                  <a:pt x="14347627" y="1152265"/>
                </a:lnTo>
                <a:lnTo>
                  <a:pt x="14358071" y="1105494"/>
                </a:lnTo>
                <a:lnTo>
                  <a:pt x="14361667" y="1056491"/>
                </a:lnTo>
                <a:lnTo>
                  <a:pt x="14361667" y="331602"/>
                </a:lnTo>
                <a:lnTo>
                  <a:pt x="14358071" y="282599"/>
                </a:lnTo>
                <a:lnTo>
                  <a:pt x="14347627" y="235828"/>
                </a:lnTo>
                <a:lnTo>
                  <a:pt x="14330846" y="191804"/>
                </a:lnTo>
                <a:lnTo>
                  <a:pt x="14308243" y="151038"/>
                </a:lnTo>
                <a:lnTo>
                  <a:pt x="14280329" y="114043"/>
                </a:lnTo>
                <a:lnTo>
                  <a:pt x="14247619" y="81334"/>
                </a:lnTo>
                <a:lnTo>
                  <a:pt x="14210624" y="53421"/>
                </a:lnTo>
                <a:lnTo>
                  <a:pt x="14169858" y="30818"/>
                </a:lnTo>
                <a:lnTo>
                  <a:pt x="14125834" y="14039"/>
                </a:lnTo>
                <a:lnTo>
                  <a:pt x="14079066" y="3595"/>
                </a:lnTo>
                <a:lnTo>
                  <a:pt x="14030064" y="0"/>
                </a:lnTo>
                <a:close/>
              </a:path>
            </a:pathLst>
          </a:custGeom>
          <a:solidFill>
            <a:srgbClr val="FCEDAF"/>
          </a:solidFill>
        </p:spPr>
        <p:txBody>
          <a:bodyPr wrap="square" lIns="0" tIns="0" rIns="0" bIns="0" rtlCol="0"/>
          <a:lstStyle/>
          <a:p>
            <a:endParaRPr dirty="0"/>
          </a:p>
        </p:txBody>
      </p:sp>
      <p:sp>
        <p:nvSpPr>
          <p:cNvPr id="4" name="object 4"/>
          <p:cNvSpPr/>
          <p:nvPr/>
        </p:nvSpPr>
        <p:spPr>
          <a:xfrm>
            <a:off x="4131134" y="8229235"/>
            <a:ext cx="13026390" cy="1654175"/>
          </a:xfrm>
          <a:custGeom>
            <a:avLst/>
            <a:gdLst/>
            <a:ahLst/>
            <a:cxnLst/>
            <a:rect l="l" t="t" r="r" b="b"/>
            <a:pathLst>
              <a:path w="13026390" h="1654175">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2234800" y="1388093"/>
                </a:lnTo>
                <a:lnTo>
                  <a:pt x="12245403" y="1408469"/>
                </a:lnTo>
                <a:lnTo>
                  <a:pt x="12278131" y="1459298"/>
                </a:lnTo>
                <a:lnTo>
                  <a:pt x="12328210" y="1516822"/>
                </a:lnTo>
                <a:lnTo>
                  <a:pt x="12360502" y="1545567"/>
                </a:lnTo>
                <a:lnTo>
                  <a:pt x="12398026" y="1572952"/>
                </a:lnTo>
                <a:lnTo>
                  <a:pt x="12441080" y="1597967"/>
                </a:lnTo>
                <a:lnTo>
                  <a:pt x="12489964" y="1619599"/>
                </a:lnTo>
                <a:lnTo>
                  <a:pt x="12544974" y="1636838"/>
                </a:lnTo>
                <a:lnTo>
                  <a:pt x="12606409" y="1648673"/>
                </a:lnTo>
                <a:lnTo>
                  <a:pt x="12674567" y="1654093"/>
                </a:lnTo>
                <a:lnTo>
                  <a:pt x="12749747" y="1652085"/>
                </a:lnTo>
                <a:lnTo>
                  <a:pt x="12694122" y="1581046"/>
                </a:lnTo>
                <a:lnTo>
                  <a:pt x="12661708" y="1529867"/>
                </a:lnTo>
                <a:lnTo>
                  <a:pt x="12640022" y="1473799"/>
                </a:lnTo>
                <a:lnTo>
                  <a:pt x="12616579" y="1388093"/>
                </a:lnTo>
                <a:lnTo>
                  <a:pt x="12694409" y="1388093"/>
                </a:lnTo>
                <a:lnTo>
                  <a:pt x="12743410" y="1384498"/>
                </a:lnTo>
                <a:lnTo>
                  <a:pt x="12790179" y="1374054"/>
                </a:lnTo>
                <a:lnTo>
                  <a:pt x="12834203" y="1357275"/>
                </a:lnTo>
                <a:lnTo>
                  <a:pt x="12874968" y="1334672"/>
                </a:lnTo>
                <a:lnTo>
                  <a:pt x="12911963" y="1306759"/>
                </a:lnTo>
                <a:lnTo>
                  <a:pt x="12944674" y="1274049"/>
                </a:lnTo>
                <a:lnTo>
                  <a:pt x="12972587" y="1237055"/>
                </a:lnTo>
                <a:lnTo>
                  <a:pt x="12995191" y="1196289"/>
                </a:lnTo>
                <a:lnTo>
                  <a:pt x="13011971" y="1152265"/>
                </a:lnTo>
                <a:lnTo>
                  <a:pt x="13022416" y="1105494"/>
                </a:lnTo>
                <a:lnTo>
                  <a:pt x="13026011" y="1056491"/>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FC000"/>
          </a:solidFill>
        </p:spPr>
        <p:txBody>
          <a:bodyPr wrap="square" lIns="0" tIns="0" rIns="0" bIns="0" rtlCol="0"/>
          <a:lstStyle/>
          <a:p>
            <a:endParaRPr dirty="0"/>
          </a:p>
        </p:txBody>
      </p:sp>
      <p:sp>
        <p:nvSpPr>
          <p:cNvPr id="5" name="object 5"/>
          <p:cNvSpPr/>
          <p:nvPr/>
        </p:nvSpPr>
        <p:spPr>
          <a:xfrm>
            <a:off x="4725012" y="5916955"/>
            <a:ext cx="12432665" cy="2277745"/>
          </a:xfrm>
          <a:custGeom>
            <a:avLst/>
            <a:gdLst/>
            <a:ahLst/>
            <a:cxnLst/>
            <a:rect l="l" t="t" r="r" b="b"/>
            <a:pathLst>
              <a:path w="12432665" h="2277745">
                <a:moveTo>
                  <a:pt x="121007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1641174" y="2011394"/>
                </a:lnTo>
                <a:lnTo>
                  <a:pt x="11651777" y="2031769"/>
                </a:lnTo>
                <a:lnTo>
                  <a:pt x="11684505" y="2082598"/>
                </a:lnTo>
                <a:lnTo>
                  <a:pt x="11734584" y="2140122"/>
                </a:lnTo>
                <a:lnTo>
                  <a:pt x="11766876" y="2168867"/>
                </a:lnTo>
                <a:lnTo>
                  <a:pt x="11804400" y="2196253"/>
                </a:lnTo>
                <a:lnTo>
                  <a:pt x="11847454" y="2221267"/>
                </a:lnTo>
                <a:lnTo>
                  <a:pt x="11896338" y="2242900"/>
                </a:lnTo>
                <a:lnTo>
                  <a:pt x="11951348" y="2260139"/>
                </a:lnTo>
                <a:lnTo>
                  <a:pt x="12012783" y="2271974"/>
                </a:lnTo>
                <a:lnTo>
                  <a:pt x="12080941" y="2277393"/>
                </a:lnTo>
                <a:lnTo>
                  <a:pt x="12156122" y="2275386"/>
                </a:lnTo>
                <a:lnTo>
                  <a:pt x="12100496" y="2204352"/>
                </a:lnTo>
                <a:lnTo>
                  <a:pt x="12068082" y="2153175"/>
                </a:lnTo>
                <a:lnTo>
                  <a:pt x="12046396" y="2097105"/>
                </a:lnTo>
                <a:lnTo>
                  <a:pt x="12022953" y="2011394"/>
                </a:lnTo>
                <a:lnTo>
                  <a:pt x="12100783" y="2011394"/>
                </a:lnTo>
                <a:lnTo>
                  <a:pt x="12149784" y="2007798"/>
                </a:lnTo>
                <a:lnTo>
                  <a:pt x="12196553" y="1997355"/>
                </a:lnTo>
                <a:lnTo>
                  <a:pt x="12240577" y="1980575"/>
                </a:lnTo>
                <a:lnTo>
                  <a:pt x="12281342" y="1957972"/>
                </a:lnTo>
                <a:lnTo>
                  <a:pt x="12318337" y="1930060"/>
                </a:lnTo>
                <a:lnTo>
                  <a:pt x="12351048" y="1897350"/>
                </a:lnTo>
                <a:lnTo>
                  <a:pt x="12378961" y="1860356"/>
                </a:lnTo>
                <a:lnTo>
                  <a:pt x="12401565" y="1819590"/>
                </a:lnTo>
                <a:lnTo>
                  <a:pt x="12418345" y="1775565"/>
                </a:lnTo>
                <a:lnTo>
                  <a:pt x="12428790" y="1728795"/>
                </a:lnTo>
                <a:lnTo>
                  <a:pt x="12432385" y="1679791"/>
                </a:lnTo>
                <a:lnTo>
                  <a:pt x="12432385" y="331602"/>
                </a:lnTo>
                <a:lnTo>
                  <a:pt x="12428790" y="282599"/>
                </a:lnTo>
                <a:lnTo>
                  <a:pt x="12418345" y="235828"/>
                </a:lnTo>
                <a:lnTo>
                  <a:pt x="12401565" y="191804"/>
                </a:lnTo>
                <a:lnTo>
                  <a:pt x="12378961" y="151038"/>
                </a:lnTo>
                <a:lnTo>
                  <a:pt x="12351048" y="114043"/>
                </a:lnTo>
                <a:lnTo>
                  <a:pt x="12318337" y="81334"/>
                </a:lnTo>
                <a:lnTo>
                  <a:pt x="12281342" y="53421"/>
                </a:lnTo>
                <a:lnTo>
                  <a:pt x="12240577" y="30818"/>
                </a:lnTo>
                <a:lnTo>
                  <a:pt x="12196553" y="14039"/>
                </a:lnTo>
                <a:lnTo>
                  <a:pt x="12149784" y="3595"/>
                </a:lnTo>
                <a:lnTo>
                  <a:pt x="12100783" y="0"/>
                </a:lnTo>
                <a:close/>
              </a:path>
            </a:pathLst>
          </a:custGeom>
          <a:solidFill>
            <a:srgbClr val="FCEDAF"/>
          </a:solidFill>
        </p:spPr>
        <p:txBody>
          <a:bodyPr wrap="square" lIns="0" tIns="0" rIns="0" bIns="0" rtlCol="0"/>
          <a:lstStyle/>
          <a:p>
            <a:endParaRPr dirty="0"/>
          </a:p>
        </p:txBody>
      </p:sp>
      <p:sp>
        <p:nvSpPr>
          <p:cNvPr id="6" name="object 6"/>
          <p:cNvSpPr txBox="1"/>
          <p:nvPr/>
        </p:nvSpPr>
        <p:spPr>
          <a:xfrm>
            <a:off x="3073356" y="3730430"/>
            <a:ext cx="13776455" cy="5527795"/>
          </a:xfrm>
          <a:prstGeom prst="rect">
            <a:avLst/>
          </a:prstGeom>
        </p:spPr>
        <p:txBody>
          <a:bodyPr vert="horz" wrap="square" lIns="0" tIns="523875" rIns="0" bIns="0" rtlCol="0">
            <a:spAutoFit/>
          </a:bodyPr>
          <a:lstStyle/>
          <a:p>
            <a:pPr marR="71120" algn="r">
              <a:lnSpc>
                <a:spcPct val="100000"/>
              </a:lnSpc>
              <a:spcBef>
                <a:spcPts val="4125"/>
              </a:spcBef>
            </a:pPr>
            <a:r>
              <a:rPr sz="12375" b="1" spc="-367" baseline="-11111" dirty="0">
                <a:solidFill>
                  <a:srgbClr val="FFB542"/>
                </a:solidFill>
                <a:latin typeface="Calibri"/>
                <a:cs typeface="Calibri"/>
              </a:rPr>
              <a:t>A</a:t>
            </a:r>
            <a:r>
              <a:rPr lang="en-GB" sz="12375" spc="-547" baseline="-11111" dirty="0">
                <a:solidFill>
                  <a:srgbClr val="FFB542"/>
                </a:solidFill>
                <a:latin typeface="Calibri"/>
                <a:cs typeface="Calibri"/>
              </a:rPr>
              <a:t> </a:t>
            </a:r>
            <a:r>
              <a:rPr lang="en-GB" sz="3700" spc="65" dirty="0">
                <a:solidFill>
                  <a:srgbClr val="231F20"/>
                </a:solidFill>
                <a:latin typeface="Calibri"/>
                <a:cs typeface="Calibri"/>
              </a:rPr>
              <a:t>Yes,</a:t>
            </a:r>
            <a:r>
              <a:rPr lang="en-GB" sz="3700" spc="5" dirty="0">
                <a:solidFill>
                  <a:srgbClr val="231F20"/>
                </a:solidFill>
                <a:latin typeface="Calibri"/>
                <a:cs typeface="Calibri"/>
              </a:rPr>
              <a:t> </a:t>
            </a:r>
            <a:r>
              <a:rPr lang="en-GB" sz="3700" spc="50" dirty="0">
                <a:solidFill>
                  <a:srgbClr val="231F20"/>
                </a:solidFill>
                <a:latin typeface="Calibri"/>
                <a:cs typeface="Calibri"/>
              </a:rPr>
              <a:t>when the services have nothing to do with each other</a:t>
            </a:r>
            <a:endParaRPr sz="3700" dirty="0">
              <a:latin typeface="Calibri"/>
              <a:cs typeface="Calibri"/>
            </a:endParaRPr>
          </a:p>
          <a:p>
            <a:pPr marR="68580" algn="r">
              <a:lnSpc>
                <a:spcPts val="9800"/>
              </a:lnSpc>
              <a:spcBef>
                <a:spcPts val="4025"/>
              </a:spcBef>
            </a:pPr>
            <a:r>
              <a:rPr sz="12375" b="1" spc="-540" baseline="-11111" dirty="0">
                <a:solidFill>
                  <a:srgbClr val="FFB542"/>
                </a:solidFill>
                <a:latin typeface="Calibri"/>
                <a:cs typeface="Calibri"/>
              </a:rPr>
              <a:t>B</a:t>
            </a:r>
            <a:r>
              <a:rPr sz="12375" spc="-480" baseline="-11111" dirty="0">
                <a:solidFill>
                  <a:srgbClr val="FFB542"/>
                </a:solidFill>
                <a:latin typeface="Calibri"/>
                <a:cs typeface="Calibri"/>
              </a:rPr>
              <a:t> </a:t>
            </a:r>
            <a:r>
              <a:rPr lang="nl-NL" sz="3700" spc="65" dirty="0">
                <a:solidFill>
                  <a:srgbClr val="231F20"/>
                </a:solidFill>
                <a:latin typeface="Calibri"/>
                <a:cs typeface="Calibri"/>
              </a:rPr>
              <a:t>Yes</a:t>
            </a:r>
            <a:r>
              <a:rPr sz="3700" spc="65" dirty="0">
                <a:solidFill>
                  <a:srgbClr val="231F20"/>
                </a:solidFill>
                <a:latin typeface="Calibri"/>
                <a:cs typeface="Calibri"/>
              </a:rPr>
              <a:t>,</a:t>
            </a:r>
            <a:r>
              <a:rPr sz="3700" spc="35" dirty="0">
                <a:solidFill>
                  <a:srgbClr val="231F20"/>
                </a:solidFill>
                <a:latin typeface="Calibri"/>
                <a:cs typeface="Calibri"/>
              </a:rPr>
              <a:t> </a:t>
            </a:r>
            <a:r>
              <a:rPr lang="nl-NL" sz="3700" spc="110" dirty="0">
                <a:solidFill>
                  <a:srgbClr val="231F20"/>
                </a:solidFill>
                <a:latin typeface="Calibri"/>
                <a:cs typeface="Calibri"/>
              </a:rPr>
              <a:t>but</a:t>
            </a:r>
            <a:r>
              <a:rPr sz="3700" spc="30" dirty="0">
                <a:solidFill>
                  <a:srgbClr val="231F20"/>
                </a:solidFill>
                <a:latin typeface="Calibri"/>
                <a:cs typeface="Calibri"/>
              </a:rPr>
              <a:t> </a:t>
            </a:r>
            <a:r>
              <a:rPr lang="en-US" sz="3700" spc="30" dirty="0">
                <a:solidFill>
                  <a:srgbClr val="231F20"/>
                </a:solidFill>
                <a:latin typeface="Calibri"/>
                <a:cs typeface="Calibri"/>
              </a:rPr>
              <a:t>only if the password contains special characters  </a:t>
            </a:r>
            <a:endParaRPr lang="en-US" sz="3700" dirty="0">
              <a:latin typeface="Calibri"/>
              <a:cs typeface="Calibri"/>
            </a:endParaRPr>
          </a:p>
          <a:p>
            <a:pPr>
              <a:lnSpc>
                <a:spcPct val="100000"/>
              </a:lnSpc>
              <a:spcBef>
                <a:spcPts val="55"/>
              </a:spcBef>
            </a:pPr>
            <a:endParaRPr sz="4400" dirty="0">
              <a:latin typeface="Calibri"/>
              <a:cs typeface="Calibri"/>
            </a:endParaRPr>
          </a:p>
          <a:p>
            <a:pPr marR="71755" algn="r">
              <a:lnSpc>
                <a:spcPct val="100000"/>
              </a:lnSpc>
            </a:pPr>
            <a:r>
              <a:rPr sz="12375" b="1" baseline="-11111" dirty="0">
                <a:solidFill>
                  <a:schemeClr val="bg1"/>
                </a:solidFill>
                <a:latin typeface="Calibri"/>
                <a:cs typeface="Calibri"/>
              </a:rPr>
              <a:t>C</a:t>
            </a:r>
            <a:r>
              <a:rPr sz="12375" spc="-509" baseline="-11111" dirty="0">
                <a:solidFill>
                  <a:srgbClr val="FFB542"/>
                </a:solidFill>
                <a:latin typeface="Calibri"/>
                <a:cs typeface="Calibri"/>
              </a:rPr>
              <a:t> </a:t>
            </a:r>
            <a:r>
              <a:rPr lang="nl-NL" sz="3700" spc="65" dirty="0">
                <a:solidFill>
                  <a:srgbClr val="231F20"/>
                </a:solidFill>
                <a:latin typeface="Calibri"/>
                <a:cs typeface="Calibri"/>
              </a:rPr>
              <a:t>No</a:t>
            </a:r>
            <a:r>
              <a:rPr sz="3700" spc="65" dirty="0">
                <a:solidFill>
                  <a:srgbClr val="231F20"/>
                </a:solidFill>
                <a:latin typeface="Calibri"/>
                <a:cs typeface="Calibri"/>
              </a:rPr>
              <a:t>,</a:t>
            </a:r>
            <a:r>
              <a:rPr sz="3700" spc="15" dirty="0">
                <a:solidFill>
                  <a:srgbClr val="231F20"/>
                </a:solidFill>
                <a:latin typeface="Calibri"/>
                <a:cs typeface="Calibri"/>
              </a:rPr>
              <a:t> </a:t>
            </a:r>
            <a:r>
              <a:rPr lang="en-US" sz="3700" spc="65" dirty="0">
                <a:solidFill>
                  <a:srgbClr val="231F20"/>
                </a:solidFill>
                <a:latin typeface="Calibri"/>
                <a:cs typeface="Calibri"/>
              </a:rPr>
              <a:t>each</a:t>
            </a:r>
            <a:r>
              <a:rPr sz="3700" spc="20" dirty="0">
                <a:solidFill>
                  <a:srgbClr val="231F20"/>
                </a:solidFill>
                <a:latin typeface="Calibri"/>
                <a:cs typeface="Calibri"/>
              </a:rPr>
              <a:t> </a:t>
            </a:r>
            <a:r>
              <a:rPr sz="3700" spc="95" dirty="0">
                <a:solidFill>
                  <a:srgbClr val="231F20"/>
                </a:solidFill>
                <a:latin typeface="Calibri"/>
                <a:cs typeface="Calibri"/>
              </a:rPr>
              <a:t>service</a:t>
            </a:r>
            <a:r>
              <a:rPr sz="3700" spc="20" dirty="0">
                <a:solidFill>
                  <a:srgbClr val="231F20"/>
                </a:solidFill>
                <a:latin typeface="Calibri"/>
                <a:cs typeface="Calibri"/>
              </a:rPr>
              <a:t> </a:t>
            </a:r>
            <a:r>
              <a:rPr lang="nl-NL" sz="3700" dirty="0">
                <a:solidFill>
                  <a:srgbClr val="231F20"/>
                </a:solidFill>
                <a:latin typeface="Calibri"/>
                <a:cs typeface="Calibri"/>
              </a:rPr>
              <a:t>must have a different password</a:t>
            </a:r>
            <a:endParaRPr sz="3700" dirty="0">
              <a:latin typeface="Calibri"/>
              <a:cs typeface="Calibri"/>
            </a:endParaRPr>
          </a:p>
        </p:txBody>
      </p:sp>
      <p:sp>
        <p:nvSpPr>
          <p:cNvPr id="37" name="object 16">
            <a:extLst>
              <a:ext uri="{FF2B5EF4-FFF2-40B4-BE49-F238E27FC236}">
                <a16:creationId xmlns:a16="http://schemas.microsoft.com/office/drawing/2014/main" id="{7F193CEA-C340-78FD-F7C5-D2CAD84D0CC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F9CFC6C8-15E8-95AB-ABF7-8EFE5E143E1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5E60FF4A-7F29-285F-C4EF-DCD7D3EF9823}"/>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E0BD02D3-8696-09DE-9DAB-5AC9F179C7F1}"/>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BB2E7F3F-51EE-DE93-7C13-EC92C18DA73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AEA98FA-92C1-857E-DDA8-FAAC940D9ED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C64773C2-D055-6802-9661-389F2F98E0ED}"/>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2296C496-6C39-22E5-2D0B-52057E5ED33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75948039-C523-BE4F-0CA0-EC32AD3F945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5D213E1C-676E-6B17-819C-256085876C8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84268990-25B5-C838-8EA3-5C0BDA40005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CBCA0884-C401-1798-4C6B-E6695C8BEB9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9C2D432B-9D30-4F0D-C1E8-C8455497748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5B6CDD11-4733-3AD5-D176-5B2A4C1116C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491EA8CB-4DBC-A001-93E5-48864A7C6031}"/>
                </a:ext>
              </a:extLst>
            </p:cNvPr>
            <p:cNvPicPr/>
            <p:nvPr/>
          </p:nvPicPr>
          <p:blipFill>
            <a:blip r:embed="rId3" cstate="print"/>
            <a:stretch>
              <a:fillRect/>
            </a:stretch>
          </p:blipFill>
          <p:spPr>
            <a:xfrm>
              <a:off x="900792" y="665402"/>
              <a:ext cx="90708" cy="160403"/>
            </a:xfrm>
            <a:prstGeom prst="rect">
              <a:avLst/>
            </a:prstGeom>
          </p:spPr>
        </p:pic>
      </p:grpSp>
      <p:grpSp>
        <p:nvGrpSpPr>
          <p:cNvPr id="7" name="object 6">
            <a:extLst>
              <a:ext uri="{FF2B5EF4-FFF2-40B4-BE49-F238E27FC236}">
                <a16:creationId xmlns:a16="http://schemas.microsoft.com/office/drawing/2014/main" id="{EB0F5AA4-0661-5D33-78E0-33761A152C64}"/>
              </a:ext>
            </a:extLst>
          </p:cNvPr>
          <p:cNvGrpSpPr/>
          <p:nvPr/>
        </p:nvGrpSpPr>
        <p:grpSpPr>
          <a:xfrm>
            <a:off x="14512647" y="9433445"/>
            <a:ext cx="622300" cy="766445"/>
            <a:chOff x="14512647" y="9433445"/>
            <a:chExt cx="622300" cy="766445"/>
          </a:xfrm>
        </p:grpSpPr>
        <p:sp>
          <p:nvSpPr>
            <p:cNvPr id="8" name="object 7">
              <a:extLst>
                <a:ext uri="{FF2B5EF4-FFF2-40B4-BE49-F238E27FC236}">
                  <a16:creationId xmlns:a16="http://schemas.microsoft.com/office/drawing/2014/main" id="{C2D22443-66C3-CBF3-3B8F-E9E501AC6926}"/>
                </a:ext>
              </a:extLst>
            </p:cNvPr>
            <p:cNvSpPr/>
            <p:nvPr/>
          </p:nvSpPr>
          <p:spPr>
            <a:xfrm>
              <a:off x="14544060" y="9464858"/>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9" name="object 8">
              <a:extLst>
                <a:ext uri="{FF2B5EF4-FFF2-40B4-BE49-F238E27FC236}">
                  <a16:creationId xmlns:a16="http://schemas.microsoft.com/office/drawing/2014/main" id="{3CFC7B62-8D9B-C90E-6713-D8AF69CF9299}"/>
                </a:ext>
              </a:extLst>
            </p:cNvPr>
            <p:cNvSpPr/>
            <p:nvPr/>
          </p:nvSpPr>
          <p:spPr>
            <a:xfrm>
              <a:off x="14544060" y="9464858"/>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Tree>
    <p:extLst>
      <p:ext uri="{BB962C8B-B14F-4D97-AF65-F5344CB8AC3E}">
        <p14:creationId xmlns:p14="http://schemas.microsoft.com/office/powerpoint/2010/main" val="2704657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44027" y="3710558"/>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170223" y="7871063"/>
            <a:ext cx="11987530" cy="2247900"/>
          </a:xfrm>
          <a:custGeom>
            <a:avLst/>
            <a:gdLst/>
            <a:ahLst/>
            <a:cxnLst/>
            <a:rect l="l" t="t" r="r" b="b"/>
            <a:pathLst>
              <a:path w="11987530" h="2247900">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50117"/>
                </a:lnTo>
                <a:lnTo>
                  <a:pt x="3595" y="1699120"/>
                </a:lnTo>
                <a:lnTo>
                  <a:pt x="14039" y="1745891"/>
                </a:lnTo>
                <a:lnTo>
                  <a:pt x="30820" y="1789915"/>
                </a:lnTo>
                <a:lnTo>
                  <a:pt x="53424" y="1830681"/>
                </a:lnTo>
                <a:lnTo>
                  <a:pt x="81337" y="1867675"/>
                </a:lnTo>
                <a:lnTo>
                  <a:pt x="114048" y="1900385"/>
                </a:lnTo>
                <a:lnTo>
                  <a:pt x="151042" y="1928298"/>
                </a:lnTo>
                <a:lnTo>
                  <a:pt x="191808" y="1950900"/>
                </a:lnTo>
                <a:lnTo>
                  <a:pt x="235832" y="1967680"/>
                </a:lnTo>
                <a:lnTo>
                  <a:pt x="282601" y="1978124"/>
                </a:lnTo>
                <a:lnTo>
                  <a:pt x="331602" y="1981719"/>
                </a:lnTo>
                <a:lnTo>
                  <a:pt x="11195962" y="1981719"/>
                </a:lnTo>
                <a:lnTo>
                  <a:pt x="11206565" y="2002095"/>
                </a:lnTo>
                <a:lnTo>
                  <a:pt x="11239294" y="2052923"/>
                </a:lnTo>
                <a:lnTo>
                  <a:pt x="11289373" y="2110448"/>
                </a:lnTo>
                <a:lnTo>
                  <a:pt x="11321664" y="2139193"/>
                </a:lnTo>
                <a:lnTo>
                  <a:pt x="11359188" y="2166578"/>
                </a:lnTo>
                <a:lnTo>
                  <a:pt x="11402243" y="2191593"/>
                </a:lnTo>
                <a:lnTo>
                  <a:pt x="11451126" y="2213225"/>
                </a:lnTo>
                <a:lnTo>
                  <a:pt x="11506136" y="2230464"/>
                </a:lnTo>
                <a:lnTo>
                  <a:pt x="11567571" y="2242299"/>
                </a:lnTo>
                <a:lnTo>
                  <a:pt x="11635730" y="2247719"/>
                </a:lnTo>
                <a:lnTo>
                  <a:pt x="11710910" y="2245711"/>
                </a:lnTo>
                <a:lnTo>
                  <a:pt x="11655284" y="2174672"/>
                </a:lnTo>
                <a:lnTo>
                  <a:pt x="11622871" y="2123492"/>
                </a:lnTo>
                <a:lnTo>
                  <a:pt x="11601185" y="2067425"/>
                </a:lnTo>
                <a:lnTo>
                  <a:pt x="11577741" y="1981719"/>
                </a:lnTo>
                <a:lnTo>
                  <a:pt x="11655571" y="1981719"/>
                </a:lnTo>
                <a:lnTo>
                  <a:pt x="11704572" y="1978124"/>
                </a:lnTo>
                <a:lnTo>
                  <a:pt x="11751341" y="1967680"/>
                </a:lnTo>
                <a:lnTo>
                  <a:pt x="11795365" y="1950900"/>
                </a:lnTo>
                <a:lnTo>
                  <a:pt x="11836131" y="1928298"/>
                </a:lnTo>
                <a:lnTo>
                  <a:pt x="11873126" y="1900385"/>
                </a:lnTo>
                <a:lnTo>
                  <a:pt x="11905836" y="1867675"/>
                </a:lnTo>
                <a:lnTo>
                  <a:pt x="11933750" y="1830681"/>
                </a:lnTo>
                <a:lnTo>
                  <a:pt x="11956353" y="1789915"/>
                </a:lnTo>
                <a:lnTo>
                  <a:pt x="11973134" y="1745891"/>
                </a:lnTo>
                <a:lnTo>
                  <a:pt x="11983578" y="1699120"/>
                </a:lnTo>
                <a:lnTo>
                  <a:pt x="11987174" y="1650117"/>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4" name="object 4"/>
          <p:cNvSpPr/>
          <p:nvPr/>
        </p:nvSpPr>
        <p:spPr>
          <a:xfrm>
            <a:off x="5689653" y="5479156"/>
            <a:ext cx="11468100" cy="2277745"/>
          </a:xfrm>
          <a:custGeom>
            <a:avLst/>
            <a:gdLst/>
            <a:ahLst/>
            <a:cxnLst/>
            <a:rect l="l" t="t" r="r" b="b"/>
            <a:pathLst>
              <a:path w="11468100" h="2277745">
                <a:moveTo>
                  <a:pt x="1113614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0676533" y="2011394"/>
                </a:lnTo>
                <a:lnTo>
                  <a:pt x="10687136" y="2031769"/>
                </a:lnTo>
                <a:lnTo>
                  <a:pt x="10719864" y="2082598"/>
                </a:lnTo>
                <a:lnTo>
                  <a:pt x="10769944" y="2140122"/>
                </a:lnTo>
                <a:lnTo>
                  <a:pt x="10802235" y="2168867"/>
                </a:lnTo>
                <a:lnTo>
                  <a:pt x="10839759" y="2196253"/>
                </a:lnTo>
                <a:lnTo>
                  <a:pt x="10882814" y="2221267"/>
                </a:lnTo>
                <a:lnTo>
                  <a:pt x="10931697" y="2242900"/>
                </a:lnTo>
                <a:lnTo>
                  <a:pt x="10986707" y="2260139"/>
                </a:lnTo>
                <a:lnTo>
                  <a:pt x="11048142" y="2271974"/>
                </a:lnTo>
                <a:lnTo>
                  <a:pt x="11116301" y="2277393"/>
                </a:lnTo>
                <a:lnTo>
                  <a:pt x="11191481" y="2275386"/>
                </a:lnTo>
                <a:lnTo>
                  <a:pt x="11135855" y="2204352"/>
                </a:lnTo>
                <a:lnTo>
                  <a:pt x="11103442" y="2153175"/>
                </a:lnTo>
                <a:lnTo>
                  <a:pt x="11081755" y="2097105"/>
                </a:lnTo>
                <a:lnTo>
                  <a:pt x="11058312" y="2011394"/>
                </a:lnTo>
                <a:lnTo>
                  <a:pt x="11136142" y="2011394"/>
                </a:lnTo>
                <a:lnTo>
                  <a:pt x="11185143" y="2007798"/>
                </a:lnTo>
                <a:lnTo>
                  <a:pt x="11231912" y="1997355"/>
                </a:lnTo>
                <a:lnTo>
                  <a:pt x="11275936" y="1980575"/>
                </a:lnTo>
                <a:lnTo>
                  <a:pt x="11316702" y="1957972"/>
                </a:lnTo>
                <a:lnTo>
                  <a:pt x="11353696" y="1930060"/>
                </a:lnTo>
                <a:lnTo>
                  <a:pt x="11386407" y="1897350"/>
                </a:lnTo>
                <a:lnTo>
                  <a:pt x="11414321" y="1860356"/>
                </a:lnTo>
                <a:lnTo>
                  <a:pt x="11436924" y="1819590"/>
                </a:lnTo>
                <a:lnTo>
                  <a:pt x="11453705" y="1775565"/>
                </a:lnTo>
                <a:lnTo>
                  <a:pt x="11464149" y="1728795"/>
                </a:lnTo>
                <a:lnTo>
                  <a:pt x="11467745" y="1679791"/>
                </a:lnTo>
                <a:lnTo>
                  <a:pt x="11467745" y="331602"/>
                </a:lnTo>
                <a:lnTo>
                  <a:pt x="11464149" y="282599"/>
                </a:lnTo>
                <a:lnTo>
                  <a:pt x="11453705" y="235828"/>
                </a:lnTo>
                <a:lnTo>
                  <a:pt x="11436924" y="191804"/>
                </a:lnTo>
                <a:lnTo>
                  <a:pt x="11414321" y="151038"/>
                </a:lnTo>
                <a:lnTo>
                  <a:pt x="11386407" y="114043"/>
                </a:lnTo>
                <a:lnTo>
                  <a:pt x="11353696" y="81334"/>
                </a:lnTo>
                <a:lnTo>
                  <a:pt x="11316702" y="53421"/>
                </a:lnTo>
                <a:lnTo>
                  <a:pt x="11275936" y="30818"/>
                </a:lnTo>
                <a:lnTo>
                  <a:pt x="11231912" y="14039"/>
                </a:lnTo>
                <a:lnTo>
                  <a:pt x="11185143" y="3595"/>
                </a:lnTo>
                <a:lnTo>
                  <a:pt x="11136142" y="0"/>
                </a:lnTo>
                <a:close/>
              </a:path>
            </a:pathLst>
          </a:custGeom>
          <a:solidFill>
            <a:srgbClr val="FCEDAF"/>
          </a:solidFill>
        </p:spPr>
        <p:txBody>
          <a:bodyPr wrap="square" lIns="0" tIns="0" rIns="0" bIns="0" rtlCol="0"/>
          <a:lstStyle/>
          <a:p>
            <a:endParaRPr dirty="0"/>
          </a:p>
        </p:txBody>
      </p:sp>
      <p:sp>
        <p:nvSpPr>
          <p:cNvPr id="6" name="object 6"/>
          <p:cNvSpPr txBox="1"/>
          <p:nvPr/>
        </p:nvSpPr>
        <p:spPr>
          <a:xfrm>
            <a:off x="5633662" y="5256996"/>
            <a:ext cx="11055985" cy="4534190"/>
          </a:xfrm>
          <a:prstGeom prst="rect">
            <a:avLst/>
          </a:prstGeom>
        </p:spPr>
        <p:txBody>
          <a:bodyPr vert="horz" wrap="square" lIns="0" tIns="12065" rIns="0" bIns="0" rtlCol="0">
            <a:spAutoFit/>
          </a:bodyPr>
          <a:lstStyle/>
          <a:p>
            <a:pPr marR="68580" algn="r">
              <a:spcBef>
                <a:spcPts val="95"/>
              </a:spcBef>
            </a:pPr>
            <a:r>
              <a:rPr sz="12375" b="1" spc="-540" baseline="-11111" dirty="0">
                <a:solidFill>
                  <a:srgbClr val="FFB542"/>
                </a:solidFill>
                <a:latin typeface="Calibri"/>
                <a:cs typeface="Calibri"/>
              </a:rPr>
              <a:t>B</a:t>
            </a:r>
            <a:r>
              <a:rPr lang="nl-NL" sz="12375" b="1" spc="-540" baseline="-11111" dirty="0">
                <a:solidFill>
                  <a:srgbClr val="FFB542"/>
                </a:solidFill>
                <a:latin typeface="Calibri"/>
                <a:cs typeface="Calibri"/>
              </a:rPr>
              <a:t> </a:t>
            </a:r>
            <a:r>
              <a:rPr lang="en-GB" sz="3700" b="1" spc="110" baseline="-11111" dirty="0">
                <a:solidFill>
                  <a:srgbClr val="231F20"/>
                </a:solidFill>
                <a:latin typeface="Calibri"/>
                <a:cs typeface="Calibri"/>
              </a:rPr>
              <a:t> </a:t>
            </a:r>
            <a:r>
              <a:rPr lang="en-GB" sz="3700" spc="110" dirty="0">
                <a:solidFill>
                  <a:srgbClr val="231F20"/>
                </a:solidFill>
                <a:latin typeface="Calibri"/>
                <a:cs typeface="Calibri"/>
              </a:rPr>
              <a:t>Hesitate to pen the attachment but be reassured by the Instagram logo</a:t>
            </a:r>
          </a:p>
          <a:p>
            <a:pPr marR="68580" algn="r">
              <a:lnSpc>
                <a:spcPct val="150000"/>
              </a:lnSpc>
              <a:spcBef>
                <a:spcPts val="95"/>
              </a:spcBef>
            </a:pPr>
            <a:r>
              <a:rPr sz="12375" b="1" baseline="-11111" dirty="0">
                <a:solidFill>
                  <a:srgbClr val="FFB542"/>
                </a:solidFill>
                <a:latin typeface="Calibri"/>
                <a:cs typeface="Calibri"/>
              </a:rPr>
              <a:t>C</a:t>
            </a:r>
            <a:r>
              <a:rPr lang="en-GB" sz="12375" b="1" baseline="-11111" dirty="0">
                <a:solidFill>
                  <a:srgbClr val="FFB542"/>
                </a:solidFill>
                <a:latin typeface="Calibri"/>
                <a:cs typeface="Calibri"/>
              </a:rPr>
              <a:t> </a:t>
            </a:r>
            <a:r>
              <a:rPr lang="en-GB" sz="3700" dirty="0">
                <a:solidFill>
                  <a:schemeClr val="tx1"/>
                </a:solidFill>
                <a:latin typeface="Calibri"/>
                <a:cs typeface="Calibri"/>
              </a:rPr>
              <a:t>Do not open the attachment and you log in</a:t>
            </a:r>
          </a:p>
          <a:p>
            <a:pPr marR="74930" algn="r">
              <a:lnSpc>
                <a:spcPct val="150000"/>
              </a:lnSpc>
            </a:pPr>
            <a:r>
              <a:rPr lang="en-GB" sz="3700" dirty="0">
                <a:solidFill>
                  <a:schemeClr val="tx1"/>
                </a:solidFill>
                <a:latin typeface="Calibri"/>
                <a:cs typeface="Calibri"/>
              </a:rPr>
              <a:t>directly to your account</a:t>
            </a:r>
            <a:endParaRPr sz="3700" dirty="0">
              <a:solidFill>
                <a:schemeClr val="tx1"/>
              </a:solidFill>
              <a:latin typeface="Calibri"/>
              <a:cs typeface="Calibri"/>
            </a:endParaRPr>
          </a:p>
        </p:txBody>
      </p:sp>
      <p:sp>
        <p:nvSpPr>
          <p:cNvPr id="37" name="object 5">
            <a:extLst>
              <a:ext uri="{FF2B5EF4-FFF2-40B4-BE49-F238E27FC236}">
                <a16:creationId xmlns:a16="http://schemas.microsoft.com/office/drawing/2014/main" id="{96F1B03E-E6BC-5480-C66B-D910FAD9FEBF}"/>
              </a:ext>
            </a:extLst>
          </p:cNvPr>
          <p:cNvSpPr txBox="1">
            <a:spLocks noGrp="1"/>
          </p:cNvSpPr>
          <p:nvPr>
            <p:ph type="title" idx="4294967295"/>
          </p:nvPr>
        </p:nvSpPr>
        <p:spPr>
          <a:xfrm>
            <a:off x="2355850" y="1963786"/>
            <a:ext cx="14609624" cy="3980832"/>
          </a:xfrm>
          <a:prstGeom prst="rect">
            <a:avLst/>
          </a:prstGeom>
        </p:spPr>
        <p:txBody>
          <a:bodyPr vert="horz" wrap="square" lIns="0" tIns="65404" rIns="0" bIns="0" rtlCol="0">
            <a:spAutoFit/>
          </a:bodyPr>
          <a:lstStyle/>
          <a:p>
            <a:pPr marL="38100" marR="30480" algn="l">
              <a:lnSpc>
                <a:spcPts val="4120"/>
              </a:lnSpc>
              <a:spcBef>
                <a:spcPts val="515"/>
              </a:spcBef>
            </a:pPr>
            <a:r>
              <a:rPr lang="en-GB" sz="3700" spc="-50" dirty="0">
                <a:solidFill>
                  <a:srgbClr val="231F20"/>
                </a:solidFill>
              </a:rPr>
              <a:t>You receive an email about the </a:t>
            </a:r>
            <a:r>
              <a:rPr lang="en-GB" sz="3700" b="1" spc="-50" dirty="0">
                <a:solidFill>
                  <a:srgbClr val="231F20"/>
                </a:solidFill>
              </a:rPr>
              <a:t>closure of your Instagram account</a:t>
            </a:r>
            <a:r>
              <a:rPr lang="en-GB" sz="3700" spc="-50" dirty="0">
                <a:solidFill>
                  <a:srgbClr val="231F20"/>
                </a:solidFill>
              </a:rPr>
              <a:t>. This email contains the Instagram logo and an attachment. You:</a:t>
            </a:r>
            <a:br>
              <a:rPr lang="en-GB" sz="3700" spc="-50" dirty="0">
                <a:solidFill>
                  <a:srgbClr val="231F20"/>
                </a:solidFill>
              </a:rPr>
            </a:br>
            <a:endParaRPr lang="en-GB" sz="3700" dirty="0"/>
          </a:p>
          <a:p>
            <a:pPr marR="68580" algn="r">
              <a:lnSpc>
                <a:spcPts val="9800"/>
              </a:lnSpc>
              <a:spcBef>
                <a:spcPts val="95"/>
              </a:spcBef>
            </a:pPr>
            <a:r>
              <a:rPr lang="en-GB" sz="12375" b="1" spc="-367" baseline="-11111" dirty="0">
                <a:solidFill>
                  <a:srgbClr val="FFB542"/>
                </a:solidFill>
                <a:latin typeface="Calibri" panose="020F0502020204030204" pitchFamily="34" charset="0"/>
                <a:cs typeface="Calibri" panose="020F0502020204030204" pitchFamily="34" charset="0"/>
              </a:rPr>
              <a:t>A </a:t>
            </a:r>
            <a:r>
              <a:rPr lang="en-GB" sz="3700" spc="110" dirty="0">
                <a:solidFill>
                  <a:srgbClr val="231F20"/>
                </a:solidFill>
                <a:latin typeface="Calibri"/>
                <a:cs typeface="Calibri"/>
              </a:rPr>
              <a:t>Open the attachment to learn more</a:t>
            </a:r>
            <a:br>
              <a:rPr lang="en-GB" sz="3700" dirty="0">
                <a:latin typeface="Calibri"/>
                <a:cs typeface="Calibri"/>
              </a:rPr>
            </a:br>
            <a:endParaRPr lang="en-GB" sz="3700" dirty="0">
              <a:solidFill>
                <a:schemeClr val="tx1"/>
              </a:solidFill>
              <a:latin typeface="Calibri" panose="020F0502020204030204" pitchFamily="34" charset="0"/>
              <a:cs typeface="Calibri" panose="020F0502020204030204" pitchFamily="34" charset="0"/>
            </a:endParaRPr>
          </a:p>
        </p:txBody>
      </p:sp>
      <p:sp>
        <p:nvSpPr>
          <p:cNvPr id="38" name="object 16">
            <a:extLst>
              <a:ext uri="{FF2B5EF4-FFF2-40B4-BE49-F238E27FC236}">
                <a16:creationId xmlns:a16="http://schemas.microsoft.com/office/drawing/2014/main" id="{263EFD10-AF77-95AE-3E4C-55856EDCC5D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9" name="object 17">
            <a:extLst>
              <a:ext uri="{FF2B5EF4-FFF2-40B4-BE49-F238E27FC236}">
                <a16:creationId xmlns:a16="http://schemas.microsoft.com/office/drawing/2014/main" id="{22A265CC-A877-0593-184A-0A8982CFD26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B5BE6A6-1B25-4B90-C4B1-EDEC69BC0461}"/>
              </a:ext>
            </a:extLst>
          </p:cNvPr>
          <p:cNvGrpSpPr/>
          <p:nvPr/>
        </p:nvGrpSpPr>
        <p:grpSpPr>
          <a:xfrm>
            <a:off x="710101" y="611769"/>
            <a:ext cx="18580100" cy="436880"/>
            <a:chOff x="710101" y="611769"/>
            <a:chExt cx="18580100" cy="436880"/>
          </a:xfrm>
        </p:grpSpPr>
        <p:sp>
          <p:nvSpPr>
            <p:cNvPr id="41" name="object 19">
              <a:extLst>
                <a:ext uri="{FF2B5EF4-FFF2-40B4-BE49-F238E27FC236}">
                  <a16:creationId xmlns:a16="http://schemas.microsoft.com/office/drawing/2014/main" id="{38C1250A-9A02-84F0-6E62-003C1890599D}"/>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2" name="object 20">
              <a:extLst>
                <a:ext uri="{FF2B5EF4-FFF2-40B4-BE49-F238E27FC236}">
                  <a16:creationId xmlns:a16="http://schemas.microsoft.com/office/drawing/2014/main" id="{4070AC86-9218-C067-A7C3-D0C3E70C5B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3" name="object 21">
              <a:extLst>
                <a:ext uri="{FF2B5EF4-FFF2-40B4-BE49-F238E27FC236}">
                  <a16:creationId xmlns:a16="http://schemas.microsoft.com/office/drawing/2014/main" id="{BD3B7692-6FC8-590F-2A88-504C5A48D45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4" name="object 22">
              <a:extLst>
                <a:ext uri="{FF2B5EF4-FFF2-40B4-BE49-F238E27FC236}">
                  <a16:creationId xmlns:a16="http://schemas.microsoft.com/office/drawing/2014/main" id="{0D150A36-44FB-B6E4-8EE8-B7BFF9711F2E}"/>
                </a:ext>
              </a:extLst>
            </p:cNvPr>
            <p:cNvPicPr/>
            <p:nvPr/>
          </p:nvPicPr>
          <p:blipFill>
            <a:blip r:embed="rId2" cstate="print"/>
            <a:stretch>
              <a:fillRect/>
            </a:stretch>
          </p:blipFill>
          <p:spPr>
            <a:xfrm>
              <a:off x="13157475" y="804493"/>
              <a:ext cx="101839" cy="104719"/>
            </a:xfrm>
            <a:prstGeom prst="rect">
              <a:avLst/>
            </a:prstGeom>
          </p:spPr>
        </p:pic>
        <p:sp>
          <p:nvSpPr>
            <p:cNvPr id="45" name="object 23">
              <a:extLst>
                <a:ext uri="{FF2B5EF4-FFF2-40B4-BE49-F238E27FC236}">
                  <a16:creationId xmlns:a16="http://schemas.microsoft.com/office/drawing/2014/main" id="{67F1012D-D755-7EB0-5617-1528173344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6" name="object 24">
              <a:extLst>
                <a:ext uri="{FF2B5EF4-FFF2-40B4-BE49-F238E27FC236}">
                  <a16:creationId xmlns:a16="http://schemas.microsoft.com/office/drawing/2014/main" id="{EEBD66B0-46DA-E20E-8059-9FE37AE0D21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7" name="object 25">
              <a:extLst>
                <a:ext uri="{FF2B5EF4-FFF2-40B4-BE49-F238E27FC236}">
                  <a16:creationId xmlns:a16="http://schemas.microsoft.com/office/drawing/2014/main" id="{8B8B892B-66A2-E777-57E7-49F51BC4DDF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8" name="object 26">
              <a:extLst>
                <a:ext uri="{FF2B5EF4-FFF2-40B4-BE49-F238E27FC236}">
                  <a16:creationId xmlns:a16="http://schemas.microsoft.com/office/drawing/2014/main" id="{668951A5-C8D2-E59E-5CE0-4616414693E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9" name="object 27">
              <a:extLst>
                <a:ext uri="{FF2B5EF4-FFF2-40B4-BE49-F238E27FC236}">
                  <a16:creationId xmlns:a16="http://schemas.microsoft.com/office/drawing/2014/main" id="{2BBDFFCA-2579-D090-DCF4-DA21AA3B92AA}"/>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0" name="object 28">
              <a:extLst>
                <a:ext uri="{FF2B5EF4-FFF2-40B4-BE49-F238E27FC236}">
                  <a16:creationId xmlns:a16="http://schemas.microsoft.com/office/drawing/2014/main" id="{9ACB5AC6-163C-2282-EC63-1C11046D2DF3}"/>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1" name="object 29">
              <a:extLst>
                <a:ext uri="{FF2B5EF4-FFF2-40B4-BE49-F238E27FC236}">
                  <a16:creationId xmlns:a16="http://schemas.microsoft.com/office/drawing/2014/main" id="{FFC1ECA2-656F-4ED8-E77B-5B63BDC3B10C}"/>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2" name="object 30">
              <a:extLst>
                <a:ext uri="{FF2B5EF4-FFF2-40B4-BE49-F238E27FC236}">
                  <a16:creationId xmlns:a16="http://schemas.microsoft.com/office/drawing/2014/main" id="{71DB32CA-21D2-93EA-9450-50BE216A0732}"/>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144027" y="3710558"/>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170223" y="7871063"/>
            <a:ext cx="11987530" cy="2247900"/>
          </a:xfrm>
          <a:custGeom>
            <a:avLst/>
            <a:gdLst/>
            <a:ahLst/>
            <a:cxnLst/>
            <a:rect l="l" t="t" r="r" b="b"/>
            <a:pathLst>
              <a:path w="11987530" h="2247900">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50117"/>
                </a:lnTo>
                <a:lnTo>
                  <a:pt x="3595" y="1699120"/>
                </a:lnTo>
                <a:lnTo>
                  <a:pt x="14039" y="1745891"/>
                </a:lnTo>
                <a:lnTo>
                  <a:pt x="30820" y="1789915"/>
                </a:lnTo>
                <a:lnTo>
                  <a:pt x="53424" y="1830681"/>
                </a:lnTo>
                <a:lnTo>
                  <a:pt x="81337" y="1867675"/>
                </a:lnTo>
                <a:lnTo>
                  <a:pt x="114048" y="1900385"/>
                </a:lnTo>
                <a:lnTo>
                  <a:pt x="151042" y="1928298"/>
                </a:lnTo>
                <a:lnTo>
                  <a:pt x="191808" y="1950900"/>
                </a:lnTo>
                <a:lnTo>
                  <a:pt x="235832" y="1967680"/>
                </a:lnTo>
                <a:lnTo>
                  <a:pt x="282601" y="1978124"/>
                </a:lnTo>
                <a:lnTo>
                  <a:pt x="331602" y="1981719"/>
                </a:lnTo>
                <a:lnTo>
                  <a:pt x="11195962" y="1981719"/>
                </a:lnTo>
                <a:lnTo>
                  <a:pt x="11206565" y="2002095"/>
                </a:lnTo>
                <a:lnTo>
                  <a:pt x="11239294" y="2052923"/>
                </a:lnTo>
                <a:lnTo>
                  <a:pt x="11289373" y="2110448"/>
                </a:lnTo>
                <a:lnTo>
                  <a:pt x="11321664" y="2139193"/>
                </a:lnTo>
                <a:lnTo>
                  <a:pt x="11359188" y="2166578"/>
                </a:lnTo>
                <a:lnTo>
                  <a:pt x="11402243" y="2191593"/>
                </a:lnTo>
                <a:lnTo>
                  <a:pt x="11451126" y="2213225"/>
                </a:lnTo>
                <a:lnTo>
                  <a:pt x="11506136" y="2230464"/>
                </a:lnTo>
                <a:lnTo>
                  <a:pt x="11567571" y="2242299"/>
                </a:lnTo>
                <a:lnTo>
                  <a:pt x="11635730" y="2247719"/>
                </a:lnTo>
                <a:lnTo>
                  <a:pt x="11710910" y="2245711"/>
                </a:lnTo>
                <a:lnTo>
                  <a:pt x="11655284" y="2174672"/>
                </a:lnTo>
                <a:lnTo>
                  <a:pt x="11622871" y="2123492"/>
                </a:lnTo>
                <a:lnTo>
                  <a:pt x="11601185" y="2067425"/>
                </a:lnTo>
                <a:lnTo>
                  <a:pt x="11577741" y="1981719"/>
                </a:lnTo>
                <a:lnTo>
                  <a:pt x="11655571" y="1981719"/>
                </a:lnTo>
                <a:lnTo>
                  <a:pt x="11704572" y="1978124"/>
                </a:lnTo>
                <a:lnTo>
                  <a:pt x="11751341" y="1967680"/>
                </a:lnTo>
                <a:lnTo>
                  <a:pt x="11795365" y="1950900"/>
                </a:lnTo>
                <a:lnTo>
                  <a:pt x="11836131" y="1928298"/>
                </a:lnTo>
                <a:lnTo>
                  <a:pt x="11873126" y="1900385"/>
                </a:lnTo>
                <a:lnTo>
                  <a:pt x="11905836" y="1867675"/>
                </a:lnTo>
                <a:lnTo>
                  <a:pt x="11933750" y="1830681"/>
                </a:lnTo>
                <a:lnTo>
                  <a:pt x="11956353" y="1789915"/>
                </a:lnTo>
                <a:lnTo>
                  <a:pt x="11973134" y="1745891"/>
                </a:lnTo>
                <a:lnTo>
                  <a:pt x="11983578" y="1699120"/>
                </a:lnTo>
                <a:lnTo>
                  <a:pt x="11987174" y="1650117"/>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FC000"/>
          </a:solidFill>
        </p:spPr>
        <p:txBody>
          <a:bodyPr wrap="square" lIns="0" tIns="0" rIns="0" bIns="0" rtlCol="0"/>
          <a:lstStyle/>
          <a:p>
            <a:endParaRPr dirty="0"/>
          </a:p>
        </p:txBody>
      </p:sp>
      <p:sp>
        <p:nvSpPr>
          <p:cNvPr id="4" name="object 4"/>
          <p:cNvSpPr/>
          <p:nvPr/>
        </p:nvSpPr>
        <p:spPr>
          <a:xfrm>
            <a:off x="5689653" y="5479156"/>
            <a:ext cx="11468100" cy="2277745"/>
          </a:xfrm>
          <a:custGeom>
            <a:avLst/>
            <a:gdLst/>
            <a:ahLst/>
            <a:cxnLst/>
            <a:rect l="l" t="t" r="r" b="b"/>
            <a:pathLst>
              <a:path w="11468100" h="2277745">
                <a:moveTo>
                  <a:pt x="1113614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0676533" y="2011394"/>
                </a:lnTo>
                <a:lnTo>
                  <a:pt x="10687136" y="2031769"/>
                </a:lnTo>
                <a:lnTo>
                  <a:pt x="10719864" y="2082598"/>
                </a:lnTo>
                <a:lnTo>
                  <a:pt x="10769944" y="2140122"/>
                </a:lnTo>
                <a:lnTo>
                  <a:pt x="10802235" y="2168867"/>
                </a:lnTo>
                <a:lnTo>
                  <a:pt x="10839759" y="2196253"/>
                </a:lnTo>
                <a:lnTo>
                  <a:pt x="10882814" y="2221267"/>
                </a:lnTo>
                <a:lnTo>
                  <a:pt x="10931697" y="2242900"/>
                </a:lnTo>
                <a:lnTo>
                  <a:pt x="10986707" y="2260139"/>
                </a:lnTo>
                <a:lnTo>
                  <a:pt x="11048142" y="2271974"/>
                </a:lnTo>
                <a:lnTo>
                  <a:pt x="11116301" y="2277393"/>
                </a:lnTo>
                <a:lnTo>
                  <a:pt x="11191481" y="2275386"/>
                </a:lnTo>
                <a:lnTo>
                  <a:pt x="11135855" y="2204352"/>
                </a:lnTo>
                <a:lnTo>
                  <a:pt x="11103442" y="2153175"/>
                </a:lnTo>
                <a:lnTo>
                  <a:pt x="11081755" y="2097105"/>
                </a:lnTo>
                <a:lnTo>
                  <a:pt x="11058312" y="2011394"/>
                </a:lnTo>
                <a:lnTo>
                  <a:pt x="11136142" y="2011394"/>
                </a:lnTo>
                <a:lnTo>
                  <a:pt x="11185143" y="2007798"/>
                </a:lnTo>
                <a:lnTo>
                  <a:pt x="11231912" y="1997355"/>
                </a:lnTo>
                <a:lnTo>
                  <a:pt x="11275936" y="1980575"/>
                </a:lnTo>
                <a:lnTo>
                  <a:pt x="11316702" y="1957972"/>
                </a:lnTo>
                <a:lnTo>
                  <a:pt x="11353696" y="1930060"/>
                </a:lnTo>
                <a:lnTo>
                  <a:pt x="11386407" y="1897350"/>
                </a:lnTo>
                <a:lnTo>
                  <a:pt x="11414321" y="1860356"/>
                </a:lnTo>
                <a:lnTo>
                  <a:pt x="11436924" y="1819590"/>
                </a:lnTo>
                <a:lnTo>
                  <a:pt x="11453705" y="1775565"/>
                </a:lnTo>
                <a:lnTo>
                  <a:pt x="11464149" y="1728795"/>
                </a:lnTo>
                <a:lnTo>
                  <a:pt x="11467745" y="1679791"/>
                </a:lnTo>
                <a:lnTo>
                  <a:pt x="11467745" y="331602"/>
                </a:lnTo>
                <a:lnTo>
                  <a:pt x="11464149" y="282599"/>
                </a:lnTo>
                <a:lnTo>
                  <a:pt x="11453705" y="235828"/>
                </a:lnTo>
                <a:lnTo>
                  <a:pt x="11436924" y="191804"/>
                </a:lnTo>
                <a:lnTo>
                  <a:pt x="11414321" y="151038"/>
                </a:lnTo>
                <a:lnTo>
                  <a:pt x="11386407" y="114043"/>
                </a:lnTo>
                <a:lnTo>
                  <a:pt x="11353696" y="81334"/>
                </a:lnTo>
                <a:lnTo>
                  <a:pt x="11316702" y="53421"/>
                </a:lnTo>
                <a:lnTo>
                  <a:pt x="11275936" y="30818"/>
                </a:lnTo>
                <a:lnTo>
                  <a:pt x="11231912" y="14039"/>
                </a:lnTo>
                <a:lnTo>
                  <a:pt x="11185143" y="3595"/>
                </a:lnTo>
                <a:lnTo>
                  <a:pt x="11136142" y="0"/>
                </a:lnTo>
                <a:close/>
              </a:path>
            </a:pathLst>
          </a:custGeom>
          <a:solidFill>
            <a:srgbClr val="FCEDAF"/>
          </a:solidFill>
        </p:spPr>
        <p:txBody>
          <a:bodyPr wrap="square" lIns="0" tIns="0" rIns="0" bIns="0" rtlCol="0"/>
          <a:lstStyle/>
          <a:p>
            <a:endParaRPr dirty="0"/>
          </a:p>
        </p:txBody>
      </p:sp>
      <p:sp>
        <p:nvSpPr>
          <p:cNvPr id="6" name="object 6"/>
          <p:cNvSpPr txBox="1"/>
          <p:nvPr/>
        </p:nvSpPr>
        <p:spPr>
          <a:xfrm>
            <a:off x="5633662" y="5256996"/>
            <a:ext cx="11055985" cy="4534190"/>
          </a:xfrm>
          <a:prstGeom prst="rect">
            <a:avLst/>
          </a:prstGeom>
        </p:spPr>
        <p:txBody>
          <a:bodyPr vert="horz" wrap="square" lIns="0" tIns="12065" rIns="0" bIns="0" rtlCol="0">
            <a:spAutoFit/>
          </a:bodyPr>
          <a:lstStyle/>
          <a:p>
            <a:pPr marR="68580" algn="r">
              <a:spcBef>
                <a:spcPts val="95"/>
              </a:spcBef>
            </a:pPr>
            <a:r>
              <a:rPr sz="12375" b="1" spc="-540" baseline="-11111" dirty="0">
                <a:solidFill>
                  <a:srgbClr val="FFB542"/>
                </a:solidFill>
                <a:latin typeface="Calibri"/>
                <a:cs typeface="Calibri"/>
              </a:rPr>
              <a:t>B</a:t>
            </a:r>
            <a:r>
              <a:rPr lang="nl-NL" sz="12375" b="1" spc="-540" baseline="-11111" dirty="0">
                <a:solidFill>
                  <a:srgbClr val="FFB542"/>
                </a:solidFill>
                <a:latin typeface="Calibri"/>
                <a:cs typeface="Calibri"/>
              </a:rPr>
              <a:t> </a:t>
            </a:r>
            <a:r>
              <a:rPr lang="en-GB" sz="3700" b="1" spc="110" baseline="-11111" dirty="0">
                <a:solidFill>
                  <a:srgbClr val="231F20"/>
                </a:solidFill>
                <a:latin typeface="Calibri"/>
                <a:cs typeface="Calibri"/>
              </a:rPr>
              <a:t> </a:t>
            </a:r>
            <a:r>
              <a:rPr lang="en-GB" sz="3700" spc="110" dirty="0">
                <a:solidFill>
                  <a:srgbClr val="231F20"/>
                </a:solidFill>
                <a:latin typeface="Calibri"/>
                <a:cs typeface="Calibri"/>
              </a:rPr>
              <a:t>Hesitate to pen the attachment but be reassured by the Instagram logo</a:t>
            </a:r>
          </a:p>
          <a:p>
            <a:pPr marR="68580" algn="r">
              <a:lnSpc>
                <a:spcPct val="150000"/>
              </a:lnSpc>
              <a:spcBef>
                <a:spcPts val="95"/>
              </a:spcBef>
            </a:pPr>
            <a:r>
              <a:rPr sz="12375" b="1" baseline="-11111" dirty="0">
                <a:solidFill>
                  <a:schemeClr val="bg1"/>
                </a:solidFill>
                <a:latin typeface="Calibri"/>
                <a:cs typeface="Calibri"/>
              </a:rPr>
              <a:t>C</a:t>
            </a:r>
            <a:r>
              <a:rPr lang="en-GB" sz="12375" b="1" baseline="-11111" dirty="0">
                <a:solidFill>
                  <a:srgbClr val="FFB542"/>
                </a:solidFill>
                <a:latin typeface="Calibri"/>
                <a:cs typeface="Calibri"/>
              </a:rPr>
              <a:t> </a:t>
            </a:r>
            <a:r>
              <a:rPr lang="en-GB" sz="3700" dirty="0">
                <a:solidFill>
                  <a:schemeClr val="tx1"/>
                </a:solidFill>
                <a:latin typeface="Calibri"/>
                <a:cs typeface="Calibri"/>
              </a:rPr>
              <a:t>Do not open the attachment and you log in</a:t>
            </a:r>
          </a:p>
          <a:p>
            <a:pPr marR="74930" algn="r">
              <a:lnSpc>
                <a:spcPct val="150000"/>
              </a:lnSpc>
            </a:pPr>
            <a:r>
              <a:rPr lang="en-GB" sz="3700" dirty="0">
                <a:solidFill>
                  <a:schemeClr val="tx1"/>
                </a:solidFill>
                <a:latin typeface="Calibri"/>
                <a:cs typeface="Calibri"/>
              </a:rPr>
              <a:t>directly to your account</a:t>
            </a:r>
          </a:p>
        </p:txBody>
      </p:sp>
      <p:sp>
        <p:nvSpPr>
          <p:cNvPr id="37" name="object 5">
            <a:extLst>
              <a:ext uri="{FF2B5EF4-FFF2-40B4-BE49-F238E27FC236}">
                <a16:creationId xmlns:a16="http://schemas.microsoft.com/office/drawing/2014/main" id="{96F1B03E-E6BC-5480-C66B-D910FAD9FEBF}"/>
              </a:ext>
            </a:extLst>
          </p:cNvPr>
          <p:cNvSpPr txBox="1">
            <a:spLocks noGrp="1"/>
          </p:cNvSpPr>
          <p:nvPr>
            <p:ph type="title" idx="4294967295"/>
          </p:nvPr>
        </p:nvSpPr>
        <p:spPr>
          <a:xfrm>
            <a:off x="2355850" y="1967629"/>
            <a:ext cx="14609624" cy="3980832"/>
          </a:xfrm>
          <a:prstGeom prst="rect">
            <a:avLst/>
          </a:prstGeom>
        </p:spPr>
        <p:txBody>
          <a:bodyPr vert="horz" wrap="square" lIns="0" tIns="65404" rIns="0" bIns="0" rtlCol="0">
            <a:spAutoFit/>
          </a:bodyPr>
          <a:lstStyle/>
          <a:p>
            <a:pPr marL="38100" marR="30480" algn="l">
              <a:lnSpc>
                <a:spcPts val="4120"/>
              </a:lnSpc>
              <a:spcBef>
                <a:spcPts val="515"/>
              </a:spcBef>
            </a:pPr>
            <a:r>
              <a:rPr lang="en-GB" sz="3700" spc="-50" dirty="0">
                <a:solidFill>
                  <a:srgbClr val="231F20"/>
                </a:solidFill>
              </a:rPr>
              <a:t>You receive an email about the </a:t>
            </a:r>
            <a:r>
              <a:rPr lang="en-GB" sz="3700" b="1" spc="-50" dirty="0">
                <a:solidFill>
                  <a:srgbClr val="231F20"/>
                </a:solidFill>
              </a:rPr>
              <a:t>closure of your Instagram account</a:t>
            </a:r>
            <a:r>
              <a:rPr lang="en-GB" sz="3700" spc="-50" dirty="0">
                <a:solidFill>
                  <a:srgbClr val="231F20"/>
                </a:solidFill>
              </a:rPr>
              <a:t>. This email contains the Instagram logo and an attachment. You:</a:t>
            </a:r>
            <a:br>
              <a:rPr lang="en-GB" sz="3700" spc="-50" dirty="0">
                <a:solidFill>
                  <a:srgbClr val="231F20"/>
                </a:solidFill>
              </a:rPr>
            </a:br>
            <a:endParaRPr lang="en-GB" sz="3700" dirty="0"/>
          </a:p>
          <a:p>
            <a:pPr marR="68580" algn="r">
              <a:lnSpc>
                <a:spcPts val="9800"/>
              </a:lnSpc>
              <a:spcBef>
                <a:spcPts val="95"/>
              </a:spcBef>
            </a:pPr>
            <a:r>
              <a:rPr lang="en-GB" sz="12375" b="1" spc="-367" baseline="-11111" dirty="0">
                <a:solidFill>
                  <a:srgbClr val="FFB542"/>
                </a:solidFill>
                <a:latin typeface="Calibri" panose="020F0502020204030204" pitchFamily="34" charset="0"/>
                <a:cs typeface="Calibri" panose="020F0502020204030204" pitchFamily="34" charset="0"/>
              </a:rPr>
              <a:t>A </a:t>
            </a:r>
            <a:r>
              <a:rPr lang="en-GB" sz="3700" spc="110" dirty="0">
                <a:solidFill>
                  <a:srgbClr val="231F20"/>
                </a:solidFill>
                <a:latin typeface="Calibri"/>
                <a:cs typeface="Calibri"/>
              </a:rPr>
              <a:t>Open the attachment to learn more</a:t>
            </a:r>
            <a:br>
              <a:rPr lang="en-GB" sz="3700" dirty="0">
                <a:latin typeface="Calibri"/>
                <a:cs typeface="Calibri"/>
              </a:rPr>
            </a:br>
            <a:endParaRPr lang="en-GB" sz="3700" dirty="0">
              <a:solidFill>
                <a:schemeClr val="tx1"/>
              </a:solidFill>
              <a:latin typeface="Calibri" panose="020F0502020204030204" pitchFamily="34" charset="0"/>
              <a:cs typeface="Calibri" panose="020F0502020204030204" pitchFamily="34" charset="0"/>
            </a:endParaRPr>
          </a:p>
        </p:txBody>
      </p:sp>
      <p:sp>
        <p:nvSpPr>
          <p:cNvPr id="38" name="object 16">
            <a:extLst>
              <a:ext uri="{FF2B5EF4-FFF2-40B4-BE49-F238E27FC236}">
                <a16:creationId xmlns:a16="http://schemas.microsoft.com/office/drawing/2014/main" id="{263EFD10-AF77-95AE-3E4C-55856EDCC5D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9" name="object 17">
            <a:extLst>
              <a:ext uri="{FF2B5EF4-FFF2-40B4-BE49-F238E27FC236}">
                <a16:creationId xmlns:a16="http://schemas.microsoft.com/office/drawing/2014/main" id="{22A265CC-A877-0593-184A-0A8982CFD26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B5BE6A6-1B25-4B90-C4B1-EDEC69BC0461}"/>
              </a:ext>
            </a:extLst>
          </p:cNvPr>
          <p:cNvGrpSpPr/>
          <p:nvPr/>
        </p:nvGrpSpPr>
        <p:grpSpPr>
          <a:xfrm>
            <a:off x="710101" y="611769"/>
            <a:ext cx="18580100" cy="436880"/>
            <a:chOff x="710101" y="611769"/>
            <a:chExt cx="18580100" cy="436880"/>
          </a:xfrm>
        </p:grpSpPr>
        <p:sp>
          <p:nvSpPr>
            <p:cNvPr id="41" name="object 19">
              <a:extLst>
                <a:ext uri="{FF2B5EF4-FFF2-40B4-BE49-F238E27FC236}">
                  <a16:creationId xmlns:a16="http://schemas.microsoft.com/office/drawing/2014/main" id="{38C1250A-9A02-84F0-6E62-003C1890599D}"/>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2" name="object 20">
              <a:extLst>
                <a:ext uri="{FF2B5EF4-FFF2-40B4-BE49-F238E27FC236}">
                  <a16:creationId xmlns:a16="http://schemas.microsoft.com/office/drawing/2014/main" id="{4070AC86-9218-C067-A7C3-D0C3E70C5B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3" name="object 21">
              <a:extLst>
                <a:ext uri="{FF2B5EF4-FFF2-40B4-BE49-F238E27FC236}">
                  <a16:creationId xmlns:a16="http://schemas.microsoft.com/office/drawing/2014/main" id="{BD3B7692-6FC8-590F-2A88-504C5A48D45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4" name="object 22">
              <a:extLst>
                <a:ext uri="{FF2B5EF4-FFF2-40B4-BE49-F238E27FC236}">
                  <a16:creationId xmlns:a16="http://schemas.microsoft.com/office/drawing/2014/main" id="{0D150A36-44FB-B6E4-8EE8-B7BFF9711F2E}"/>
                </a:ext>
              </a:extLst>
            </p:cNvPr>
            <p:cNvPicPr/>
            <p:nvPr/>
          </p:nvPicPr>
          <p:blipFill>
            <a:blip r:embed="rId2" cstate="print"/>
            <a:stretch>
              <a:fillRect/>
            </a:stretch>
          </p:blipFill>
          <p:spPr>
            <a:xfrm>
              <a:off x="13157475" y="804493"/>
              <a:ext cx="101839" cy="104719"/>
            </a:xfrm>
            <a:prstGeom prst="rect">
              <a:avLst/>
            </a:prstGeom>
          </p:spPr>
        </p:pic>
        <p:sp>
          <p:nvSpPr>
            <p:cNvPr id="45" name="object 23">
              <a:extLst>
                <a:ext uri="{FF2B5EF4-FFF2-40B4-BE49-F238E27FC236}">
                  <a16:creationId xmlns:a16="http://schemas.microsoft.com/office/drawing/2014/main" id="{67F1012D-D755-7EB0-5617-1528173344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6" name="object 24">
              <a:extLst>
                <a:ext uri="{FF2B5EF4-FFF2-40B4-BE49-F238E27FC236}">
                  <a16:creationId xmlns:a16="http://schemas.microsoft.com/office/drawing/2014/main" id="{EEBD66B0-46DA-E20E-8059-9FE37AE0D21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7" name="object 25">
              <a:extLst>
                <a:ext uri="{FF2B5EF4-FFF2-40B4-BE49-F238E27FC236}">
                  <a16:creationId xmlns:a16="http://schemas.microsoft.com/office/drawing/2014/main" id="{8B8B892B-66A2-E777-57E7-49F51BC4DDF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8" name="object 26">
              <a:extLst>
                <a:ext uri="{FF2B5EF4-FFF2-40B4-BE49-F238E27FC236}">
                  <a16:creationId xmlns:a16="http://schemas.microsoft.com/office/drawing/2014/main" id="{668951A5-C8D2-E59E-5CE0-4616414693E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9" name="object 27">
              <a:extLst>
                <a:ext uri="{FF2B5EF4-FFF2-40B4-BE49-F238E27FC236}">
                  <a16:creationId xmlns:a16="http://schemas.microsoft.com/office/drawing/2014/main" id="{2BBDFFCA-2579-D090-DCF4-DA21AA3B92AA}"/>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0" name="object 28">
              <a:extLst>
                <a:ext uri="{FF2B5EF4-FFF2-40B4-BE49-F238E27FC236}">
                  <a16:creationId xmlns:a16="http://schemas.microsoft.com/office/drawing/2014/main" id="{9ACB5AC6-163C-2282-EC63-1C11046D2DF3}"/>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1" name="object 29">
              <a:extLst>
                <a:ext uri="{FF2B5EF4-FFF2-40B4-BE49-F238E27FC236}">
                  <a16:creationId xmlns:a16="http://schemas.microsoft.com/office/drawing/2014/main" id="{FFC1ECA2-656F-4ED8-E77B-5B63BDC3B10C}"/>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2" name="object 30">
              <a:extLst>
                <a:ext uri="{FF2B5EF4-FFF2-40B4-BE49-F238E27FC236}">
                  <a16:creationId xmlns:a16="http://schemas.microsoft.com/office/drawing/2014/main" id="{71DB32CA-21D2-93EA-9450-50BE216A0732}"/>
                </a:ext>
              </a:extLst>
            </p:cNvPr>
            <p:cNvPicPr/>
            <p:nvPr/>
          </p:nvPicPr>
          <p:blipFill>
            <a:blip r:embed="rId3" cstate="print"/>
            <a:stretch>
              <a:fillRect/>
            </a:stretch>
          </p:blipFill>
          <p:spPr>
            <a:xfrm>
              <a:off x="900792" y="665402"/>
              <a:ext cx="90708" cy="160403"/>
            </a:xfrm>
            <a:prstGeom prst="rect">
              <a:avLst/>
            </a:prstGeom>
          </p:spPr>
        </p:pic>
      </p:grpSp>
      <p:grpSp>
        <p:nvGrpSpPr>
          <p:cNvPr id="5" name="object 6">
            <a:extLst>
              <a:ext uri="{FF2B5EF4-FFF2-40B4-BE49-F238E27FC236}">
                <a16:creationId xmlns:a16="http://schemas.microsoft.com/office/drawing/2014/main" id="{3CC3DDA6-0337-D6FA-06E5-361B2B06E7C2}"/>
              </a:ext>
            </a:extLst>
          </p:cNvPr>
          <p:cNvGrpSpPr/>
          <p:nvPr/>
        </p:nvGrpSpPr>
        <p:grpSpPr>
          <a:xfrm>
            <a:off x="14512647" y="9626369"/>
            <a:ext cx="622300" cy="766445"/>
            <a:chOff x="14512647" y="9626369"/>
            <a:chExt cx="622300" cy="766445"/>
          </a:xfrm>
        </p:grpSpPr>
        <p:sp>
          <p:nvSpPr>
            <p:cNvPr id="7" name="object 7">
              <a:extLst>
                <a:ext uri="{FF2B5EF4-FFF2-40B4-BE49-F238E27FC236}">
                  <a16:creationId xmlns:a16="http://schemas.microsoft.com/office/drawing/2014/main" id="{84861AF0-BE96-C504-26E6-686DF15764D4}"/>
                </a:ext>
              </a:extLst>
            </p:cNvPr>
            <p:cNvSpPr/>
            <p:nvPr/>
          </p:nvSpPr>
          <p:spPr>
            <a:xfrm>
              <a:off x="14544060" y="96577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a:extLst>
                <a:ext uri="{FF2B5EF4-FFF2-40B4-BE49-F238E27FC236}">
                  <a16:creationId xmlns:a16="http://schemas.microsoft.com/office/drawing/2014/main" id="{B8FCA8F5-E226-C3D9-03B1-2F6EE5DF0D01}"/>
                </a:ext>
              </a:extLst>
            </p:cNvPr>
            <p:cNvSpPr/>
            <p:nvPr/>
          </p:nvSpPr>
          <p:spPr>
            <a:xfrm>
              <a:off x="14544060" y="96577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Tree>
    <p:extLst>
      <p:ext uri="{BB962C8B-B14F-4D97-AF65-F5344CB8AC3E}">
        <p14:creationId xmlns:p14="http://schemas.microsoft.com/office/powerpoint/2010/main" val="22525195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5" y="2422141"/>
            <a:ext cx="14545310" cy="1117613"/>
          </a:xfrm>
          <a:prstGeom prst="rect">
            <a:avLst/>
          </a:prstGeom>
        </p:spPr>
        <p:txBody>
          <a:bodyPr vert="horz" wrap="square" lIns="0" tIns="65404" rIns="0" bIns="0" rtlCol="0">
            <a:spAutoFit/>
          </a:bodyPr>
          <a:lstStyle/>
          <a:p>
            <a:pPr marL="12700" marR="5080">
              <a:lnSpc>
                <a:spcPts val="4120"/>
              </a:lnSpc>
              <a:spcBef>
                <a:spcPts val="515"/>
              </a:spcBef>
            </a:pPr>
            <a:r>
              <a:rPr lang="en-US" sz="3700" spc="85" dirty="0">
                <a:solidFill>
                  <a:srgbClr val="231F20"/>
                </a:solidFill>
              </a:rPr>
              <a:t>You receive a text message telling you that </a:t>
            </a:r>
            <a:r>
              <a:rPr lang="en-US" sz="3700" b="1" spc="85" dirty="0">
                <a:solidFill>
                  <a:srgbClr val="231F20"/>
                </a:solidFill>
              </a:rPr>
              <a:t>your package is arriving but that you need to update your delivery details. You: </a:t>
            </a:r>
            <a:endParaRPr sz="3700" dirty="0"/>
          </a:p>
        </p:txBody>
      </p:sp>
      <p:sp>
        <p:nvSpPr>
          <p:cNvPr id="3" name="object 3"/>
          <p:cNvSpPr/>
          <p:nvPr/>
        </p:nvSpPr>
        <p:spPr>
          <a:xfrm>
            <a:off x="7144027" y="4081574"/>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4" name="object 4"/>
          <p:cNvSpPr/>
          <p:nvPr/>
        </p:nvSpPr>
        <p:spPr>
          <a:xfrm>
            <a:off x="5838056" y="7648450"/>
            <a:ext cx="11319510" cy="1661795"/>
          </a:xfrm>
          <a:custGeom>
            <a:avLst/>
            <a:gdLst/>
            <a:ahLst/>
            <a:cxnLst/>
            <a:rect l="l" t="t" r="r" b="b"/>
            <a:pathLst>
              <a:path w="11319510" h="1661795">
                <a:moveTo>
                  <a:pt x="10987738"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63904"/>
                </a:lnTo>
                <a:lnTo>
                  <a:pt x="3595" y="1112908"/>
                </a:lnTo>
                <a:lnTo>
                  <a:pt x="14039" y="1159678"/>
                </a:lnTo>
                <a:lnTo>
                  <a:pt x="30818" y="1203703"/>
                </a:lnTo>
                <a:lnTo>
                  <a:pt x="53421" y="1244469"/>
                </a:lnTo>
                <a:lnTo>
                  <a:pt x="81334" y="1281463"/>
                </a:lnTo>
                <a:lnTo>
                  <a:pt x="114043" y="1314173"/>
                </a:lnTo>
                <a:lnTo>
                  <a:pt x="151038" y="1342085"/>
                </a:lnTo>
                <a:lnTo>
                  <a:pt x="191804" y="1364688"/>
                </a:lnTo>
                <a:lnTo>
                  <a:pt x="235828" y="1381468"/>
                </a:lnTo>
                <a:lnTo>
                  <a:pt x="282599" y="1391911"/>
                </a:lnTo>
                <a:lnTo>
                  <a:pt x="331602" y="1395507"/>
                </a:lnTo>
                <a:lnTo>
                  <a:pt x="10528129" y="1395507"/>
                </a:lnTo>
                <a:lnTo>
                  <a:pt x="10538732" y="1415882"/>
                </a:lnTo>
                <a:lnTo>
                  <a:pt x="10571461" y="1466711"/>
                </a:lnTo>
                <a:lnTo>
                  <a:pt x="10621540" y="1524235"/>
                </a:lnTo>
                <a:lnTo>
                  <a:pt x="10653831" y="1552980"/>
                </a:lnTo>
                <a:lnTo>
                  <a:pt x="10691355" y="1580365"/>
                </a:lnTo>
                <a:lnTo>
                  <a:pt x="10734410" y="1605380"/>
                </a:lnTo>
                <a:lnTo>
                  <a:pt x="10783293" y="1627013"/>
                </a:lnTo>
                <a:lnTo>
                  <a:pt x="10838303" y="1644252"/>
                </a:lnTo>
                <a:lnTo>
                  <a:pt x="10899738" y="1656087"/>
                </a:lnTo>
                <a:lnTo>
                  <a:pt x="10967897" y="1661506"/>
                </a:lnTo>
                <a:lnTo>
                  <a:pt x="11043077" y="1659499"/>
                </a:lnTo>
                <a:lnTo>
                  <a:pt x="10987451" y="1588465"/>
                </a:lnTo>
                <a:lnTo>
                  <a:pt x="10955038" y="1537288"/>
                </a:lnTo>
                <a:lnTo>
                  <a:pt x="10933351" y="1481218"/>
                </a:lnTo>
                <a:lnTo>
                  <a:pt x="10909908" y="1395507"/>
                </a:lnTo>
                <a:lnTo>
                  <a:pt x="10987738" y="1395507"/>
                </a:lnTo>
                <a:lnTo>
                  <a:pt x="11036739" y="1391911"/>
                </a:lnTo>
                <a:lnTo>
                  <a:pt x="11083508" y="1381468"/>
                </a:lnTo>
                <a:lnTo>
                  <a:pt x="11127532" y="1364688"/>
                </a:lnTo>
                <a:lnTo>
                  <a:pt x="11168298" y="1342085"/>
                </a:lnTo>
                <a:lnTo>
                  <a:pt x="11205293" y="1314173"/>
                </a:lnTo>
                <a:lnTo>
                  <a:pt x="11238003" y="1281463"/>
                </a:lnTo>
                <a:lnTo>
                  <a:pt x="11265917" y="1244469"/>
                </a:lnTo>
                <a:lnTo>
                  <a:pt x="11288520" y="1203703"/>
                </a:lnTo>
                <a:lnTo>
                  <a:pt x="11305301" y="1159678"/>
                </a:lnTo>
                <a:lnTo>
                  <a:pt x="11315745" y="1112908"/>
                </a:lnTo>
                <a:lnTo>
                  <a:pt x="11319341" y="1063904"/>
                </a:lnTo>
                <a:lnTo>
                  <a:pt x="11319341" y="331602"/>
                </a:lnTo>
                <a:lnTo>
                  <a:pt x="11315745" y="282599"/>
                </a:lnTo>
                <a:lnTo>
                  <a:pt x="11305301" y="235828"/>
                </a:lnTo>
                <a:lnTo>
                  <a:pt x="11288520" y="191804"/>
                </a:lnTo>
                <a:lnTo>
                  <a:pt x="11265917" y="151038"/>
                </a:lnTo>
                <a:lnTo>
                  <a:pt x="11238003" y="114043"/>
                </a:lnTo>
                <a:lnTo>
                  <a:pt x="11205293" y="81334"/>
                </a:lnTo>
                <a:lnTo>
                  <a:pt x="11168298" y="53421"/>
                </a:lnTo>
                <a:lnTo>
                  <a:pt x="11127532" y="30818"/>
                </a:lnTo>
                <a:lnTo>
                  <a:pt x="11083508" y="14039"/>
                </a:lnTo>
                <a:lnTo>
                  <a:pt x="11036739" y="3595"/>
                </a:lnTo>
                <a:lnTo>
                  <a:pt x="10987738" y="0"/>
                </a:lnTo>
                <a:close/>
              </a:path>
            </a:pathLst>
          </a:custGeom>
          <a:solidFill>
            <a:srgbClr val="FCEDAF"/>
          </a:solidFill>
        </p:spPr>
        <p:txBody>
          <a:bodyPr wrap="square" lIns="0" tIns="0" rIns="0" bIns="0" rtlCol="0"/>
          <a:lstStyle/>
          <a:p>
            <a:endParaRPr dirty="0"/>
          </a:p>
        </p:txBody>
      </p:sp>
      <p:sp>
        <p:nvSpPr>
          <p:cNvPr id="5" name="object 5"/>
          <p:cNvSpPr/>
          <p:nvPr/>
        </p:nvSpPr>
        <p:spPr>
          <a:xfrm>
            <a:off x="12610416" y="5850172"/>
            <a:ext cx="4547235" cy="1631950"/>
          </a:xfrm>
          <a:custGeom>
            <a:avLst/>
            <a:gdLst/>
            <a:ahLst/>
            <a:cxnLst/>
            <a:rect l="l" t="t" r="r" b="b"/>
            <a:pathLst>
              <a:path w="4547234" h="1631950">
                <a:moveTo>
                  <a:pt x="421537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3755770" y="1365832"/>
                </a:lnTo>
                <a:lnTo>
                  <a:pt x="3766373" y="1386208"/>
                </a:lnTo>
                <a:lnTo>
                  <a:pt x="3799101" y="1437036"/>
                </a:lnTo>
                <a:lnTo>
                  <a:pt x="3849180" y="1494561"/>
                </a:lnTo>
                <a:lnTo>
                  <a:pt x="3881472" y="1523306"/>
                </a:lnTo>
                <a:lnTo>
                  <a:pt x="3918996" y="1550691"/>
                </a:lnTo>
                <a:lnTo>
                  <a:pt x="3962051" y="1575706"/>
                </a:lnTo>
                <a:lnTo>
                  <a:pt x="4010934" y="1597338"/>
                </a:lnTo>
                <a:lnTo>
                  <a:pt x="4065944" y="1614577"/>
                </a:lnTo>
                <a:lnTo>
                  <a:pt x="4127379" y="1626412"/>
                </a:lnTo>
                <a:lnTo>
                  <a:pt x="4195538" y="1631832"/>
                </a:lnTo>
                <a:lnTo>
                  <a:pt x="4270718" y="1629824"/>
                </a:lnTo>
                <a:lnTo>
                  <a:pt x="4215092" y="1558784"/>
                </a:lnTo>
                <a:lnTo>
                  <a:pt x="4182678" y="1507605"/>
                </a:lnTo>
                <a:lnTo>
                  <a:pt x="4160992" y="1451538"/>
                </a:lnTo>
                <a:lnTo>
                  <a:pt x="4137549" y="1365832"/>
                </a:lnTo>
                <a:lnTo>
                  <a:pt x="4215379" y="1365832"/>
                </a:lnTo>
                <a:lnTo>
                  <a:pt x="4264380" y="1362237"/>
                </a:lnTo>
                <a:lnTo>
                  <a:pt x="4311149" y="1351793"/>
                </a:lnTo>
                <a:lnTo>
                  <a:pt x="4355173" y="1335013"/>
                </a:lnTo>
                <a:lnTo>
                  <a:pt x="4395939" y="1312411"/>
                </a:lnTo>
                <a:lnTo>
                  <a:pt x="4432933" y="1284498"/>
                </a:lnTo>
                <a:lnTo>
                  <a:pt x="4465644" y="1251788"/>
                </a:lnTo>
                <a:lnTo>
                  <a:pt x="4493557" y="1214794"/>
                </a:lnTo>
                <a:lnTo>
                  <a:pt x="4516161" y="1174028"/>
                </a:lnTo>
                <a:lnTo>
                  <a:pt x="4532941" y="1130004"/>
                </a:lnTo>
                <a:lnTo>
                  <a:pt x="4543386" y="1083233"/>
                </a:lnTo>
                <a:lnTo>
                  <a:pt x="4546981" y="1034230"/>
                </a:lnTo>
                <a:lnTo>
                  <a:pt x="4546981" y="331602"/>
                </a:lnTo>
                <a:lnTo>
                  <a:pt x="4543386" y="282599"/>
                </a:lnTo>
                <a:lnTo>
                  <a:pt x="4532941" y="235828"/>
                </a:lnTo>
                <a:lnTo>
                  <a:pt x="4516161" y="191804"/>
                </a:lnTo>
                <a:lnTo>
                  <a:pt x="4493557" y="151038"/>
                </a:lnTo>
                <a:lnTo>
                  <a:pt x="4465644" y="114043"/>
                </a:lnTo>
                <a:lnTo>
                  <a:pt x="4432933" y="81334"/>
                </a:lnTo>
                <a:lnTo>
                  <a:pt x="4395939" y="53421"/>
                </a:lnTo>
                <a:lnTo>
                  <a:pt x="4355173" y="30818"/>
                </a:lnTo>
                <a:lnTo>
                  <a:pt x="4311149" y="14039"/>
                </a:lnTo>
                <a:lnTo>
                  <a:pt x="4264380" y="3595"/>
                </a:lnTo>
                <a:lnTo>
                  <a:pt x="4215379" y="0"/>
                </a:lnTo>
                <a:close/>
              </a:path>
            </a:pathLst>
          </a:custGeom>
          <a:solidFill>
            <a:srgbClr val="FCEDAF"/>
          </a:solidFill>
        </p:spPr>
        <p:txBody>
          <a:bodyPr wrap="square" lIns="0" tIns="0" rIns="0" bIns="0" rtlCol="0"/>
          <a:lstStyle/>
          <a:p>
            <a:endParaRPr dirty="0"/>
          </a:p>
        </p:txBody>
      </p:sp>
      <p:sp>
        <p:nvSpPr>
          <p:cNvPr id="6" name="object 6"/>
          <p:cNvSpPr txBox="1"/>
          <p:nvPr/>
        </p:nvSpPr>
        <p:spPr>
          <a:xfrm>
            <a:off x="6332594" y="3347323"/>
            <a:ext cx="10320020" cy="5361305"/>
          </a:xfrm>
          <a:prstGeom prst="rect">
            <a:avLst/>
          </a:prstGeom>
        </p:spPr>
        <p:txBody>
          <a:bodyPr vert="horz" wrap="square" lIns="0" tIns="523875" rIns="0" bIns="0" rtlCol="0">
            <a:spAutoFit/>
          </a:bodyPr>
          <a:lstStyle/>
          <a:p>
            <a:pPr marR="33020" algn="r">
              <a:lnSpc>
                <a:spcPct val="100000"/>
              </a:lnSpc>
              <a:spcBef>
                <a:spcPts val="4125"/>
              </a:spcBef>
            </a:pPr>
            <a:r>
              <a:rPr sz="12375" b="1" spc="-367" baseline="-11111" dirty="0">
                <a:solidFill>
                  <a:srgbClr val="FFB542"/>
                </a:solidFill>
                <a:latin typeface="Calibri"/>
                <a:cs typeface="Calibri"/>
              </a:rPr>
              <a:t>A</a:t>
            </a:r>
            <a:r>
              <a:rPr sz="12375" spc="-592" baseline="-11111" dirty="0">
                <a:solidFill>
                  <a:srgbClr val="FFB542"/>
                </a:solidFill>
                <a:latin typeface="Calibri"/>
                <a:cs typeface="Calibri"/>
              </a:rPr>
              <a:t> </a:t>
            </a:r>
            <a:r>
              <a:rPr lang="en-US" sz="3700" spc="55" dirty="0">
                <a:solidFill>
                  <a:srgbClr val="231F20"/>
                </a:solidFill>
                <a:latin typeface="Calibri"/>
                <a:cs typeface="Calibri"/>
              </a:rPr>
              <a:t>Click on the link contained in the SMS</a:t>
            </a:r>
            <a:endParaRPr sz="3700" dirty="0">
              <a:latin typeface="Calibri"/>
              <a:cs typeface="Calibri"/>
            </a:endParaRPr>
          </a:p>
          <a:p>
            <a:pPr marR="30480" algn="r">
              <a:lnSpc>
                <a:spcPct val="100000"/>
              </a:lnSpc>
              <a:spcBef>
                <a:spcPts val="4025"/>
              </a:spcBef>
            </a:pPr>
            <a:r>
              <a:rPr sz="12375" b="1" spc="-540" baseline="-11111" dirty="0">
                <a:solidFill>
                  <a:srgbClr val="FFB542"/>
                </a:solidFill>
                <a:latin typeface="Calibri"/>
                <a:cs typeface="Calibri"/>
              </a:rPr>
              <a:t>B</a:t>
            </a:r>
            <a:r>
              <a:rPr sz="12375" spc="-615" baseline="-11111" dirty="0">
                <a:solidFill>
                  <a:srgbClr val="FFB542"/>
                </a:solidFill>
                <a:latin typeface="Calibri"/>
                <a:cs typeface="Calibri"/>
              </a:rPr>
              <a:t> </a:t>
            </a:r>
            <a:r>
              <a:rPr lang="fr-FR" sz="3700" spc="60" dirty="0">
                <a:solidFill>
                  <a:srgbClr val="231F20"/>
                </a:solidFill>
                <a:latin typeface="Calibri"/>
                <a:cs typeface="Calibri"/>
              </a:rPr>
              <a:t>Do </a:t>
            </a:r>
            <a:r>
              <a:rPr lang="en-US" sz="3700" spc="60" dirty="0">
                <a:solidFill>
                  <a:srgbClr val="231F20"/>
                </a:solidFill>
                <a:latin typeface="Calibri"/>
                <a:cs typeface="Calibri"/>
              </a:rPr>
              <a:t>nothing</a:t>
            </a:r>
            <a:endParaRPr lang="en-US" sz="3700" dirty="0">
              <a:latin typeface="Calibri"/>
              <a:cs typeface="Calibri"/>
            </a:endParaRPr>
          </a:p>
          <a:p>
            <a:pPr marR="30480" algn="r">
              <a:lnSpc>
                <a:spcPct val="100000"/>
              </a:lnSpc>
              <a:spcBef>
                <a:spcPts val="4260"/>
              </a:spcBef>
            </a:pPr>
            <a:r>
              <a:rPr sz="12375" b="1" baseline="-11111" dirty="0">
                <a:solidFill>
                  <a:srgbClr val="FFB542"/>
                </a:solidFill>
                <a:latin typeface="Calibri"/>
                <a:cs typeface="Calibri"/>
              </a:rPr>
              <a:t>C</a:t>
            </a:r>
            <a:r>
              <a:rPr sz="12375" spc="-442" baseline="-11111" dirty="0">
                <a:solidFill>
                  <a:srgbClr val="FFB542"/>
                </a:solidFill>
                <a:latin typeface="Calibri"/>
                <a:cs typeface="Calibri"/>
              </a:rPr>
              <a:t> </a:t>
            </a:r>
            <a:r>
              <a:rPr lang="fr-FR" sz="3700" spc="80" dirty="0">
                <a:solidFill>
                  <a:srgbClr val="231F20"/>
                </a:solidFill>
                <a:latin typeface="Calibri"/>
                <a:cs typeface="Calibri"/>
              </a:rPr>
              <a:t>Call the </a:t>
            </a:r>
            <a:r>
              <a:rPr lang="en-US" sz="3700" spc="80" dirty="0">
                <a:solidFill>
                  <a:srgbClr val="231F20"/>
                </a:solidFill>
                <a:latin typeface="Calibri"/>
                <a:cs typeface="Calibri"/>
              </a:rPr>
              <a:t>shipper’s phone number</a:t>
            </a:r>
            <a:endParaRPr lang="en-US" sz="3700" dirty="0">
              <a:latin typeface="Calibri"/>
              <a:cs typeface="Calibri"/>
            </a:endParaRPr>
          </a:p>
        </p:txBody>
      </p:sp>
      <p:sp>
        <p:nvSpPr>
          <p:cNvPr id="37" name="object 16">
            <a:extLst>
              <a:ext uri="{FF2B5EF4-FFF2-40B4-BE49-F238E27FC236}">
                <a16:creationId xmlns:a16="http://schemas.microsoft.com/office/drawing/2014/main" id="{DA2E212B-8E27-E300-1D95-3C071F8C33F6}"/>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77F8DCCE-1CD0-1071-B16A-9BCD3166D67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23006430-B70B-1D66-DE4E-B0FC08850E7F}"/>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C5141EDC-6FF3-2549-69B5-8494B779039A}"/>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9A8C7CD0-9294-EF7A-2AFE-1925A987206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206C2C6-1EB5-8636-0ED9-AF9F465E005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5C90AA6A-A7C7-434A-F5E5-9688AFEDEC2B}"/>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EB7141FB-F2C4-CD79-A7EF-1BE72F838E3B}"/>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59545B2A-3343-DB41-6FD7-401445AB8E3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7B9FC564-C26F-6C34-0DFB-B76F99ECA0C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7A5E0D12-8903-9295-758C-2649DA958A22}"/>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371C049-A87A-A5F5-BF97-BF2B37C68983}"/>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82D530BE-0F30-7331-E1DB-4C3FB522E5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8D925E01-6C0F-62A3-5AF5-FA8CB55D17D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5D834000-D1B2-3A64-D4F5-BA3A73AA37D7}"/>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5" y="2422141"/>
            <a:ext cx="14545310" cy="1117613"/>
          </a:xfrm>
          <a:prstGeom prst="rect">
            <a:avLst/>
          </a:prstGeom>
        </p:spPr>
        <p:txBody>
          <a:bodyPr vert="horz" wrap="square" lIns="0" tIns="65404" rIns="0" bIns="0" rtlCol="0">
            <a:spAutoFit/>
          </a:bodyPr>
          <a:lstStyle/>
          <a:p>
            <a:pPr marL="12700" marR="5080">
              <a:lnSpc>
                <a:spcPts val="4120"/>
              </a:lnSpc>
              <a:spcBef>
                <a:spcPts val="515"/>
              </a:spcBef>
            </a:pPr>
            <a:r>
              <a:rPr lang="en-US" sz="3700" spc="85" dirty="0">
                <a:solidFill>
                  <a:srgbClr val="231F20"/>
                </a:solidFill>
              </a:rPr>
              <a:t>You receive a text message telling you that </a:t>
            </a:r>
            <a:r>
              <a:rPr lang="en-US" sz="3700" b="1" spc="85" dirty="0">
                <a:solidFill>
                  <a:srgbClr val="231F20"/>
                </a:solidFill>
              </a:rPr>
              <a:t>your package is arriving but that you need to update your delivery details</a:t>
            </a:r>
            <a:r>
              <a:rPr lang="en-US" sz="3700" spc="85" dirty="0">
                <a:solidFill>
                  <a:srgbClr val="231F20"/>
                </a:solidFill>
              </a:rPr>
              <a:t>. </a:t>
            </a:r>
            <a:r>
              <a:rPr lang="en-US" sz="3700" b="1" spc="85" dirty="0">
                <a:solidFill>
                  <a:srgbClr val="231F20"/>
                </a:solidFill>
              </a:rPr>
              <a:t>You</a:t>
            </a:r>
            <a:r>
              <a:rPr lang="en-US" sz="3700" spc="85" dirty="0">
                <a:solidFill>
                  <a:srgbClr val="231F20"/>
                </a:solidFill>
              </a:rPr>
              <a:t>:</a:t>
            </a:r>
            <a:endParaRPr sz="3700" dirty="0"/>
          </a:p>
        </p:txBody>
      </p:sp>
      <p:sp>
        <p:nvSpPr>
          <p:cNvPr id="3" name="object 3"/>
          <p:cNvSpPr/>
          <p:nvPr/>
        </p:nvSpPr>
        <p:spPr>
          <a:xfrm>
            <a:off x="7144027" y="4081574"/>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4" name="object 4"/>
          <p:cNvSpPr/>
          <p:nvPr/>
        </p:nvSpPr>
        <p:spPr>
          <a:xfrm>
            <a:off x="5838056" y="7648450"/>
            <a:ext cx="11319510" cy="1661795"/>
          </a:xfrm>
          <a:custGeom>
            <a:avLst/>
            <a:gdLst/>
            <a:ahLst/>
            <a:cxnLst/>
            <a:rect l="l" t="t" r="r" b="b"/>
            <a:pathLst>
              <a:path w="11319510" h="1661795">
                <a:moveTo>
                  <a:pt x="10987738"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63904"/>
                </a:lnTo>
                <a:lnTo>
                  <a:pt x="3595" y="1112908"/>
                </a:lnTo>
                <a:lnTo>
                  <a:pt x="14039" y="1159678"/>
                </a:lnTo>
                <a:lnTo>
                  <a:pt x="30818" y="1203703"/>
                </a:lnTo>
                <a:lnTo>
                  <a:pt x="53421" y="1244469"/>
                </a:lnTo>
                <a:lnTo>
                  <a:pt x="81334" y="1281463"/>
                </a:lnTo>
                <a:lnTo>
                  <a:pt x="114043" y="1314173"/>
                </a:lnTo>
                <a:lnTo>
                  <a:pt x="151038" y="1342085"/>
                </a:lnTo>
                <a:lnTo>
                  <a:pt x="191804" y="1364688"/>
                </a:lnTo>
                <a:lnTo>
                  <a:pt x="235828" y="1381468"/>
                </a:lnTo>
                <a:lnTo>
                  <a:pt x="282599" y="1391911"/>
                </a:lnTo>
                <a:lnTo>
                  <a:pt x="331602" y="1395507"/>
                </a:lnTo>
                <a:lnTo>
                  <a:pt x="10528129" y="1395507"/>
                </a:lnTo>
                <a:lnTo>
                  <a:pt x="10538732" y="1415882"/>
                </a:lnTo>
                <a:lnTo>
                  <a:pt x="10571461" y="1466711"/>
                </a:lnTo>
                <a:lnTo>
                  <a:pt x="10621540" y="1524235"/>
                </a:lnTo>
                <a:lnTo>
                  <a:pt x="10653831" y="1552980"/>
                </a:lnTo>
                <a:lnTo>
                  <a:pt x="10691355" y="1580365"/>
                </a:lnTo>
                <a:lnTo>
                  <a:pt x="10734410" y="1605380"/>
                </a:lnTo>
                <a:lnTo>
                  <a:pt x="10783293" y="1627013"/>
                </a:lnTo>
                <a:lnTo>
                  <a:pt x="10838303" y="1644252"/>
                </a:lnTo>
                <a:lnTo>
                  <a:pt x="10899738" y="1656087"/>
                </a:lnTo>
                <a:lnTo>
                  <a:pt x="10967897" y="1661506"/>
                </a:lnTo>
                <a:lnTo>
                  <a:pt x="11043077" y="1659499"/>
                </a:lnTo>
                <a:lnTo>
                  <a:pt x="10987451" y="1588465"/>
                </a:lnTo>
                <a:lnTo>
                  <a:pt x="10955038" y="1537288"/>
                </a:lnTo>
                <a:lnTo>
                  <a:pt x="10933351" y="1481218"/>
                </a:lnTo>
                <a:lnTo>
                  <a:pt x="10909908" y="1395507"/>
                </a:lnTo>
                <a:lnTo>
                  <a:pt x="10987738" y="1395507"/>
                </a:lnTo>
                <a:lnTo>
                  <a:pt x="11036739" y="1391911"/>
                </a:lnTo>
                <a:lnTo>
                  <a:pt x="11083508" y="1381468"/>
                </a:lnTo>
                <a:lnTo>
                  <a:pt x="11127532" y="1364688"/>
                </a:lnTo>
                <a:lnTo>
                  <a:pt x="11168298" y="1342085"/>
                </a:lnTo>
                <a:lnTo>
                  <a:pt x="11205293" y="1314173"/>
                </a:lnTo>
                <a:lnTo>
                  <a:pt x="11238003" y="1281463"/>
                </a:lnTo>
                <a:lnTo>
                  <a:pt x="11265917" y="1244469"/>
                </a:lnTo>
                <a:lnTo>
                  <a:pt x="11288520" y="1203703"/>
                </a:lnTo>
                <a:lnTo>
                  <a:pt x="11305301" y="1159678"/>
                </a:lnTo>
                <a:lnTo>
                  <a:pt x="11315745" y="1112908"/>
                </a:lnTo>
                <a:lnTo>
                  <a:pt x="11319341" y="1063904"/>
                </a:lnTo>
                <a:lnTo>
                  <a:pt x="11319341" y="331602"/>
                </a:lnTo>
                <a:lnTo>
                  <a:pt x="11315745" y="282599"/>
                </a:lnTo>
                <a:lnTo>
                  <a:pt x="11305301" y="235828"/>
                </a:lnTo>
                <a:lnTo>
                  <a:pt x="11288520" y="191804"/>
                </a:lnTo>
                <a:lnTo>
                  <a:pt x="11265917" y="151038"/>
                </a:lnTo>
                <a:lnTo>
                  <a:pt x="11238003" y="114043"/>
                </a:lnTo>
                <a:lnTo>
                  <a:pt x="11205293" y="81334"/>
                </a:lnTo>
                <a:lnTo>
                  <a:pt x="11168298" y="53421"/>
                </a:lnTo>
                <a:lnTo>
                  <a:pt x="11127532" y="30818"/>
                </a:lnTo>
                <a:lnTo>
                  <a:pt x="11083508" y="14039"/>
                </a:lnTo>
                <a:lnTo>
                  <a:pt x="11036739" y="3595"/>
                </a:lnTo>
                <a:lnTo>
                  <a:pt x="10987738" y="0"/>
                </a:lnTo>
                <a:close/>
              </a:path>
            </a:pathLst>
          </a:custGeom>
          <a:solidFill>
            <a:srgbClr val="FCEDAF"/>
          </a:solidFill>
        </p:spPr>
        <p:txBody>
          <a:bodyPr wrap="square" lIns="0" tIns="0" rIns="0" bIns="0" rtlCol="0"/>
          <a:lstStyle/>
          <a:p>
            <a:endParaRPr dirty="0"/>
          </a:p>
        </p:txBody>
      </p:sp>
      <p:sp>
        <p:nvSpPr>
          <p:cNvPr id="5" name="object 5"/>
          <p:cNvSpPr/>
          <p:nvPr/>
        </p:nvSpPr>
        <p:spPr>
          <a:xfrm>
            <a:off x="12610416" y="5850172"/>
            <a:ext cx="4547235" cy="1631950"/>
          </a:xfrm>
          <a:custGeom>
            <a:avLst/>
            <a:gdLst/>
            <a:ahLst/>
            <a:cxnLst/>
            <a:rect l="l" t="t" r="r" b="b"/>
            <a:pathLst>
              <a:path w="4547234" h="1631950">
                <a:moveTo>
                  <a:pt x="421537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3755770" y="1365832"/>
                </a:lnTo>
                <a:lnTo>
                  <a:pt x="3766373" y="1386208"/>
                </a:lnTo>
                <a:lnTo>
                  <a:pt x="3799101" y="1437036"/>
                </a:lnTo>
                <a:lnTo>
                  <a:pt x="3849180" y="1494561"/>
                </a:lnTo>
                <a:lnTo>
                  <a:pt x="3881472" y="1523306"/>
                </a:lnTo>
                <a:lnTo>
                  <a:pt x="3918996" y="1550691"/>
                </a:lnTo>
                <a:lnTo>
                  <a:pt x="3962051" y="1575706"/>
                </a:lnTo>
                <a:lnTo>
                  <a:pt x="4010934" y="1597338"/>
                </a:lnTo>
                <a:lnTo>
                  <a:pt x="4065944" y="1614577"/>
                </a:lnTo>
                <a:lnTo>
                  <a:pt x="4127379" y="1626412"/>
                </a:lnTo>
                <a:lnTo>
                  <a:pt x="4195538" y="1631832"/>
                </a:lnTo>
                <a:lnTo>
                  <a:pt x="4270718" y="1629824"/>
                </a:lnTo>
                <a:lnTo>
                  <a:pt x="4215092" y="1558784"/>
                </a:lnTo>
                <a:lnTo>
                  <a:pt x="4182678" y="1507605"/>
                </a:lnTo>
                <a:lnTo>
                  <a:pt x="4160992" y="1451538"/>
                </a:lnTo>
                <a:lnTo>
                  <a:pt x="4137549" y="1365832"/>
                </a:lnTo>
                <a:lnTo>
                  <a:pt x="4215379" y="1365832"/>
                </a:lnTo>
                <a:lnTo>
                  <a:pt x="4264380" y="1362237"/>
                </a:lnTo>
                <a:lnTo>
                  <a:pt x="4311149" y="1351793"/>
                </a:lnTo>
                <a:lnTo>
                  <a:pt x="4355173" y="1335013"/>
                </a:lnTo>
                <a:lnTo>
                  <a:pt x="4395939" y="1312411"/>
                </a:lnTo>
                <a:lnTo>
                  <a:pt x="4432933" y="1284498"/>
                </a:lnTo>
                <a:lnTo>
                  <a:pt x="4465644" y="1251788"/>
                </a:lnTo>
                <a:lnTo>
                  <a:pt x="4493557" y="1214794"/>
                </a:lnTo>
                <a:lnTo>
                  <a:pt x="4516161" y="1174028"/>
                </a:lnTo>
                <a:lnTo>
                  <a:pt x="4532941" y="1130004"/>
                </a:lnTo>
                <a:lnTo>
                  <a:pt x="4543386" y="1083233"/>
                </a:lnTo>
                <a:lnTo>
                  <a:pt x="4546981" y="1034230"/>
                </a:lnTo>
                <a:lnTo>
                  <a:pt x="4546981" y="331602"/>
                </a:lnTo>
                <a:lnTo>
                  <a:pt x="4543386" y="282599"/>
                </a:lnTo>
                <a:lnTo>
                  <a:pt x="4532941" y="235828"/>
                </a:lnTo>
                <a:lnTo>
                  <a:pt x="4516161" y="191804"/>
                </a:lnTo>
                <a:lnTo>
                  <a:pt x="4493557" y="151038"/>
                </a:lnTo>
                <a:lnTo>
                  <a:pt x="4465644" y="114043"/>
                </a:lnTo>
                <a:lnTo>
                  <a:pt x="4432933" y="81334"/>
                </a:lnTo>
                <a:lnTo>
                  <a:pt x="4395939" y="53421"/>
                </a:lnTo>
                <a:lnTo>
                  <a:pt x="4355173" y="30818"/>
                </a:lnTo>
                <a:lnTo>
                  <a:pt x="4311149" y="14039"/>
                </a:lnTo>
                <a:lnTo>
                  <a:pt x="4264380" y="3595"/>
                </a:lnTo>
                <a:lnTo>
                  <a:pt x="4215379" y="0"/>
                </a:lnTo>
                <a:close/>
              </a:path>
            </a:pathLst>
          </a:custGeom>
          <a:solidFill>
            <a:srgbClr val="FFC000"/>
          </a:solidFill>
        </p:spPr>
        <p:txBody>
          <a:bodyPr wrap="square" lIns="0" tIns="0" rIns="0" bIns="0" rtlCol="0"/>
          <a:lstStyle/>
          <a:p>
            <a:endParaRPr dirty="0"/>
          </a:p>
        </p:txBody>
      </p:sp>
      <p:sp>
        <p:nvSpPr>
          <p:cNvPr id="6" name="object 6"/>
          <p:cNvSpPr txBox="1"/>
          <p:nvPr/>
        </p:nvSpPr>
        <p:spPr>
          <a:xfrm>
            <a:off x="6332594" y="3347323"/>
            <a:ext cx="10320020" cy="5361305"/>
          </a:xfrm>
          <a:prstGeom prst="rect">
            <a:avLst/>
          </a:prstGeom>
        </p:spPr>
        <p:txBody>
          <a:bodyPr vert="horz" wrap="square" lIns="0" tIns="523875" rIns="0" bIns="0" rtlCol="0">
            <a:spAutoFit/>
          </a:bodyPr>
          <a:lstStyle/>
          <a:p>
            <a:pPr marR="33020" algn="r">
              <a:lnSpc>
                <a:spcPct val="100000"/>
              </a:lnSpc>
              <a:spcBef>
                <a:spcPts val="4125"/>
              </a:spcBef>
            </a:pPr>
            <a:r>
              <a:rPr sz="12375" b="1" spc="-367" baseline="-11111" dirty="0">
                <a:solidFill>
                  <a:srgbClr val="FFB542"/>
                </a:solidFill>
                <a:latin typeface="Calibri"/>
                <a:cs typeface="Calibri"/>
              </a:rPr>
              <a:t>A</a:t>
            </a:r>
            <a:r>
              <a:rPr sz="12375" spc="-592" baseline="-11111" dirty="0">
                <a:solidFill>
                  <a:srgbClr val="FFB542"/>
                </a:solidFill>
                <a:latin typeface="Calibri"/>
                <a:cs typeface="Calibri"/>
              </a:rPr>
              <a:t> </a:t>
            </a:r>
            <a:r>
              <a:rPr lang="en-US" sz="3700" spc="55" dirty="0">
                <a:solidFill>
                  <a:srgbClr val="231F20"/>
                </a:solidFill>
                <a:latin typeface="Calibri"/>
                <a:cs typeface="Calibri"/>
              </a:rPr>
              <a:t>Click on the link contained in the SMS</a:t>
            </a:r>
            <a:endParaRPr sz="3700" dirty="0">
              <a:latin typeface="Calibri"/>
              <a:cs typeface="Calibri"/>
            </a:endParaRPr>
          </a:p>
          <a:p>
            <a:pPr marR="30480" algn="r">
              <a:lnSpc>
                <a:spcPct val="100000"/>
              </a:lnSpc>
              <a:spcBef>
                <a:spcPts val="4025"/>
              </a:spcBef>
            </a:pPr>
            <a:r>
              <a:rPr sz="12375" b="1" spc="-540" baseline="-11111" dirty="0">
                <a:solidFill>
                  <a:schemeClr val="bg1"/>
                </a:solidFill>
                <a:latin typeface="Calibri"/>
                <a:cs typeface="Calibri"/>
              </a:rPr>
              <a:t>B</a:t>
            </a:r>
            <a:r>
              <a:rPr sz="12375" spc="-615" baseline="-11111" dirty="0">
                <a:solidFill>
                  <a:srgbClr val="FFB542"/>
                </a:solidFill>
                <a:latin typeface="Calibri"/>
                <a:cs typeface="Calibri"/>
              </a:rPr>
              <a:t> </a:t>
            </a:r>
            <a:r>
              <a:rPr lang="fr-FR" sz="3700" spc="60" dirty="0">
                <a:solidFill>
                  <a:srgbClr val="231F20"/>
                </a:solidFill>
                <a:latin typeface="Calibri"/>
                <a:cs typeface="Calibri"/>
              </a:rPr>
              <a:t>Do nothing</a:t>
            </a:r>
            <a:endParaRPr sz="3700" dirty="0">
              <a:latin typeface="Calibri"/>
              <a:cs typeface="Calibri"/>
            </a:endParaRPr>
          </a:p>
          <a:p>
            <a:pPr marR="30480" algn="r">
              <a:lnSpc>
                <a:spcPct val="100000"/>
              </a:lnSpc>
              <a:spcBef>
                <a:spcPts val="4260"/>
              </a:spcBef>
            </a:pPr>
            <a:r>
              <a:rPr sz="12375" b="1" baseline="-11111" dirty="0">
                <a:solidFill>
                  <a:srgbClr val="FFB542"/>
                </a:solidFill>
                <a:latin typeface="Calibri"/>
                <a:cs typeface="Calibri"/>
              </a:rPr>
              <a:t>C</a:t>
            </a:r>
            <a:r>
              <a:rPr sz="12375" spc="-442" baseline="-11111" dirty="0">
                <a:solidFill>
                  <a:srgbClr val="FFB542"/>
                </a:solidFill>
                <a:latin typeface="Calibri"/>
                <a:cs typeface="Calibri"/>
              </a:rPr>
              <a:t> </a:t>
            </a:r>
            <a:r>
              <a:rPr lang="fr-FR" sz="3700" spc="80" dirty="0">
                <a:solidFill>
                  <a:srgbClr val="231F20"/>
                </a:solidFill>
                <a:latin typeface="Calibri"/>
                <a:cs typeface="Calibri"/>
              </a:rPr>
              <a:t>Call the </a:t>
            </a:r>
            <a:r>
              <a:rPr lang="en-GB" sz="3700" spc="80" dirty="0">
                <a:solidFill>
                  <a:srgbClr val="231F20"/>
                </a:solidFill>
                <a:latin typeface="Calibri"/>
                <a:cs typeface="Calibri"/>
              </a:rPr>
              <a:t>shipper’s</a:t>
            </a:r>
            <a:r>
              <a:rPr lang="fr-FR" sz="3700" spc="80" dirty="0">
                <a:solidFill>
                  <a:srgbClr val="231F20"/>
                </a:solidFill>
                <a:latin typeface="Calibri"/>
                <a:cs typeface="Calibri"/>
              </a:rPr>
              <a:t> phone number</a:t>
            </a:r>
            <a:endParaRPr sz="3700" dirty="0">
              <a:latin typeface="Calibri"/>
              <a:cs typeface="Calibri"/>
            </a:endParaRPr>
          </a:p>
        </p:txBody>
      </p:sp>
      <p:sp>
        <p:nvSpPr>
          <p:cNvPr id="37" name="object 16">
            <a:extLst>
              <a:ext uri="{FF2B5EF4-FFF2-40B4-BE49-F238E27FC236}">
                <a16:creationId xmlns:a16="http://schemas.microsoft.com/office/drawing/2014/main" id="{DA2E212B-8E27-E300-1D95-3C071F8C33F6}"/>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77F8DCCE-1CD0-1071-B16A-9BCD3166D67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23006430-B70B-1D66-DE4E-B0FC08850E7F}"/>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C5141EDC-6FF3-2549-69B5-8494B779039A}"/>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9A8C7CD0-9294-EF7A-2AFE-1925A987206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206C2C6-1EB5-8636-0ED9-AF9F465E005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5C90AA6A-A7C7-434A-F5E5-9688AFEDEC2B}"/>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EB7141FB-F2C4-CD79-A7EF-1BE72F838E3B}"/>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59545B2A-3343-DB41-6FD7-401445AB8E3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7B9FC564-C26F-6C34-0DFB-B76F99ECA0C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7A5E0D12-8903-9295-758C-2649DA958A22}"/>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371C049-A87A-A5F5-BF97-BF2B37C68983}"/>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82D530BE-0F30-7331-E1DB-4C3FB522E5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8D925E01-6C0F-62A3-5AF5-FA8CB55D17D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5D834000-D1B2-3A64-D4F5-BA3A73AA37D7}"/>
                </a:ext>
              </a:extLst>
            </p:cNvPr>
            <p:cNvPicPr/>
            <p:nvPr/>
          </p:nvPicPr>
          <p:blipFill>
            <a:blip r:embed="rId3" cstate="print"/>
            <a:stretch>
              <a:fillRect/>
            </a:stretch>
          </p:blipFill>
          <p:spPr>
            <a:xfrm>
              <a:off x="900792" y="665402"/>
              <a:ext cx="90708" cy="160403"/>
            </a:xfrm>
            <a:prstGeom prst="rect">
              <a:avLst/>
            </a:prstGeom>
          </p:spPr>
        </p:pic>
      </p:grpSp>
      <p:grpSp>
        <p:nvGrpSpPr>
          <p:cNvPr id="22" name="object 7">
            <a:extLst>
              <a:ext uri="{FF2B5EF4-FFF2-40B4-BE49-F238E27FC236}">
                <a16:creationId xmlns:a16="http://schemas.microsoft.com/office/drawing/2014/main" id="{0ADDF30B-F936-449C-ACB1-27C435459AA0}"/>
              </a:ext>
            </a:extLst>
          </p:cNvPr>
          <p:cNvGrpSpPr/>
          <p:nvPr/>
        </p:nvGrpSpPr>
        <p:grpSpPr>
          <a:xfrm>
            <a:off x="15455027" y="6882169"/>
            <a:ext cx="622300" cy="766445"/>
            <a:chOff x="15455027" y="6882169"/>
            <a:chExt cx="622300" cy="766445"/>
          </a:xfrm>
        </p:grpSpPr>
        <p:sp>
          <p:nvSpPr>
            <p:cNvPr id="23" name="object 8">
              <a:extLst>
                <a:ext uri="{FF2B5EF4-FFF2-40B4-BE49-F238E27FC236}">
                  <a16:creationId xmlns:a16="http://schemas.microsoft.com/office/drawing/2014/main" id="{3454C944-974E-477A-A30D-01443735F6E2}"/>
                </a:ext>
              </a:extLst>
            </p:cNvPr>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24" name="object 9">
              <a:extLst>
                <a:ext uri="{FF2B5EF4-FFF2-40B4-BE49-F238E27FC236}">
                  <a16:creationId xmlns:a16="http://schemas.microsoft.com/office/drawing/2014/main" id="{D57515BD-0456-41DC-A60C-69BAF7585649}"/>
                </a:ext>
              </a:extLst>
            </p:cNvPr>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Tree>
    <p:extLst>
      <p:ext uri="{BB962C8B-B14F-4D97-AF65-F5344CB8AC3E}">
        <p14:creationId xmlns:p14="http://schemas.microsoft.com/office/powerpoint/2010/main" val="2241408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35150" cy="2161540"/>
          </a:xfrm>
          <a:prstGeom prst="rect">
            <a:avLst/>
          </a:prstGeom>
        </p:spPr>
        <p:txBody>
          <a:bodyPr vert="horz" wrap="square" lIns="0" tIns="65404" rIns="0" bIns="0" rtlCol="0">
            <a:spAutoFit/>
          </a:bodyPr>
          <a:lstStyle/>
          <a:p>
            <a:pPr marL="12700" marR="5080" algn="just">
              <a:lnSpc>
                <a:spcPts val="4120"/>
              </a:lnSpc>
              <a:spcBef>
                <a:spcPts val="515"/>
              </a:spcBef>
            </a:pPr>
            <a:r>
              <a:rPr lang="en-GB" sz="3700" dirty="0">
                <a:solidFill>
                  <a:srgbClr val="231F20"/>
                </a:solidFill>
              </a:rPr>
              <a:t>You receive an email informing you that photos in which you are tagged are available. The website asks you to enter your Facebook username and password. It seems that the website has a legitimate certificate with a padlock next to the address bar.</a:t>
            </a:r>
            <a:endParaRPr sz="3700" dirty="0"/>
          </a:p>
        </p:txBody>
      </p:sp>
      <p:sp>
        <p:nvSpPr>
          <p:cNvPr id="3" name="object 3"/>
          <p:cNvSpPr/>
          <p:nvPr/>
        </p:nvSpPr>
        <p:spPr>
          <a:xfrm>
            <a:off x="14459469" y="595109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771968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CEDAF"/>
          </a:solidFill>
        </p:spPr>
        <p:txBody>
          <a:bodyPr wrap="square" lIns="0" tIns="0" rIns="0" bIns="0" rtlCol="0"/>
          <a:lstStyle/>
          <a:p>
            <a:endParaRPr dirty="0"/>
          </a:p>
        </p:txBody>
      </p:sp>
      <p:sp>
        <p:nvSpPr>
          <p:cNvPr id="5" name="object 5"/>
          <p:cNvSpPr txBox="1">
            <a:spLocks noGrp="1"/>
          </p:cNvSpPr>
          <p:nvPr>
            <p:ph type="body" idx="1"/>
          </p:nvPr>
        </p:nvSpPr>
        <p:spPr>
          <a:xfrm>
            <a:off x="2770326" y="4561663"/>
            <a:ext cx="14215924" cy="4270400"/>
          </a:xfrm>
          <a:prstGeom prst="rect">
            <a:avLst/>
          </a:prstGeom>
        </p:spPr>
        <p:txBody>
          <a:bodyPr vert="horz" wrap="square" lIns="0" tIns="53340" rIns="0" bIns="0" rtlCol="0">
            <a:spAutoFit/>
          </a:bodyPr>
          <a:lstStyle/>
          <a:p>
            <a:pPr marL="25400">
              <a:lnSpc>
                <a:spcPct val="100000"/>
              </a:lnSpc>
              <a:spcBef>
                <a:spcPts val="420"/>
              </a:spcBef>
            </a:pPr>
            <a:r>
              <a:rPr lang="en-GB" b="1" dirty="0"/>
              <a:t>You enter your username and password on the website. </a:t>
            </a:r>
            <a:endParaRPr lang="en-GB" b="1" spc="10" dirty="0"/>
          </a:p>
          <a:p>
            <a:pPr marL="25400">
              <a:lnSpc>
                <a:spcPct val="100000"/>
              </a:lnSpc>
              <a:spcBef>
                <a:spcPts val="420"/>
              </a:spcBef>
            </a:pPr>
            <a:r>
              <a:rPr lang="en-GB" spc="50" dirty="0"/>
              <a:t>Is this a good idea or not</a:t>
            </a:r>
            <a:r>
              <a:rPr lang="en-GB" spc="-50" dirty="0"/>
              <a:t>?</a:t>
            </a:r>
          </a:p>
          <a:p>
            <a:pPr marL="12386945">
              <a:lnSpc>
                <a:spcPts val="9730"/>
              </a:lnSpc>
            </a:pPr>
            <a:r>
              <a:rPr sz="12375" b="1" spc="-367" baseline="-11111" dirty="0">
                <a:solidFill>
                  <a:srgbClr val="FFB542"/>
                </a:solidFill>
              </a:rPr>
              <a:t>A</a:t>
            </a:r>
            <a:r>
              <a:rPr sz="12375" spc="-615" baseline="-11111" dirty="0">
                <a:solidFill>
                  <a:srgbClr val="FFB542"/>
                </a:solidFill>
              </a:rPr>
              <a:t> </a:t>
            </a:r>
            <a:r>
              <a:rPr lang="nl-NL" sz="3700" spc="40" dirty="0"/>
              <a:t>Yes</a:t>
            </a:r>
            <a:endParaRPr sz="3700" dirty="0"/>
          </a:p>
          <a:p>
            <a:pPr marL="12309475">
              <a:lnSpc>
                <a:spcPct val="100000"/>
              </a:lnSpc>
              <a:spcBef>
                <a:spcPts val="4029"/>
              </a:spcBef>
            </a:pPr>
            <a:r>
              <a:rPr sz="12375" b="1" spc="-540" baseline="-11111" dirty="0">
                <a:solidFill>
                  <a:srgbClr val="FFB542"/>
                </a:solidFill>
              </a:rPr>
              <a:t>B</a:t>
            </a:r>
            <a:r>
              <a:rPr sz="12375" spc="-622" baseline="-11111" dirty="0">
                <a:solidFill>
                  <a:srgbClr val="FFB542"/>
                </a:solidFill>
              </a:rPr>
              <a:t> </a:t>
            </a:r>
            <a:r>
              <a:rPr lang="nl-NL" sz="3700" spc="30" dirty="0"/>
              <a:t>No</a:t>
            </a:r>
            <a:endParaRPr sz="3700" dirty="0"/>
          </a:p>
        </p:txBody>
      </p:sp>
      <p:sp>
        <p:nvSpPr>
          <p:cNvPr id="36" name="object 16">
            <a:extLst>
              <a:ext uri="{FF2B5EF4-FFF2-40B4-BE49-F238E27FC236}">
                <a16:creationId xmlns:a16="http://schemas.microsoft.com/office/drawing/2014/main" id="{A240CBDD-2334-6F56-FAAC-C369CFF09E2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DA6DF3A6-76F5-FD36-0AD9-3D76DF847347}"/>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EB16FD5E-08F4-4C75-5579-9625F9AB407A}"/>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3753880B-D7D8-C01E-198C-721B32B1FCE2}"/>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9FFE44DD-BEBD-761C-9A59-2B15C477D63E}"/>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697BA82D-D242-37FA-F6EC-162AB59A6B1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0C707092-2968-5862-68F7-AF62B34166EB}"/>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B218C7DB-9D45-F717-8B9B-3CD426797BE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B2BD77B6-330F-B57F-5C4C-56D4EAC5E97C}"/>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4AF4EF3C-AD00-B89B-6E06-5D1DAF15CB4A}"/>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84B5A0-122C-43C3-109B-FECD1E961A1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9A0ADAE2-7FAB-4DEC-2281-27424F925507}"/>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711F36D3-25BD-82F2-93B4-DEC8A163B2CD}"/>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38A4B012-8B44-075E-7501-E2844D8B71E1}"/>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61084354-6690-98CF-9A9F-738EE07305FE}"/>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9544050" cy="11308715"/>
            <a:chOff x="0" y="0"/>
            <a:chExt cx="9544050" cy="11308715"/>
          </a:xfrm>
        </p:grpSpPr>
        <p:sp>
          <p:nvSpPr>
            <p:cNvPr id="3" name="object 3"/>
            <p:cNvSpPr/>
            <p:nvPr/>
          </p:nvSpPr>
          <p:spPr>
            <a:xfrm>
              <a:off x="0" y="0"/>
              <a:ext cx="9544050" cy="11308715"/>
            </a:xfrm>
            <a:custGeom>
              <a:avLst/>
              <a:gdLst/>
              <a:ahLst/>
              <a:cxnLst/>
              <a:rect l="l" t="t" r="r" b="b"/>
              <a:pathLst>
                <a:path w="9544050" h="11308715">
                  <a:moveTo>
                    <a:pt x="9183835" y="0"/>
                  </a:moveTo>
                  <a:lnTo>
                    <a:pt x="0" y="0"/>
                  </a:lnTo>
                  <a:lnTo>
                    <a:pt x="0" y="11308556"/>
                  </a:lnTo>
                  <a:lnTo>
                    <a:pt x="9543924" y="11308556"/>
                  </a:lnTo>
                  <a:lnTo>
                    <a:pt x="9539328" y="11281728"/>
                  </a:lnTo>
                  <a:lnTo>
                    <a:pt x="9529607" y="11228006"/>
                  </a:lnTo>
                  <a:lnTo>
                    <a:pt x="9518967" y="11172589"/>
                  </a:lnTo>
                  <a:lnTo>
                    <a:pt x="9507457" y="11115386"/>
                  </a:lnTo>
                  <a:lnTo>
                    <a:pt x="9495125" y="11056303"/>
                  </a:lnTo>
                  <a:lnTo>
                    <a:pt x="9482017" y="10995247"/>
                  </a:lnTo>
                  <a:lnTo>
                    <a:pt x="9468183" y="10932125"/>
                  </a:lnTo>
                  <a:lnTo>
                    <a:pt x="9453669" y="10866845"/>
                  </a:lnTo>
                  <a:lnTo>
                    <a:pt x="9438524" y="10799312"/>
                  </a:lnTo>
                  <a:lnTo>
                    <a:pt x="9406531" y="10657118"/>
                  </a:lnTo>
                  <a:lnTo>
                    <a:pt x="9398214" y="10620017"/>
                  </a:lnTo>
                  <a:lnTo>
                    <a:pt x="9389780" y="10582271"/>
                  </a:lnTo>
                  <a:lnTo>
                    <a:pt x="9381236" y="10543869"/>
                  </a:lnTo>
                  <a:lnTo>
                    <a:pt x="9372588" y="10504800"/>
                  </a:lnTo>
                  <a:lnTo>
                    <a:pt x="9363842" y="10465051"/>
                  </a:lnTo>
                  <a:lnTo>
                    <a:pt x="9355004" y="10424612"/>
                  </a:lnTo>
                  <a:lnTo>
                    <a:pt x="9346080" y="10383470"/>
                  </a:lnTo>
                  <a:lnTo>
                    <a:pt x="9337076" y="10341614"/>
                  </a:lnTo>
                  <a:lnTo>
                    <a:pt x="9327997" y="10299032"/>
                  </a:lnTo>
                  <a:lnTo>
                    <a:pt x="9318851" y="10255712"/>
                  </a:lnTo>
                  <a:lnTo>
                    <a:pt x="9309643" y="10211644"/>
                  </a:lnTo>
                  <a:lnTo>
                    <a:pt x="9300378" y="10166815"/>
                  </a:lnTo>
                  <a:lnTo>
                    <a:pt x="9291063" y="10121214"/>
                  </a:lnTo>
                  <a:lnTo>
                    <a:pt x="9281704" y="10074828"/>
                  </a:lnTo>
                  <a:lnTo>
                    <a:pt x="9272307" y="10027648"/>
                  </a:lnTo>
                  <a:lnTo>
                    <a:pt x="9262877" y="9979660"/>
                  </a:lnTo>
                  <a:lnTo>
                    <a:pt x="9253421" y="9930853"/>
                  </a:lnTo>
                  <a:lnTo>
                    <a:pt x="9243945" y="9881216"/>
                  </a:lnTo>
                  <a:lnTo>
                    <a:pt x="9234454" y="9830736"/>
                  </a:lnTo>
                  <a:lnTo>
                    <a:pt x="9224956" y="9779404"/>
                  </a:lnTo>
                  <a:lnTo>
                    <a:pt x="9215455" y="9727205"/>
                  </a:lnTo>
                  <a:lnTo>
                    <a:pt x="9205957" y="9674130"/>
                  </a:lnTo>
                  <a:lnTo>
                    <a:pt x="9196469" y="9620166"/>
                  </a:lnTo>
                  <a:lnTo>
                    <a:pt x="9186997" y="9565303"/>
                  </a:lnTo>
                  <a:lnTo>
                    <a:pt x="9177546" y="9509527"/>
                  </a:lnTo>
                  <a:lnTo>
                    <a:pt x="9168123" y="9452828"/>
                  </a:lnTo>
                  <a:lnTo>
                    <a:pt x="9158733" y="9395194"/>
                  </a:lnTo>
                  <a:lnTo>
                    <a:pt x="9149383" y="9336613"/>
                  </a:lnTo>
                  <a:lnTo>
                    <a:pt x="9140078" y="9277073"/>
                  </a:lnTo>
                  <a:lnTo>
                    <a:pt x="9130825" y="9216564"/>
                  </a:lnTo>
                  <a:lnTo>
                    <a:pt x="9121629" y="9155074"/>
                  </a:lnTo>
                  <a:lnTo>
                    <a:pt x="9112497" y="9092590"/>
                  </a:lnTo>
                  <a:lnTo>
                    <a:pt x="9103434" y="9029101"/>
                  </a:lnTo>
                  <a:lnTo>
                    <a:pt x="9094446" y="8964596"/>
                  </a:lnTo>
                  <a:lnTo>
                    <a:pt x="9085540" y="8899062"/>
                  </a:lnTo>
                  <a:lnTo>
                    <a:pt x="9076721" y="8832489"/>
                  </a:lnTo>
                  <a:lnTo>
                    <a:pt x="9067996" y="8764865"/>
                  </a:lnTo>
                  <a:lnTo>
                    <a:pt x="9059370" y="8696178"/>
                  </a:lnTo>
                  <a:lnTo>
                    <a:pt x="9050849" y="8626416"/>
                  </a:lnTo>
                  <a:lnTo>
                    <a:pt x="9042439" y="8555567"/>
                  </a:lnTo>
                  <a:lnTo>
                    <a:pt x="9034147" y="8483621"/>
                  </a:lnTo>
                  <a:lnTo>
                    <a:pt x="9025977" y="8410566"/>
                  </a:lnTo>
                  <a:lnTo>
                    <a:pt x="9017937" y="8336389"/>
                  </a:lnTo>
                  <a:lnTo>
                    <a:pt x="9010032" y="8261080"/>
                  </a:lnTo>
                  <a:lnTo>
                    <a:pt x="9002269" y="8184626"/>
                  </a:lnTo>
                  <a:lnTo>
                    <a:pt x="8994652" y="8107017"/>
                  </a:lnTo>
                  <a:lnTo>
                    <a:pt x="8987189" y="8028240"/>
                  </a:lnTo>
                  <a:lnTo>
                    <a:pt x="8979885" y="7948283"/>
                  </a:lnTo>
                  <a:lnTo>
                    <a:pt x="8972745" y="7867136"/>
                  </a:lnTo>
                  <a:lnTo>
                    <a:pt x="8965777" y="7784786"/>
                  </a:lnTo>
                  <a:lnTo>
                    <a:pt x="8958986" y="7701222"/>
                  </a:lnTo>
                  <a:lnTo>
                    <a:pt x="8952378" y="7616432"/>
                  </a:lnTo>
                  <a:lnTo>
                    <a:pt x="8945959" y="7530405"/>
                  </a:lnTo>
                  <a:lnTo>
                    <a:pt x="8939735" y="7443129"/>
                  </a:lnTo>
                  <a:lnTo>
                    <a:pt x="8933712" y="7354592"/>
                  </a:lnTo>
                  <a:lnTo>
                    <a:pt x="8927895" y="7264783"/>
                  </a:lnTo>
                  <a:lnTo>
                    <a:pt x="8922292" y="7173691"/>
                  </a:lnTo>
                  <a:lnTo>
                    <a:pt x="8916908" y="7081302"/>
                  </a:lnTo>
                  <a:lnTo>
                    <a:pt x="8911748" y="6987607"/>
                  </a:lnTo>
                  <a:lnTo>
                    <a:pt x="8908652" y="6927283"/>
                  </a:lnTo>
                  <a:lnTo>
                    <a:pt x="8905814" y="6866981"/>
                  </a:lnTo>
                  <a:lnTo>
                    <a:pt x="8903228" y="6806705"/>
                  </a:lnTo>
                  <a:lnTo>
                    <a:pt x="8900893" y="6746457"/>
                  </a:lnTo>
                  <a:lnTo>
                    <a:pt x="8898803" y="6686239"/>
                  </a:lnTo>
                  <a:lnTo>
                    <a:pt x="8896954" y="6626055"/>
                  </a:lnTo>
                  <a:lnTo>
                    <a:pt x="8895342" y="6565905"/>
                  </a:lnTo>
                  <a:lnTo>
                    <a:pt x="8893963" y="6505794"/>
                  </a:lnTo>
                  <a:lnTo>
                    <a:pt x="8892814" y="6445722"/>
                  </a:lnTo>
                  <a:lnTo>
                    <a:pt x="8891890" y="6385694"/>
                  </a:lnTo>
                  <a:lnTo>
                    <a:pt x="8891186" y="6325712"/>
                  </a:lnTo>
                  <a:lnTo>
                    <a:pt x="8890700" y="6265777"/>
                  </a:lnTo>
                  <a:lnTo>
                    <a:pt x="8890426" y="6205892"/>
                  </a:lnTo>
                  <a:lnTo>
                    <a:pt x="8890361" y="6146061"/>
                  </a:lnTo>
                  <a:lnTo>
                    <a:pt x="8890501" y="6086285"/>
                  </a:lnTo>
                  <a:lnTo>
                    <a:pt x="8890841" y="6026568"/>
                  </a:lnTo>
                  <a:lnTo>
                    <a:pt x="8891379" y="5966910"/>
                  </a:lnTo>
                  <a:lnTo>
                    <a:pt x="8892108" y="5907316"/>
                  </a:lnTo>
                  <a:lnTo>
                    <a:pt x="8893026" y="5847788"/>
                  </a:lnTo>
                  <a:lnTo>
                    <a:pt x="8894128" y="5788327"/>
                  </a:lnTo>
                  <a:lnTo>
                    <a:pt x="8895411" y="5728937"/>
                  </a:lnTo>
                  <a:lnTo>
                    <a:pt x="8896870" y="5669620"/>
                  </a:lnTo>
                  <a:lnTo>
                    <a:pt x="8898501" y="5610379"/>
                  </a:lnTo>
                  <a:lnTo>
                    <a:pt x="8900300" y="5551216"/>
                  </a:lnTo>
                  <a:lnTo>
                    <a:pt x="8902263" y="5492133"/>
                  </a:lnTo>
                  <a:lnTo>
                    <a:pt x="8904387" y="5433134"/>
                  </a:lnTo>
                  <a:lnTo>
                    <a:pt x="8906666" y="5374220"/>
                  </a:lnTo>
                  <a:lnTo>
                    <a:pt x="8909097" y="5315395"/>
                  </a:lnTo>
                  <a:lnTo>
                    <a:pt x="8911675" y="5256660"/>
                  </a:lnTo>
                  <a:lnTo>
                    <a:pt x="8914398" y="5198018"/>
                  </a:lnTo>
                  <a:lnTo>
                    <a:pt x="8917260" y="5139472"/>
                  </a:lnTo>
                  <a:lnTo>
                    <a:pt x="8920257" y="5081025"/>
                  </a:lnTo>
                  <a:lnTo>
                    <a:pt x="8923386" y="5022678"/>
                  </a:lnTo>
                  <a:lnTo>
                    <a:pt x="8926643" y="4964434"/>
                  </a:lnTo>
                  <a:lnTo>
                    <a:pt x="8930023" y="4906296"/>
                  </a:lnTo>
                  <a:lnTo>
                    <a:pt x="8933522" y="4848267"/>
                  </a:lnTo>
                  <a:lnTo>
                    <a:pt x="8937136" y="4790348"/>
                  </a:lnTo>
                  <a:lnTo>
                    <a:pt x="8940862" y="4732542"/>
                  </a:lnTo>
                  <a:lnTo>
                    <a:pt x="8944694" y="4674853"/>
                  </a:lnTo>
                  <a:lnTo>
                    <a:pt x="8948630" y="4617281"/>
                  </a:lnTo>
                  <a:lnTo>
                    <a:pt x="8952665" y="4559831"/>
                  </a:lnTo>
                  <a:lnTo>
                    <a:pt x="8956794" y="4502504"/>
                  </a:lnTo>
                  <a:lnTo>
                    <a:pt x="8961015" y="4445302"/>
                  </a:lnTo>
                  <a:lnTo>
                    <a:pt x="8965322" y="4388229"/>
                  </a:lnTo>
                  <a:lnTo>
                    <a:pt x="8969712" y="4331287"/>
                  </a:lnTo>
                  <a:lnTo>
                    <a:pt x="8974180" y="4274479"/>
                  </a:lnTo>
                  <a:lnTo>
                    <a:pt x="8978723" y="4217806"/>
                  </a:lnTo>
                  <a:lnTo>
                    <a:pt x="8983337" y="4161272"/>
                  </a:lnTo>
                  <a:lnTo>
                    <a:pt x="8988017" y="4104879"/>
                  </a:lnTo>
                  <a:lnTo>
                    <a:pt x="8992759" y="4048629"/>
                  </a:lnTo>
                  <a:lnTo>
                    <a:pt x="8997560" y="3992525"/>
                  </a:lnTo>
                  <a:lnTo>
                    <a:pt x="9002414" y="3936570"/>
                  </a:lnTo>
                  <a:lnTo>
                    <a:pt x="9007319" y="3880766"/>
                  </a:lnTo>
                  <a:lnTo>
                    <a:pt x="9012270" y="3825115"/>
                  </a:lnTo>
                  <a:lnTo>
                    <a:pt x="9017264" y="3769621"/>
                  </a:lnTo>
                  <a:lnTo>
                    <a:pt x="9022295" y="3714284"/>
                  </a:lnTo>
                  <a:lnTo>
                    <a:pt x="9027360" y="3659109"/>
                  </a:lnTo>
                  <a:lnTo>
                    <a:pt x="9032454" y="3604098"/>
                  </a:lnTo>
                  <a:lnTo>
                    <a:pt x="9037575" y="3549252"/>
                  </a:lnTo>
                  <a:lnTo>
                    <a:pt x="9042717" y="3494576"/>
                  </a:lnTo>
                  <a:lnTo>
                    <a:pt x="9047877" y="3440070"/>
                  </a:lnTo>
                  <a:lnTo>
                    <a:pt x="9053050" y="3385738"/>
                  </a:lnTo>
                  <a:lnTo>
                    <a:pt x="9063421" y="3277605"/>
                  </a:lnTo>
                  <a:lnTo>
                    <a:pt x="9078978" y="3116770"/>
                  </a:lnTo>
                  <a:lnTo>
                    <a:pt x="9104635" y="2852520"/>
                  </a:lnTo>
                  <a:lnTo>
                    <a:pt x="9114708" y="2748211"/>
                  </a:lnTo>
                  <a:lnTo>
                    <a:pt x="9124623" y="2644727"/>
                  </a:lnTo>
                  <a:lnTo>
                    <a:pt x="9129512" y="2593301"/>
                  </a:lnTo>
                  <a:lnTo>
                    <a:pt x="9134349" y="2542089"/>
                  </a:lnTo>
                  <a:lnTo>
                    <a:pt x="9139131" y="2491093"/>
                  </a:lnTo>
                  <a:lnTo>
                    <a:pt x="9143852" y="2440316"/>
                  </a:lnTo>
                  <a:lnTo>
                    <a:pt x="9148511" y="2389761"/>
                  </a:lnTo>
                  <a:lnTo>
                    <a:pt x="9153101" y="2339429"/>
                  </a:lnTo>
                  <a:lnTo>
                    <a:pt x="9157620" y="2289324"/>
                  </a:lnTo>
                  <a:lnTo>
                    <a:pt x="9162062" y="2239447"/>
                  </a:lnTo>
                  <a:lnTo>
                    <a:pt x="9166425" y="2189802"/>
                  </a:lnTo>
                  <a:lnTo>
                    <a:pt x="9170703" y="2140391"/>
                  </a:lnTo>
                  <a:lnTo>
                    <a:pt x="9174894" y="2091217"/>
                  </a:lnTo>
                  <a:lnTo>
                    <a:pt x="9178992" y="2042281"/>
                  </a:lnTo>
                  <a:lnTo>
                    <a:pt x="9182994" y="1993587"/>
                  </a:lnTo>
                  <a:lnTo>
                    <a:pt x="9186896" y="1945137"/>
                  </a:lnTo>
                  <a:lnTo>
                    <a:pt x="9190693" y="1896934"/>
                  </a:lnTo>
                  <a:lnTo>
                    <a:pt x="9194382" y="1848979"/>
                  </a:lnTo>
                  <a:lnTo>
                    <a:pt x="9197958" y="1801276"/>
                  </a:lnTo>
                  <a:lnTo>
                    <a:pt x="9201418" y="1753827"/>
                  </a:lnTo>
                  <a:lnTo>
                    <a:pt x="9204757" y="1706635"/>
                  </a:lnTo>
                  <a:lnTo>
                    <a:pt x="9207971" y="1659702"/>
                  </a:lnTo>
                  <a:lnTo>
                    <a:pt x="9211057" y="1613030"/>
                  </a:lnTo>
                  <a:lnTo>
                    <a:pt x="9214009" y="1566622"/>
                  </a:lnTo>
                  <a:lnTo>
                    <a:pt x="9216825" y="1520481"/>
                  </a:lnTo>
                  <a:lnTo>
                    <a:pt x="9219500" y="1474610"/>
                  </a:lnTo>
                  <a:lnTo>
                    <a:pt x="9222030" y="1429009"/>
                  </a:lnTo>
                  <a:lnTo>
                    <a:pt x="9224410" y="1383683"/>
                  </a:lnTo>
                  <a:lnTo>
                    <a:pt x="9226638" y="1338634"/>
                  </a:lnTo>
                  <a:lnTo>
                    <a:pt x="9228708" y="1293864"/>
                  </a:lnTo>
                  <a:lnTo>
                    <a:pt x="9230616" y="1249375"/>
                  </a:lnTo>
                  <a:lnTo>
                    <a:pt x="9232360" y="1205171"/>
                  </a:lnTo>
                  <a:lnTo>
                    <a:pt x="9233934" y="1161254"/>
                  </a:lnTo>
                  <a:lnTo>
                    <a:pt x="9235334" y="1117625"/>
                  </a:lnTo>
                  <a:lnTo>
                    <a:pt x="9236557" y="1074289"/>
                  </a:lnTo>
                  <a:lnTo>
                    <a:pt x="9237598" y="1031247"/>
                  </a:lnTo>
                  <a:lnTo>
                    <a:pt x="9238453" y="988501"/>
                  </a:lnTo>
                  <a:lnTo>
                    <a:pt x="9239119" y="946055"/>
                  </a:lnTo>
                  <a:lnTo>
                    <a:pt x="9239591" y="903910"/>
                  </a:lnTo>
                  <a:lnTo>
                    <a:pt x="9239864" y="862070"/>
                  </a:lnTo>
                  <a:lnTo>
                    <a:pt x="9239936" y="820537"/>
                  </a:lnTo>
                  <a:lnTo>
                    <a:pt x="9239802" y="779313"/>
                  </a:lnTo>
                  <a:lnTo>
                    <a:pt x="9239457" y="738401"/>
                  </a:lnTo>
                  <a:lnTo>
                    <a:pt x="9238899" y="697804"/>
                  </a:lnTo>
                  <a:lnTo>
                    <a:pt x="9238122" y="657523"/>
                  </a:lnTo>
                  <a:lnTo>
                    <a:pt x="9237123" y="617561"/>
                  </a:lnTo>
                  <a:lnTo>
                    <a:pt x="9235897" y="577922"/>
                  </a:lnTo>
                  <a:lnTo>
                    <a:pt x="9234441" y="538607"/>
                  </a:lnTo>
                  <a:lnTo>
                    <a:pt x="9232750" y="499619"/>
                  </a:lnTo>
                  <a:lnTo>
                    <a:pt x="9230821" y="460960"/>
                  </a:lnTo>
                  <a:lnTo>
                    <a:pt x="9228649" y="422634"/>
                  </a:lnTo>
                  <a:lnTo>
                    <a:pt x="9223561" y="346986"/>
                  </a:lnTo>
                  <a:lnTo>
                    <a:pt x="9217454" y="272697"/>
                  </a:lnTo>
                  <a:lnTo>
                    <a:pt x="9210294" y="199786"/>
                  </a:lnTo>
                  <a:lnTo>
                    <a:pt x="9202050" y="128272"/>
                  </a:lnTo>
                  <a:lnTo>
                    <a:pt x="9192688" y="58178"/>
                  </a:lnTo>
                  <a:lnTo>
                    <a:pt x="9187579" y="23669"/>
                  </a:lnTo>
                  <a:lnTo>
                    <a:pt x="9183835" y="0"/>
                  </a:lnTo>
                  <a:close/>
                </a:path>
              </a:pathLst>
            </a:custGeom>
            <a:solidFill>
              <a:srgbClr val="D6EAE2"/>
            </a:solidFill>
          </p:spPr>
          <p:txBody>
            <a:bodyPr wrap="square" lIns="0" tIns="0" rIns="0" bIns="0" rtlCol="0"/>
            <a:lstStyle/>
            <a:p>
              <a:endParaRPr dirty="0"/>
            </a:p>
          </p:txBody>
        </p:sp>
        <p:sp>
          <p:nvSpPr>
            <p:cNvPr id="4" name="object 4"/>
            <p:cNvSpPr/>
            <p:nvPr/>
          </p:nvSpPr>
          <p:spPr>
            <a:xfrm>
              <a:off x="1340273" y="7214192"/>
              <a:ext cx="6052185" cy="2879725"/>
            </a:xfrm>
            <a:custGeom>
              <a:avLst/>
              <a:gdLst/>
              <a:ahLst/>
              <a:cxnLst/>
              <a:rect l="l" t="t" r="r" b="b"/>
              <a:pathLst>
                <a:path w="6052184" h="2879725">
                  <a:moveTo>
                    <a:pt x="5947462" y="0"/>
                  </a:moveTo>
                  <a:lnTo>
                    <a:pt x="104708" y="0"/>
                  </a:lnTo>
                  <a:lnTo>
                    <a:pt x="63950" y="8228"/>
                  </a:lnTo>
                  <a:lnTo>
                    <a:pt x="30667" y="30667"/>
                  </a:lnTo>
                  <a:lnTo>
                    <a:pt x="8228" y="63950"/>
                  </a:lnTo>
                  <a:lnTo>
                    <a:pt x="0" y="104708"/>
                  </a:lnTo>
                  <a:lnTo>
                    <a:pt x="0" y="2774700"/>
                  </a:lnTo>
                  <a:lnTo>
                    <a:pt x="8228" y="2815458"/>
                  </a:lnTo>
                  <a:lnTo>
                    <a:pt x="30667" y="2848741"/>
                  </a:lnTo>
                  <a:lnTo>
                    <a:pt x="63950" y="2871181"/>
                  </a:lnTo>
                  <a:lnTo>
                    <a:pt x="104708" y="2879409"/>
                  </a:lnTo>
                  <a:lnTo>
                    <a:pt x="5947462" y="2879409"/>
                  </a:lnTo>
                  <a:lnTo>
                    <a:pt x="5988220" y="2871181"/>
                  </a:lnTo>
                  <a:lnTo>
                    <a:pt x="6021503" y="2848741"/>
                  </a:lnTo>
                  <a:lnTo>
                    <a:pt x="6043943" y="2815458"/>
                  </a:lnTo>
                  <a:lnTo>
                    <a:pt x="6052171" y="2774700"/>
                  </a:lnTo>
                  <a:lnTo>
                    <a:pt x="6052171" y="104708"/>
                  </a:lnTo>
                  <a:lnTo>
                    <a:pt x="6043943" y="63950"/>
                  </a:lnTo>
                  <a:lnTo>
                    <a:pt x="6021503" y="30667"/>
                  </a:lnTo>
                  <a:lnTo>
                    <a:pt x="5988220" y="8228"/>
                  </a:lnTo>
                  <a:lnTo>
                    <a:pt x="5947462" y="0"/>
                  </a:lnTo>
                  <a:close/>
                </a:path>
              </a:pathLst>
            </a:custGeom>
            <a:solidFill>
              <a:srgbClr val="FFFFFF"/>
            </a:solidFill>
          </p:spPr>
          <p:txBody>
            <a:bodyPr wrap="square" lIns="0" tIns="0" rIns="0" bIns="0" rtlCol="0"/>
            <a:lstStyle/>
            <a:p>
              <a:endParaRPr dirty="0"/>
            </a:p>
          </p:txBody>
        </p:sp>
      </p:grpSp>
      <p:sp>
        <p:nvSpPr>
          <p:cNvPr id="5" name="object 5"/>
          <p:cNvSpPr txBox="1">
            <a:spLocks noGrp="1"/>
          </p:cNvSpPr>
          <p:nvPr>
            <p:ph type="title"/>
          </p:nvPr>
        </p:nvSpPr>
        <p:spPr>
          <a:xfrm>
            <a:off x="10714928" y="959554"/>
            <a:ext cx="5585521" cy="1408078"/>
          </a:xfrm>
          <a:prstGeom prst="rect">
            <a:avLst/>
          </a:prstGeom>
        </p:spPr>
        <p:txBody>
          <a:bodyPr vert="horz" wrap="square" lIns="0" tIns="15240" rIns="0" bIns="0" rtlCol="0">
            <a:spAutoFit/>
          </a:bodyPr>
          <a:lstStyle/>
          <a:p>
            <a:pPr marL="12700">
              <a:lnSpc>
                <a:spcPct val="100000"/>
              </a:lnSpc>
              <a:spcBef>
                <a:spcPts val="120"/>
              </a:spcBef>
            </a:pPr>
            <a:r>
              <a:rPr lang="fr-FR" sz="9050" b="1" spc="-150" dirty="0"/>
              <a:t>SUMMARY</a:t>
            </a:r>
          </a:p>
        </p:txBody>
      </p:sp>
      <p:sp>
        <p:nvSpPr>
          <p:cNvPr id="6" name="object 6"/>
          <p:cNvSpPr txBox="1"/>
          <p:nvPr/>
        </p:nvSpPr>
        <p:spPr>
          <a:xfrm>
            <a:off x="1388894" y="1110795"/>
            <a:ext cx="5955030" cy="3341298"/>
          </a:xfrm>
          <a:prstGeom prst="rect">
            <a:avLst/>
          </a:prstGeom>
        </p:spPr>
        <p:txBody>
          <a:bodyPr vert="horz" wrap="square" lIns="0" tIns="14604" rIns="0" bIns="0" rtlCol="0">
            <a:spAutoFit/>
          </a:bodyPr>
          <a:lstStyle/>
          <a:p>
            <a:pPr algn="ctr">
              <a:lnSpc>
                <a:spcPts val="6425"/>
              </a:lnSpc>
              <a:spcBef>
                <a:spcPts val="114"/>
              </a:spcBef>
            </a:pPr>
            <a:r>
              <a:rPr lang="en-US" sz="5650" b="1" spc="-150" dirty="0">
                <a:solidFill>
                  <a:srgbClr val="0A6868"/>
                </a:solidFill>
                <a:latin typeface="Calibri"/>
                <a:cs typeface="Calibri"/>
              </a:rPr>
              <a:t>AN INITIATION</a:t>
            </a:r>
          </a:p>
          <a:p>
            <a:pPr algn="ctr">
              <a:spcBef>
                <a:spcPts val="114"/>
              </a:spcBef>
            </a:pPr>
            <a:r>
              <a:rPr lang="en-US" sz="5650" b="1" spc="-150" dirty="0">
                <a:solidFill>
                  <a:srgbClr val="0A6868"/>
                </a:solidFill>
                <a:latin typeface="Calibri"/>
                <a:cs typeface="Calibri"/>
              </a:rPr>
              <a:t>TO CYBERSECURITY IN 3 SEQUENCES        </a:t>
            </a:r>
            <a:r>
              <a:rPr lang="en-US" sz="2450" spc="85" dirty="0">
                <a:solidFill>
                  <a:srgbClr val="231F20"/>
                </a:solidFill>
                <a:latin typeface="Calibri"/>
                <a:cs typeface="Calibri"/>
              </a:rPr>
              <a:t>This kit includes three sequences, each composed of several activities.</a:t>
            </a:r>
            <a:endParaRPr sz="2450" dirty="0">
              <a:latin typeface="Calibri"/>
              <a:cs typeface="Calibri"/>
            </a:endParaRPr>
          </a:p>
        </p:txBody>
      </p:sp>
      <p:sp>
        <p:nvSpPr>
          <p:cNvPr id="7" name="object 7"/>
          <p:cNvSpPr txBox="1"/>
          <p:nvPr/>
        </p:nvSpPr>
        <p:spPr>
          <a:xfrm>
            <a:off x="10279843" y="2594004"/>
            <a:ext cx="8985250" cy="6585201"/>
          </a:xfrm>
          <a:prstGeom prst="rect">
            <a:avLst/>
          </a:prstGeom>
        </p:spPr>
        <p:txBody>
          <a:bodyPr vert="horz" wrap="square" lIns="0" tIns="147955" rIns="0" bIns="0" rtlCol="0">
            <a:spAutoFit/>
          </a:bodyPr>
          <a:lstStyle/>
          <a:p>
            <a:pPr marL="25400">
              <a:lnSpc>
                <a:spcPct val="100000"/>
              </a:lnSpc>
              <a:spcBef>
                <a:spcPts val="1165"/>
              </a:spcBef>
              <a:tabLst>
                <a:tab pos="447675" algn="l"/>
              </a:tabLst>
            </a:pPr>
            <a:r>
              <a:rPr lang="fr-FR" sz="2350" b="1" spc="-150" dirty="0">
                <a:solidFill>
                  <a:srgbClr val="878787"/>
                </a:solidFill>
                <a:latin typeface="Calibri"/>
                <a:cs typeface="Calibri"/>
              </a:rPr>
              <a:t>3	BEFORE YOU START</a:t>
            </a:r>
            <a:endParaRPr lang="fr-FR" sz="2350" b="1" spc="-150" dirty="0">
              <a:latin typeface="Calibri"/>
              <a:cs typeface="Calibri"/>
            </a:endParaRPr>
          </a:p>
          <a:p>
            <a:pPr marL="31115">
              <a:lnSpc>
                <a:spcPct val="100000"/>
              </a:lnSpc>
              <a:spcBef>
                <a:spcPts val="1714"/>
              </a:spcBef>
              <a:tabLst>
                <a:tab pos="734695" algn="l"/>
              </a:tabLst>
            </a:pPr>
            <a:r>
              <a:rPr lang="fr-FR" sz="3525" b="1" spc="-150" baseline="15366" dirty="0">
                <a:solidFill>
                  <a:srgbClr val="878787"/>
                </a:solidFill>
                <a:latin typeface="Calibri"/>
                <a:cs typeface="Calibri"/>
              </a:rPr>
              <a:t>5	</a:t>
            </a:r>
            <a:r>
              <a:rPr lang="fr-FR" sz="3750" b="1" spc="-150" dirty="0">
                <a:solidFill>
                  <a:srgbClr val="EAB24C"/>
                </a:solidFill>
                <a:latin typeface="Calibri"/>
                <a:cs typeface="Calibri"/>
              </a:rPr>
              <a:t>CAREER IN CYBERSECURITY</a:t>
            </a:r>
            <a:endParaRPr lang="fr-FR" sz="3750" b="1" spc="-150" dirty="0">
              <a:latin typeface="Calibri"/>
              <a:cs typeface="Calibri"/>
            </a:endParaRPr>
          </a:p>
          <a:p>
            <a:pPr marL="986155">
              <a:lnSpc>
                <a:spcPct val="100000"/>
              </a:lnSpc>
              <a:spcBef>
                <a:spcPts val="225"/>
              </a:spcBef>
            </a:pPr>
            <a:r>
              <a:rPr lang="fr-FR" sz="2350" b="1" u="sng" spc="-150" dirty="0">
                <a:solidFill>
                  <a:srgbClr val="231F20"/>
                </a:solidFill>
                <a:uFill>
                  <a:solidFill>
                    <a:srgbClr val="231F20"/>
                  </a:solidFill>
                </a:uFill>
                <a:latin typeface="Calibri"/>
                <a:cs typeface="Calibri"/>
              </a:rPr>
              <a:t>ACTIVITY</a:t>
            </a:r>
            <a:r>
              <a:rPr lang="fr-FR" sz="2350" b="1" spc="-150" dirty="0">
                <a:solidFill>
                  <a:srgbClr val="231F20"/>
                </a:solidFill>
                <a:latin typeface="Calibri"/>
                <a:cs typeface="Calibri"/>
              </a:rPr>
              <a:t> 1: CYBER GESTURES </a:t>
            </a:r>
          </a:p>
          <a:p>
            <a:pPr marL="986155" algn="l">
              <a:spcBef>
                <a:spcPts val="225"/>
              </a:spcBef>
            </a:pPr>
            <a:r>
              <a:rPr lang="fr-FR" sz="2350" b="1" u="sng" spc="-150" dirty="0">
                <a:solidFill>
                  <a:srgbClr val="231F20"/>
                </a:solidFill>
                <a:uFill>
                  <a:solidFill>
                    <a:srgbClr val="231F20"/>
                  </a:solidFill>
                </a:uFill>
                <a:latin typeface="Calibri"/>
                <a:cs typeface="Calibri"/>
              </a:rPr>
              <a:t>ACTIVITY 2</a:t>
            </a:r>
            <a:r>
              <a:rPr lang="fr-FR" sz="2350" b="1" spc="-150" dirty="0">
                <a:solidFill>
                  <a:srgbClr val="231F20"/>
                </a:solidFill>
                <a:latin typeface="Calibri"/>
                <a:cs typeface="Calibri"/>
              </a:rPr>
              <a:t>: </a:t>
            </a:r>
            <a:r>
              <a:rPr lang="fr-FR" sz="2400" b="1" spc="-170" dirty="0">
                <a:solidFill>
                  <a:srgbClr val="1D1D1B"/>
                </a:solidFill>
                <a:latin typeface="Calibri"/>
                <a:cs typeface="Calibri"/>
              </a:rPr>
              <a:t>I AM NOT A HACKER AND YET I WORK IN CYBER SECURITY</a:t>
            </a:r>
          </a:p>
          <a:p>
            <a:pPr marL="986155">
              <a:lnSpc>
                <a:spcPct val="100000"/>
              </a:lnSpc>
              <a:spcBef>
                <a:spcPts val="225"/>
              </a:spcBef>
            </a:pPr>
            <a:r>
              <a:rPr lang="fr-FR" sz="2350" b="1" u="sng" spc="-150" dirty="0">
                <a:solidFill>
                  <a:srgbClr val="231F20"/>
                </a:solidFill>
                <a:uFill>
                  <a:solidFill>
                    <a:srgbClr val="231F20"/>
                  </a:solidFill>
                </a:uFill>
                <a:latin typeface="Calibri"/>
                <a:cs typeface="Calibri"/>
              </a:rPr>
              <a:t>ACTIVITY 3</a:t>
            </a:r>
            <a:r>
              <a:rPr lang="fr-FR" sz="2350" b="1" spc="-150" dirty="0">
                <a:solidFill>
                  <a:srgbClr val="231F20"/>
                </a:solidFill>
                <a:latin typeface="Calibri"/>
                <a:cs typeface="Calibri"/>
              </a:rPr>
              <a:t>: CYBER: A SINGLE JOB OR MULTIPLE?</a:t>
            </a:r>
            <a:endParaRPr lang="fr-FR" sz="2350" b="1" spc="-150" dirty="0">
              <a:latin typeface="Calibri"/>
              <a:cs typeface="Calibri"/>
            </a:endParaRPr>
          </a:p>
          <a:p>
            <a:pPr marL="734695">
              <a:lnSpc>
                <a:spcPct val="100000"/>
              </a:lnSpc>
              <a:spcBef>
                <a:spcPts val="2105"/>
              </a:spcBef>
            </a:pPr>
            <a:r>
              <a:rPr lang="fr-FR" sz="3750" b="1" spc="-150" dirty="0">
                <a:solidFill>
                  <a:srgbClr val="752B8E"/>
                </a:solidFill>
                <a:latin typeface="Calibri"/>
                <a:cs typeface="Calibri"/>
              </a:rPr>
              <a:t>  BEWARE OF APPEARENCES!</a:t>
            </a:r>
            <a:endParaRPr lang="fr-FR" sz="3750" b="1" spc="-150" dirty="0">
              <a:latin typeface="Calibri"/>
              <a:cs typeface="Calibri"/>
            </a:endParaRPr>
          </a:p>
          <a:p>
            <a:pPr marL="986155" marR="521970">
              <a:lnSpc>
                <a:spcPts val="3140"/>
              </a:lnSpc>
              <a:spcBef>
                <a:spcPts val="65"/>
              </a:spcBef>
            </a:pPr>
            <a:r>
              <a:rPr lang="fr-FR" sz="2350" b="1" u="sng" spc="-150" dirty="0">
                <a:solidFill>
                  <a:srgbClr val="231F20"/>
                </a:solidFill>
                <a:uFill>
                  <a:solidFill>
                    <a:srgbClr val="231F20"/>
                  </a:solidFill>
                </a:uFill>
                <a:latin typeface="Calibri"/>
                <a:cs typeface="Calibri"/>
              </a:rPr>
              <a:t>ACTIVITY 1</a:t>
            </a:r>
            <a:r>
              <a:rPr lang="fr-FR" sz="2350" b="1" spc="-150" dirty="0">
                <a:solidFill>
                  <a:srgbClr val="231F20"/>
                </a:solidFill>
                <a:latin typeface="Calibri"/>
                <a:cs typeface="Calibri"/>
              </a:rPr>
              <a:t>: AVOID FAKE TECHNICAL SUPPORT SCAMS </a:t>
            </a:r>
          </a:p>
          <a:p>
            <a:pPr marL="986155" marR="521970">
              <a:lnSpc>
                <a:spcPts val="3140"/>
              </a:lnSpc>
              <a:spcBef>
                <a:spcPts val="65"/>
              </a:spcBef>
            </a:pPr>
            <a:r>
              <a:rPr lang="fr-FR" sz="2350" b="1" u="sng" spc="-150" dirty="0">
                <a:solidFill>
                  <a:srgbClr val="231F20"/>
                </a:solidFill>
                <a:uFill>
                  <a:solidFill>
                    <a:srgbClr val="231F20"/>
                  </a:solidFill>
                </a:uFill>
                <a:latin typeface="Calibri"/>
                <a:cs typeface="Calibri"/>
              </a:rPr>
              <a:t>ACTIVITY 2</a:t>
            </a:r>
            <a:r>
              <a:rPr lang="fr-FR" sz="2350" b="1" spc="-150" dirty="0">
                <a:solidFill>
                  <a:srgbClr val="231F20"/>
                </a:solidFill>
                <a:latin typeface="Calibri"/>
                <a:cs typeface="Calibri"/>
              </a:rPr>
              <a:t>: DO NOT LET CYBERCRIMINALS STEAL FROM YOU</a:t>
            </a:r>
          </a:p>
          <a:p>
            <a:pPr marL="986155" marR="521970">
              <a:lnSpc>
                <a:spcPts val="3140"/>
              </a:lnSpc>
              <a:spcBef>
                <a:spcPts val="65"/>
              </a:spcBef>
            </a:pPr>
            <a:endParaRPr lang="fr-FR" sz="2350" b="1" spc="-150" dirty="0">
              <a:solidFill>
                <a:srgbClr val="231F20"/>
              </a:solidFill>
              <a:latin typeface="Calibri"/>
              <a:cs typeface="Calibri"/>
            </a:endParaRPr>
          </a:p>
          <a:p>
            <a:pPr marL="986155" marR="521970">
              <a:lnSpc>
                <a:spcPts val="3140"/>
              </a:lnSpc>
              <a:spcBef>
                <a:spcPts val="65"/>
              </a:spcBef>
            </a:pPr>
            <a:endParaRPr lang="fr-FR" sz="2350" b="1" spc="-150" dirty="0">
              <a:solidFill>
                <a:srgbClr val="231F20"/>
              </a:solidFill>
              <a:latin typeface="Calibri"/>
              <a:cs typeface="Calibri"/>
            </a:endParaRPr>
          </a:p>
          <a:p>
            <a:pPr marL="986155" marR="521970">
              <a:lnSpc>
                <a:spcPts val="3140"/>
              </a:lnSpc>
              <a:spcBef>
                <a:spcPts val="65"/>
              </a:spcBef>
            </a:pPr>
            <a:r>
              <a:rPr lang="fr-FR" sz="3750" b="1" spc="-150" dirty="0">
                <a:solidFill>
                  <a:srgbClr val="167C82"/>
                </a:solidFill>
                <a:latin typeface="Calibri"/>
                <a:cs typeface="Calibri"/>
              </a:rPr>
              <a:t>PROTECT YOUR ACCOUNTS ONLINE!</a:t>
            </a:r>
            <a:endParaRPr lang="fr-FR" sz="3750" b="1" spc="-150" dirty="0">
              <a:latin typeface="Calibri"/>
              <a:cs typeface="Calibri"/>
            </a:endParaRPr>
          </a:p>
          <a:p>
            <a:pPr marL="2303145" marR="504190" indent="-1316990">
              <a:lnSpc>
                <a:spcPts val="3140"/>
              </a:lnSpc>
              <a:spcBef>
                <a:spcPts val="65"/>
              </a:spcBef>
            </a:pPr>
            <a:r>
              <a:rPr lang="fr-FR" sz="2350" b="1" u="sng" spc="-150" dirty="0">
                <a:solidFill>
                  <a:srgbClr val="231F20"/>
                </a:solidFill>
                <a:uFill>
                  <a:solidFill>
                    <a:srgbClr val="231F20"/>
                  </a:solidFill>
                </a:uFill>
                <a:latin typeface="Calibri"/>
                <a:cs typeface="Calibri"/>
              </a:rPr>
              <a:t>ACTIVITY 1</a:t>
            </a:r>
            <a:r>
              <a:rPr lang="fr-FR" sz="2350" b="1" spc="-150" dirty="0">
                <a:solidFill>
                  <a:srgbClr val="231F20"/>
                </a:solidFill>
                <a:latin typeface="Calibri"/>
                <a:cs typeface="Calibri"/>
              </a:rPr>
              <a:t>: A STRONG PASSWORD IS YOUR BEST DEFENCE </a:t>
            </a:r>
          </a:p>
          <a:p>
            <a:pPr marL="2303145" marR="504190" indent="-1316990">
              <a:lnSpc>
                <a:spcPts val="3140"/>
              </a:lnSpc>
              <a:spcBef>
                <a:spcPts val="65"/>
              </a:spcBef>
            </a:pPr>
            <a:r>
              <a:rPr lang="fr-FR" sz="2350" b="1" u="sng" spc="-150" dirty="0">
                <a:solidFill>
                  <a:srgbClr val="231F20"/>
                </a:solidFill>
                <a:uFill>
                  <a:solidFill>
                    <a:srgbClr val="231F20"/>
                  </a:solidFill>
                </a:uFill>
                <a:latin typeface="Calibri"/>
                <a:cs typeface="Calibri"/>
              </a:rPr>
              <a:t>ACTIVITY 2</a:t>
            </a:r>
            <a:r>
              <a:rPr lang="fr-FR" sz="2350" b="1" spc="-150" dirty="0">
                <a:solidFill>
                  <a:srgbClr val="231F20"/>
                </a:solidFill>
                <a:latin typeface="Calibri"/>
                <a:cs typeface="Calibri"/>
              </a:rPr>
              <a:t>: </a:t>
            </a:r>
            <a:r>
              <a:rPr lang="en-US" sz="2350" b="1" spc="-150" dirty="0">
                <a:solidFill>
                  <a:srgbClr val="231F20"/>
                </a:solidFill>
                <a:latin typeface="Calibri"/>
                <a:cs typeface="Calibri"/>
              </a:rPr>
              <a:t>PROTECT YOUR MOST IMPORTANT ACCOUNTS ONLINE</a:t>
            </a:r>
          </a:p>
          <a:p>
            <a:pPr marL="2303145" marR="504190" indent="-1316990">
              <a:lnSpc>
                <a:spcPts val="3140"/>
              </a:lnSpc>
              <a:spcBef>
                <a:spcPts val="65"/>
              </a:spcBef>
            </a:pPr>
            <a:endParaRPr lang="fr-FR" sz="2350" b="1" spc="-150" dirty="0">
              <a:solidFill>
                <a:srgbClr val="878787"/>
              </a:solidFill>
              <a:latin typeface="Calibri"/>
              <a:cs typeface="Calibri"/>
            </a:endParaRPr>
          </a:p>
        </p:txBody>
      </p:sp>
      <p:sp>
        <p:nvSpPr>
          <p:cNvPr id="8" name="object 8"/>
          <p:cNvSpPr txBox="1"/>
          <p:nvPr/>
        </p:nvSpPr>
        <p:spPr>
          <a:xfrm>
            <a:off x="10154586" y="5811738"/>
            <a:ext cx="301981" cy="375103"/>
          </a:xfrm>
          <a:prstGeom prst="rect">
            <a:avLst/>
          </a:prstGeom>
        </p:spPr>
        <p:txBody>
          <a:bodyPr vert="horz" wrap="square" lIns="0" tIns="13335" rIns="0" bIns="0" rtlCol="0">
            <a:spAutoFit/>
          </a:bodyPr>
          <a:lstStyle/>
          <a:p>
            <a:pPr marL="12700">
              <a:lnSpc>
                <a:spcPct val="100000"/>
              </a:lnSpc>
              <a:spcBef>
                <a:spcPts val="105"/>
              </a:spcBef>
            </a:pPr>
            <a:r>
              <a:rPr lang="fr-FR" sz="2350" b="1" spc="-150" dirty="0">
                <a:solidFill>
                  <a:schemeClr val="bg1">
                    <a:lumMod val="50000"/>
                  </a:schemeClr>
                </a:solidFill>
                <a:latin typeface="Calibri"/>
                <a:cs typeface="Calibri"/>
              </a:rPr>
              <a:t>58</a:t>
            </a:r>
          </a:p>
        </p:txBody>
      </p:sp>
      <p:sp>
        <p:nvSpPr>
          <p:cNvPr id="9" name="object 9"/>
          <p:cNvSpPr txBox="1"/>
          <p:nvPr/>
        </p:nvSpPr>
        <p:spPr>
          <a:xfrm>
            <a:off x="10117756" y="7420530"/>
            <a:ext cx="338455" cy="375103"/>
          </a:xfrm>
          <a:prstGeom prst="rect">
            <a:avLst/>
          </a:prstGeom>
        </p:spPr>
        <p:txBody>
          <a:bodyPr vert="horz" wrap="square" lIns="0" tIns="13335" rIns="0" bIns="0" rtlCol="0">
            <a:spAutoFit/>
          </a:bodyPr>
          <a:lstStyle/>
          <a:p>
            <a:pPr marL="12700">
              <a:lnSpc>
                <a:spcPct val="100000"/>
              </a:lnSpc>
              <a:spcBef>
                <a:spcPts val="105"/>
              </a:spcBef>
            </a:pPr>
            <a:r>
              <a:rPr lang="fr-FR" sz="2350" b="1" spc="-150" dirty="0">
                <a:solidFill>
                  <a:srgbClr val="878787"/>
                </a:solidFill>
                <a:latin typeface="Calibri"/>
                <a:cs typeface="Calibri"/>
              </a:rPr>
              <a:t>87</a:t>
            </a:r>
            <a:endParaRPr lang="fr-FR" sz="2350" b="1" spc="-150" dirty="0">
              <a:latin typeface="Calibri"/>
              <a:cs typeface="Calibri"/>
            </a:endParaRPr>
          </a:p>
        </p:txBody>
      </p:sp>
      <p:sp>
        <p:nvSpPr>
          <p:cNvPr id="11" name="object 11"/>
          <p:cNvSpPr txBox="1"/>
          <p:nvPr/>
        </p:nvSpPr>
        <p:spPr>
          <a:xfrm>
            <a:off x="2014812" y="5400328"/>
            <a:ext cx="4659630" cy="1190625"/>
          </a:xfrm>
          <a:prstGeom prst="rect">
            <a:avLst/>
          </a:prstGeom>
        </p:spPr>
        <p:txBody>
          <a:bodyPr vert="horz" wrap="square" lIns="0" tIns="8890" rIns="0" bIns="0" rtlCol="0">
            <a:spAutoFit/>
          </a:bodyPr>
          <a:lstStyle/>
          <a:p>
            <a:pPr marL="188595" marR="5080" indent="-176530">
              <a:lnSpc>
                <a:spcPts val="3100"/>
              </a:lnSpc>
              <a:spcBef>
                <a:spcPts val="70"/>
              </a:spcBef>
            </a:pPr>
            <a:r>
              <a:rPr lang="en-US" sz="2450" spc="100" dirty="0">
                <a:solidFill>
                  <a:srgbClr val="231F20"/>
                </a:solidFill>
                <a:latin typeface="Calibri"/>
                <a:cs typeface="Calibri"/>
              </a:rPr>
              <a:t>The sequences are </a:t>
            </a:r>
            <a:r>
              <a:rPr lang="en-US" sz="2450" b="1" spc="100" dirty="0">
                <a:solidFill>
                  <a:srgbClr val="231F20"/>
                </a:solidFill>
                <a:latin typeface="Calibri"/>
                <a:cs typeface="Calibri"/>
              </a:rPr>
              <a:t>independent</a:t>
            </a:r>
            <a:r>
              <a:rPr lang="en-US" sz="2450" spc="100" dirty="0">
                <a:solidFill>
                  <a:srgbClr val="231F20"/>
                </a:solidFill>
                <a:latin typeface="Calibri"/>
                <a:cs typeface="Calibri"/>
              </a:rPr>
              <a:t> of each other and can </a:t>
            </a:r>
            <a:r>
              <a:rPr lang="en-US" sz="2450" b="1" spc="100" dirty="0">
                <a:solidFill>
                  <a:srgbClr val="231F20"/>
                </a:solidFill>
                <a:latin typeface="Calibri"/>
                <a:cs typeface="Calibri"/>
              </a:rPr>
              <a:t>be made to suit your needs.</a:t>
            </a:r>
            <a:endParaRPr sz="2450" b="1" dirty="0">
              <a:latin typeface="Calibri"/>
              <a:cs typeface="Calibri"/>
            </a:endParaRPr>
          </a:p>
        </p:txBody>
      </p:sp>
      <p:sp>
        <p:nvSpPr>
          <p:cNvPr id="12" name="object 12"/>
          <p:cNvSpPr txBox="1"/>
          <p:nvPr/>
        </p:nvSpPr>
        <p:spPr>
          <a:xfrm>
            <a:off x="1795485" y="7278108"/>
            <a:ext cx="5162550" cy="2794996"/>
          </a:xfrm>
          <a:prstGeom prst="rect">
            <a:avLst/>
          </a:prstGeom>
        </p:spPr>
        <p:txBody>
          <a:bodyPr vert="horz" wrap="square" lIns="0" tIns="182245" rIns="0" bIns="0" rtlCol="0">
            <a:spAutoFit/>
          </a:bodyPr>
          <a:lstStyle/>
          <a:p>
            <a:pPr marR="12700" algn="ctr">
              <a:lnSpc>
                <a:spcPct val="100000"/>
              </a:lnSpc>
              <a:spcBef>
                <a:spcPts val="1435"/>
              </a:spcBef>
            </a:pPr>
            <a:r>
              <a:rPr lang="en-US" sz="3550" b="1" spc="-150" dirty="0">
                <a:solidFill>
                  <a:srgbClr val="9BCCC1"/>
                </a:solidFill>
                <a:latin typeface="Calibri"/>
                <a:cs typeface="Calibri"/>
              </a:rPr>
              <a:t>HOW TO USE THIS KIT?</a:t>
            </a:r>
          </a:p>
          <a:p>
            <a:pPr marR="12700" algn="ctr">
              <a:lnSpc>
                <a:spcPct val="100000"/>
              </a:lnSpc>
              <a:spcBef>
                <a:spcPts val="1435"/>
              </a:spcBef>
            </a:pPr>
            <a:r>
              <a:rPr lang="en-US" sz="2450" spc="85" dirty="0">
                <a:solidFill>
                  <a:srgbClr val="231F20"/>
                </a:solidFill>
                <a:latin typeface="Calibri"/>
                <a:cs typeface="Calibri"/>
              </a:rPr>
              <a:t>It is up to you to adapt the language to those you want to convince and to choose the right words for young people by adapting to their concerns!</a:t>
            </a:r>
            <a:endParaRPr sz="2450" dirty="0">
              <a:latin typeface="Calibri"/>
              <a:cs typeface="Calibri"/>
            </a:endParaRPr>
          </a:p>
        </p:txBody>
      </p:sp>
      <p:grpSp>
        <p:nvGrpSpPr>
          <p:cNvPr id="13" name="object 13"/>
          <p:cNvGrpSpPr/>
          <p:nvPr/>
        </p:nvGrpSpPr>
        <p:grpSpPr>
          <a:xfrm>
            <a:off x="10618703" y="3275291"/>
            <a:ext cx="258445" cy="601345"/>
            <a:chOff x="10618703" y="3275291"/>
            <a:chExt cx="258445" cy="601345"/>
          </a:xfrm>
        </p:grpSpPr>
        <p:sp>
          <p:nvSpPr>
            <p:cNvPr id="14" name="object 14"/>
            <p:cNvSpPr/>
            <p:nvPr/>
          </p:nvSpPr>
          <p:spPr>
            <a:xfrm>
              <a:off x="10622120" y="3275291"/>
              <a:ext cx="191770" cy="556895"/>
            </a:xfrm>
            <a:custGeom>
              <a:avLst/>
              <a:gdLst/>
              <a:ahLst/>
              <a:cxnLst/>
              <a:rect l="l" t="t" r="r" b="b"/>
              <a:pathLst>
                <a:path w="191770" h="556895">
                  <a:moveTo>
                    <a:pt x="162916" y="0"/>
                  </a:moveTo>
                  <a:lnTo>
                    <a:pt x="119140" y="25645"/>
                  </a:lnTo>
                  <a:lnTo>
                    <a:pt x="88112" y="55945"/>
                  </a:lnTo>
                  <a:lnTo>
                    <a:pt x="63181" y="87944"/>
                  </a:lnTo>
                  <a:lnTo>
                    <a:pt x="60165" y="91232"/>
                  </a:lnTo>
                  <a:lnTo>
                    <a:pt x="48523" y="107108"/>
                  </a:lnTo>
                  <a:lnTo>
                    <a:pt x="22386" y="142089"/>
                  </a:lnTo>
                  <a:lnTo>
                    <a:pt x="18606" y="148079"/>
                  </a:lnTo>
                  <a:lnTo>
                    <a:pt x="3776" y="191907"/>
                  </a:lnTo>
                  <a:lnTo>
                    <a:pt x="0" y="223968"/>
                  </a:lnTo>
                  <a:lnTo>
                    <a:pt x="58" y="231559"/>
                  </a:lnTo>
                  <a:lnTo>
                    <a:pt x="471" y="238799"/>
                  </a:lnTo>
                  <a:lnTo>
                    <a:pt x="1978" y="247741"/>
                  </a:lnTo>
                  <a:lnTo>
                    <a:pt x="7277" y="251437"/>
                  </a:lnTo>
                  <a:lnTo>
                    <a:pt x="23894" y="245468"/>
                  </a:lnTo>
                  <a:lnTo>
                    <a:pt x="30690" y="242243"/>
                  </a:lnTo>
                  <a:lnTo>
                    <a:pt x="37496" y="234474"/>
                  </a:lnTo>
                  <a:lnTo>
                    <a:pt x="42027" y="228547"/>
                  </a:lnTo>
                  <a:lnTo>
                    <a:pt x="55631" y="211752"/>
                  </a:lnTo>
                  <a:lnTo>
                    <a:pt x="70290" y="192637"/>
                  </a:lnTo>
                  <a:lnTo>
                    <a:pt x="75275" y="186633"/>
                  </a:lnTo>
                  <a:lnTo>
                    <a:pt x="82070" y="178874"/>
                  </a:lnTo>
                  <a:lnTo>
                    <a:pt x="87358" y="177282"/>
                  </a:lnTo>
                  <a:lnTo>
                    <a:pt x="89630" y="182748"/>
                  </a:lnTo>
                  <a:lnTo>
                    <a:pt x="91138" y="185638"/>
                  </a:lnTo>
                  <a:lnTo>
                    <a:pt x="91892" y="188978"/>
                  </a:lnTo>
                  <a:lnTo>
                    <a:pt x="95542" y="398075"/>
                  </a:lnTo>
                  <a:lnTo>
                    <a:pt x="95672" y="420228"/>
                  </a:lnTo>
                  <a:lnTo>
                    <a:pt x="95354" y="499252"/>
                  </a:lnTo>
                  <a:lnTo>
                    <a:pt x="95672" y="525251"/>
                  </a:lnTo>
                  <a:lnTo>
                    <a:pt x="96357" y="535545"/>
                  </a:lnTo>
                  <a:lnTo>
                    <a:pt x="98884" y="544335"/>
                  </a:lnTo>
                  <a:lnTo>
                    <a:pt x="103959" y="550779"/>
                  </a:lnTo>
                  <a:lnTo>
                    <a:pt x="113808" y="554663"/>
                  </a:lnTo>
                  <a:lnTo>
                    <a:pt x="116069" y="556360"/>
                  </a:lnTo>
                  <a:lnTo>
                    <a:pt x="168204" y="526549"/>
                  </a:lnTo>
                  <a:lnTo>
                    <a:pt x="188642" y="488602"/>
                  </a:lnTo>
                  <a:lnTo>
                    <a:pt x="191627" y="373789"/>
                  </a:lnTo>
                  <a:lnTo>
                    <a:pt x="191627" y="166015"/>
                  </a:lnTo>
                  <a:lnTo>
                    <a:pt x="191380" y="148723"/>
                  </a:lnTo>
                  <a:lnTo>
                    <a:pt x="189365" y="98583"/>
                  </a:lnTo>
                  <a:lnTo>
                    <a:pt x="187093" y="62134"/>
                  </a:lnTo>
                  <a:lnTo>
                    <a:pt x="186693" y="50589"/>
                  </a:lnTo>
                  <a:lnTo>
                    <a:pt x="179533" y="8387"/>
                  </a:lnTo>
                  <a:lnTo>
                    <a:pt x="175764" y="785"/>
                  </a:lnTo>
                  <a:lnTo>
                    <a:pt x="162916" y="0"/>
                  </a:lnTo>
                  <a:close/>
                </a:path>
              </a:pathLst>
            </a:custGeom>
            <a:solidFill>
              <a:srgbClr val="FFB542"/>
            </a:solidFill>
          </p:spPr>
          <p:txBody>
            <a:bodyPr wrap="square" lIns="0" tIns="0" rIns="0" bIns="0" rtlCol="0"/>
            <a:lstStyle/>
            <a:p>
              <a:endParaRPr lang="fr-FR" b="1" spc="-150" dirty="0"/>
            </a:p>
          </p:txBody>
        </p:sp>
        <p:sp>
          <p:nvSpPr>
            <p:cNvPr id="15" name="object 15"/>
            <p:cNvSpPr/>
            <p:nvPr/>
          </p:nvSpPr>
          <p:spPr>
            <a:xfrm>
              <a:off x="10717924" y="3440429"/>
              <a:ext cx="90805" cy="433705"/>
            </a:xfrm>
            <a:custGeom>
              <a:avLst/>
              <a:gdLst/>
              <a:ahLst/>
              <a:cxnLst/>
              <a:rect l="l" t="t" r="r" b="b"/>
              <a:pathLst>
                <a:path w="90804" h="433704">
                  <a:moveTo>
                    <a:pt x="0" y="0"/>
                  </a:moveTo>
                  <a:lnTo>
                    <a:pt x="0" y="350031"/>
                  </a:lnTo>
                  <a:lnTo>
                    <a:pt x="6942" y="384606"/>
                  </a:lnTo>
                  <a:lnTo>
                    <a:pt x="35146" y="408157"/>
                  </a:lnTo>
                  <a:lnTo>
                    <a:pt x="52146" y="421095"/>
                  </a:lnTo>
                  <a:lnTo>
                    <a:pt x="64782" y="428001"/>
                  </a:lnTo>
                  <a:lnTo>
                    <a:pt x="79892" y="433452"/>
                  </a:lnTo>
                  <a:lnTo>
                    <a:pt x="90416" y="12732"/>
                  </a:lnTo>
                  <a:lnTo>
                    <a:pt x="0" y="0"/>
                  </a:lnTo>
                  <a:close/>
                </a:path>
              </a:pathLst>
            </a:custGeom>
            <a:solidFill>
              <a:srgbClr val="F7D842"/>
            </a:solidFill>
          </p:spPr>
          <p:txBody>
            <a:bodyPr wrap="square" lIns="0" tIns="0" rIns="0" bIns="0" rtlCol="0"/>
            <a:lstStyle/>
            <a:p>
              <a:endParaRPr lang="fr-FR" b="1" spc="-150" dirty="0"/>
            </a:p>
          </p:txBody>
        </p:sp>
        <p:pic>
          <p:nvPicPr>
            <p:cNvPr id="16" name="object 16"/>
            <p:cNvPicPr/>
            <p:nvPr/>
          </p:nvPicPr>
          <p:blipFill>
            <a:blip r:embed="rId2" cstate="print"/>
            <a:stretch>
              <a:fillRect/>
            </a:stretch>
          </p:blipFill>
          <p:spPr>
            <a:xfrm>
              <a:off x="10618703" y="3276152"/>
              <a:ext cx="243737" cy="292006"/>
            </a:xfrm>
            <a:prstGeom prst="rect">
              <a:avLst/>
            </a:prstGeom>
          </p:spPr>
        </p:pic>
        <p:sp>
          <p:nvSpPr>
            <p:cNvPr id="17" name="object 17"/>
            <p:cNvSpPr/>
            <p:nvPr/>
          </p:nvSpPr>
          <p:spPr>
            <a:xfrm>
              <a:off x="10678164" y="3319841"/>
              <a:ext cx="199390" cy="556895"/>
            </a:xfrm>
            <a:custGeom>
              <a:avLst/>
              <a:gdLst/>
              <a:ahLst/>
              <a:cxnLst/>
              <a:rect l="l" t="t" r="r" b="b"/>
              <a:pathLst>
                <a:path w="199390" h="556895">
                  <a:moveTo>
                    <a:pt x="170277" y="0"/>
                  </a:moveTo>
                  <a:lnTo>
                    <a:pt x="167251" y="261"/>
                  </a:lnTo>
                  <a:lnTo>
                    <a:pt x="164235" y="2031"/>
                  </a:lnTo>
                  <a:lnTo>
                    <a:pt x="156105" y="5310"/>
                  </a:lnTo>
                  <a:lnTo>
                    <a:pt x="117915" y="21829"/>
                  </a:lnTo>
                  <a:lnTo>
                    <a:pt x="86887" y="52134"/>
                  </a:lnTo>
                  <a:lnTo>
                    <a:pt x="61956" y="84133"/>
                  </a:lnTo>
                  <a:lnTo>
                    <a:pt x="58940" y="87410"/>
                  </a:lnTo>
                  <a:lnTo>
                    <a:pt x="47297" y="103291"/>
                  </a:lnTo>
                  <a:lnTo>
                    <a:pt x="21161" y="138278"/>
                  </a:lnTo>
                  <a:lnTo>
                    <a:pt x="17381" y="144267"/>
                  </a:lnTo>
                  <a:lnTo>
                    <a:pt x="2550" y="188093"/>
                  </a:lnTo>
                  <a:lnTo>
                    <a:pt x="0" y="204318"/>
                  </a:lnTo>
                  <a:lnTo>
                    <a:pt x="481" y="212907"/>
                  </a:lnTo>
                  <a:lnTo>
                    <a:pt x="3067" y="222061"/>
                  </a:lnTo>
                  <a:lnTo>
                    <a:pt x="6078" y="230964"/>
                  </a:lnTo>
                  <a:lnTo>
                    <a:pt x="7832" y="238799"/>
                  </a:lnTo>
                  <a:lnTo>
                    <a:pt x="9340" y="247741"/>
                  </a:lnTo>
                  <a:lnTo>
                    <a:pt x="14638" y="251437"/>
                  </a:lnTo>
                  <a:lnTo>
                    <a:pt x="31255" y="245468"/>
                  </a:lnTo>
                  <a:lnTo>
                    <a:pt x="38051" y="242233"/>
                  </a:lnTo>
                  <a:lnTo>
                    <a:pt x="44857" y="234474"/>
                  </a:lnTo>
                  <a:lnTo>
                    <a:pt x="49388" y="228547"/>
                  </a:lnTo>
                  <a:lnTo>
                    <a:pt x="62992" y="211752"/>
                  </a:lnTo>
                  <a:lnTo>
                    <a:pt x="77651" y="192637"/>
                  </a:lnTo>
                  <a:lnTo>
                    <a:pt x="82636" y="186633"/>
                  </a:lnTo>
                  <a:lnTo>
                    <a:pt x="89431" y="178874"/>
                  </a:lnTo>
                  <a:lnTo>
                    <a:pt x="94719" y="177282"/>
                  </a:lnTo>
                  <a:lnTo>
                    <a:pt x="96991" y="182748"/>
                  </a:lnTo>
                  <a:lnTo>
                    <a:pt x="98499" y="185638"/>
                  </a:lnTo>
                  <a:lnTo>
                    <a:pt x="99253" y="188978"/>
                  </a:lnTo>
                  <a:lnTo>
                    <a:pt x="102903" y="398075"/>
                  </a:lnTo>
                  <a:lnTo>
                    <a:pt x="103033" y="420228"/>
                  </a:lnTo>
                  <a:lnTo>
                    <a:pt x="102715" y="499252"/>
                  </a:lnTo>
                  <a:lnTo>
                    <a:pt x="103033" y="525251"/>
                  </a:lnTo>
                  <a:lnTo>
                    <a:pt x="103718" y="535545"/>
                  </a:lnTo>
                  <a:lnTo>
                    <a:pt x="106245" y="544335"/>
                  </a:lnTo>
                  <a:lnTo>
                    <a:pt x="111320" y="550779"/>
                  </a:lnTo>
                  <a:lnTo>
                    <a:pt x="121169" y="554663"/>
                  </a:lnTo>
                  <a:lnTo>
                    <a:pt x="123430" y="556360"/>
                  </a:lnTo>
                  <a:lnTo>
                    <a:pt x="175565" y="526549"/>
                  </a:lnTo>
                  <a:lnTo>
                    <a:pt x="196004" y="488602"/>
                  </a:lnTo>
                  <a:lnTo>
                    <a:pt x="198988" y="373789"/>
                  </a:lnTo>
                  <a:lnTo>
                    <a:pt x="198988" y="166015"/>
                  </a:lnTo>
                  <a:lnTo>
                    <a:pt x="198741" y="148723"/>
                  </a:lnTo>
                  <a:lnTo>
                    <a:pt x="196726" y="98583"/>
                  </a:lnTo>
                  <a:lnTo>
                    <a:pt x="194454" y="62134"/>
                  </a:lnTo>
                  <a:lnTo>
                    <a:pt x="194054" y="50589"/>
                  </a:lnTo>
                  <a:lnTo>
                    <a:pt x="186894" y="8387"/>
                  </a:lnTo>
                  <a:lnTo>
                    <a:pt x="183125" y="785"/>
                  </a:lnTo>
                  <a:lnTo>
                    <a:pt x="170277" y="0"/>
                  </a:lnTo>
                  <a:close/>
                </a:path>
              </a:pathLst>
            </a:custGeom>
            <a:solidFill>
              <a:srgbClr val="EAB24C"/>
            </a:solidFill>
          </p:spPr>
          <p:txBody>
            <a:bodyPr wrap="square" lIns="0" tIns="0" rIns="0" bIns="0" rtlCol="0"/>
            <a:lstStyle/>
            <a:p>
              <a:endParaRPr lang="fr-FR" b="1" spc="-150" dirty="0"/>
            </a:p>
          </p:txBody>
        </p:sp>
      </p:grpSp>
      <p:grpSp>
        <p:nvGrpSpPr>
          <p:cNvPr id="18" name="object 18"/>
          <p:cNvGrpSpPr/>
          <p:nvPr/>
        </p:nvGrpSpPr>
        <p:grpSpPr>
          <a:xfrm>
            <a:off x="10622034" y="5705664"/>
            <a:ext cx="294005" cy="623570"/>
            <a:chOff x="10622034" y="5705664"/>
            <a:chExt cx="294005" cy="623570"/>
          </a:xfrm>
        </p:grpSpPr>
        <p:sp>
          <p:nvSpPr>
            <p:cNvPr id="19" name="object 19"/>
            <p:cNvSpPr/>
            <p:nvPr/>
          </p:nvSpPr>
          <p:spPr>
            <a:xfrm>
              <a:off x="10622034" y="5709068"/>
              <a:ext cx="284480" cy="580390"/>
            </a:xfrm>
            <a:custGeom>
              <a:avLst/>
              <a:gdLst/>
              <a:ahLst/>
              <a:cxnLst/>
              <a:rect l="l" t="t" r="r" b="b"/>
              <a:pathLst>
                <a:path w="284479" h="580389">
                  <a:moveTo>
                    <a:pt x="236594" y="114155"/>
                  </a:moveTo>
                  <a:lnTo>
                    <a:pt x="129959" y="114155"/>
                  </a:lnTo>
                  <a:lnTo>
                    <a:pt x="137079" y="114269"/>
                  </a:lnTo>
                  <a:lnTo>
                    <a:pt x="142089" y="117428"/>
                  </a:lnTo>
                  <a:lnTo>
                    <a:pt x="149941" y="149696"/>
                  </a:lnTo>
                  <a:lnTo>
                    <a:pt x="149128" y="161452"/>
                  </a:lnTo>
                  <a:lnTo>
                    <a:pt x="147247" y="173792"/>
                  </a:lnTo>
                  <a:lnTo>
                    <a:pt x="144205" y="186442"/>
                  </a:lnTo>
                  <a:lnTo>
                    <a:pt x="141873" y="194781"/>
                  </a:lnTo>
                  <a:lnTo>
                    <a:pt x="139149" y="203782"/>
                  </a:lnTo>
                  <a:lnTo>
                    <a:pt x="136683" y="212048"/>
                  </a:lnTo>
                  <a:lnTo>
                    <a:pt x="120606" y="259303"/>
                  </a:lnTo>
                  <a:lnTo>
                    <a:pt x="84416" y="338720"/>
                  </a:lnTo>
                  <a:lnTo>
                    <a:pt x="75634" y="357643"/>
                  </a:lnTo>
                  <a:lnTo>
                    <a:pt x="66916" y="376724"/>
                  </a:lnTo>
                  <a:lnTo>
                    <a:pt x="47831" y="415199"/>
                  </a:lnTo>
                  <a:lnTo>
                    <a:pt x="26030" y="454245"/>
                  </a:lnTo>
                  <a:lnTo>
                    <a:pt x="20391" y="464277"/>
                  </a:lnTo>
                  <a:lnTo>
                    <a:pt x="4452" y="503108"/>
                  </a:lnTo>
                  <a:lnTo>
                    <a:pt x="0" y="526191"/>
                  </a:lnTo>
                  <a:lnTo>
                    <a:pt x="112" y="532768"/>
                  </a:lnTo>
                  <a:lnTo>
                    <a:pt x="1096" y="539180"/>
                  </a:lnTo>
                  <a:lnTo>
                    <a:pt x="2344" y="545427"/>
                  </a:lnTo>
                  <a:lnTo>
                    <a:pt x="3245" y="551509"/>
                  </a:lnTo>
                  <a:lnTo>
                    <a:pt x="3245" y="557844"/>
                  </a:lnTo>
                  <a:lnTo>
                    <a:pt x="4659" y="563991"/>
                  </a:lnTo>
                  <a:lnTo>
                    <a:pt x="6062" y="569435"/>
                  </a:lnTo>
                  <a:lnTo>
                    <a:pt x="6764" y="574618"/>
                  </a:lnTo>
                  <a:lnTo>
                    <a:pt x="10983" y="574786"/>
                  </a:lnTo>
                  <a:lnTo>
                    <a:pt x="14502" y="576786"/>
                  </a:lnTo>
                  <a:lnTo>
                    <a:pt x="19433" y="580021"/>
                  </a:lnTo>
                  <a:lnTo>
                    <a:pt x="22512" y="578147"/>
                  </a:lnTo>
                  <a:lnTo>
                    <a:pt x="30951" y="572838"/>
                  </a:lnTo>
                  <a:lnTo>
                    <a:pt x="89951" y="535016"/>
                  </a:lnTo>
                  <a:lnTo>
                    <a:pt x="119286" y="516868"/>
                  </a:lnTo>
                  <a:lnTo>
                    <a:pt x="148424" y="499636"/>
                  </a:lnTo>
                  <a:lnTo>
                    <a:pt x="154228" y="496281"/>
                  </a:lnTo>
                  <a:lnTo>
                    <a:pt x="160031" y="492596"/>
                  </a:lnTo>
                  <a:lnTo>
                    <a:pt x="165835" y="488780"/>
                  </a:lnTo>
                  <a:lnTo>
                    <a:pt x="171638" y="485030"/>
                  </a:lnTo>
                  <a:lnTo>
                    <a:pt x="171638" y="484328"/>
                  </a:lnTo>
                  <a:lnTo>
                    <a:pt x="204705" y="463533"/>
                  </a:lnTo>
                  <a:lnTo>
                    <a:pt x="212464" y="462011"/>
                  </a:lnTo>
                  <a:lnTo>
                    <a:pt x="226445" y="462011"/>
                  </a:lnTo>
                  <a:lnTo>
                    <a:pt x="231379" y="456153"/>
                  </a:lnTo>
                  <a:lnTo>
                    <a:pt x="237267" y="450617"/>
                  </a:lnTo>
                  <a:lnTo>
                    <a:pt x="242892" y="445246"/>
                  </a:lnTo>
                  <a:lnTo>
                    <a:pt x="245688" y="441502"/>
                  </a:lnTo>
                  <a:lnTo>
                    <a:pt x="253527" y="431779"/>
                  </a:lnTo>
                  <a:lnTo>
                    <a:pt x="267184" y="425940"/>
                  </a:lnTo>
                  <a:lnTo>
                    <a:pt x="279786" y="420764"/>
                  </a:lnTo>
                  <a:lnTo>
                    <a:pt x="283474" y="414665"/>
                  </a:lnTo>
                  <a:lnTo>
                    <a:pt x="133650" y="414665"/>
                  </a:lnTo>
                  <a:lnTo>
                    <a:pt x="131545" y="412477"/>
                  </a:lnTo>
                  <a:lnTo>
                    <a:pt x="129430" y="409587"/>
                  </a:lnTo>
                  <a:lnTo>
                    <a:pt x="128729" y="405105"/>
                  </a:lnTo>
                  <a:lnTo>
                    <a:pt x="135765" y="392237"/>
                  </a:lnTo>
                  <a:lnTo>
                    <a:pt x="139283" y="385095"/>
                  </a:lnTo>
                  <a:lnTo>
                    <a:pt x="146591" y="371750"/>
                  </a:lnTo>
                  <a:lnTo>
                    <a:pt x="150446" y="365058"/>
                  </a:lnTo>
                  <a:lnTo>
                    <a:pt x="154170" y="358451"/>
                  </a:lnTo>
                  <a:lnTo>
                    <a:pt x="179550" y="307268"/>
                  </a:lnTo>
                  <a:lnTo>
                    <a:pt x="200475" y="262890"/>
                  </a:lnTo>
                  <a:lnTo>
                    <a:pt x="222023" y="207130"/>
                  </a:lnTo>
                  <a:lnTo>
                    <a:pt x="233548" y="153406"/>
                  </a:lnTo>
                  <a:lnTo>
                    <a:pt x="236003" y="129625"/>
                  </a:lnTo>
                  <a:lnTo>
                    <a:pt x="236594" y="114155"/>
                  </a:lnTo>
                  <a:close/>
                </a:path>
                <a:path w="284479" h="580389">
                  <a:moveTo>
                    <a:pt x="226445" y="462011"/>
                  </a:moveTo>
                  <a:lnTo>
                    <a:pt x="212464" y="462011"/>
                  </a:lnTo>
                  <a:lnTo>
                    <a:pt x="218884" y="463996"/>
                  </a:lnTo>
                  <a:lnTo>
                    <a:pt x="223987" y="464964"/>
                  </a:lnTo>
                  <a:lnTo>
                    <a:pt x="226445" y="462011"/>
                  </a:lnTo>
                  <a:close/>
                </a:path>
                <a:path w="284479" h="580389">
                  <a:moveTo>
                    <a:pt x="215249" y="365442"/>
                  </a:moveTo>
                  <a:lnTo>
                    <a:pt x="211731" y="366248"/>
                  </a:lnTo>
                  <a:lnTo>
                    <a:pt x="206810" y="369347"/>
                  </a:lnTo>
                  <a:lnTo>
                    <a:pt x="133650" y="414665"/>
                  </a:lnTo>
                  <a:lnTo>
                    <a:pt x="283474" y="414665"/>
                  </a:lnTo>
                  <a:lnTo>
                    <a:pt x="284462" y="413032"/>
                  </a:lnTo>
                  <a:lnTo>
                    <a:pt x="274902" y="402586"/>
                  </a:lnTo>
                  <a:lnTo>
                    <a:pt x="254078" y="387283"/>
                  </a:lnTo>
                  <a:lnTo>
                    <a:pt x="232198" y="373171"/>
                  </a:lnTo>
                  <a:lnTo>
                    <a:pt x="219469" y="366300"/>
                  </a:lnTo>
                  <a:lnTo>
                    <a:pt x="215249" y="365442"/>
                  </a:lnTo>
                  <a:close/>
                </a:path>
                <a:path w="284479" h="580389">
                  <a:moveTo>
                    <a:pt x="21211" y="203052"/>
                  </a:moveTo>
                  <a:lnTo>
                    <a:pt x="19695" y="203572"/>
                  </a:lnTo>
                  <a:lnTo>
                    <a:pt x="15475" y="204829"/>
                  </a:lnTo>
                  <a:lnTo>
                    <a:pt x="21601" y="203782"/>
                  </a:lnTo>
                  <a:lnTo>
                    <a:pt x="21211" y="203052"/>
                  </a:lnTo>
                  <a:close/>
                </a:path>
                <a:path w="284479" h="580389">
                  <a:moveTo>
                    <a:pt x="169081" y="0"/>
                  </a:moveTo>
                  <a:lnTo>
                    <a:pt x="160298" y="722"/>
                  </a:lnTo>
                  <a:lnTo>
                    <a:pt x="150856" y="3310"/>
                  </a:lnTo>
                  <a:lnTo>
                    <a:pt x="140686" y="7871"/>
                  </a:lnTo>
                  <a:lnTo>
                    <a:pt x="135765" y="10971"/>
                  </a:lnTo>
                  <a:lnTo>
                    <a:pt x="133650" y="11588"/>
                  </a:lnTo>
                  <a:lnTo>
                    <a:pt x="98478" y="32310"/>
                  </a:lnTo>
                  <a:lnTo>
                    <a:pt x="95662" y="34792"/>
                  </a:lnTo>
                  <a:lnTo>
                    <a:pt x="84828" y="45266"/>
                  </a:lnTo>
                  <a:lnTo>
                    <a:pt x="74387" y="56352"/>
                  </a:lnTo>
                  <a:lnTo>
                    <a:pt x="64210" y="67931"/>
                  </a:lnTo>
                  <a:lnTo>
                    <a:pt x="54165" y="79890"/>
                  </a:lnTo>
                  <a:lnTo>
                    <a:pt x="51349" y="83073"/>
                  </a:lnTo>
                  <a:lnTo>
                    <a:pt x="47831" y="85984"/>
                  </a:lnTo>
                  <a:lnTo>
                    <a:pt x="45726" y="89429"/>
                  </a:lnTo>
                  <a:lnTo>
                    <a:pt x="41525" y="95783"/>
                  </a:lnTo>
                  <a:lnTo>
                    <a:pt x="37458" y="102185"/>
                  </a:lnTo>
                  <a:lnTo>
                    <a:pt x="33656" y="108686"/>
                  </a:lnTo>
                  <a:lnTo>
                    <a:pt x="30250" y="115334"/>
                  </a:lnTo>
                  <a:lnTo>
                    <a:pt x="27910" y="126908"/>
                  </a:lnTo>
                  <a:lnTo>
                    <a:pt x="29196" y="137731"/>
                  </a:lnTo>
                  <a:lnTo>
                    <a:pt x="29312" y="138590"/>
                  </a:lnTo>
                  <a:lnTo>
                    <a:pt x="30933" y="149008"/>
                  </a:lnTo>
                  <a:lnTo>
                    <a:pt x="30961" y="149696"/>
                  </a:lnTo>
                  <a:lnTo>
                    <a:pt x="29842" y="160610"/>
                  </a:lnTo>
                  <a:lnTo>
                    <a:pt x="25632" y="170944"/>
                  </a:lnTo>
                  <a:lnTo>
                    <a:pt x="21327" y="180479"/>
                  </a:lnTo>
                  <a:lnTo>
                    <a:pt x="18340" y="189314"/>
                  </a:lnTo>
                  <a:lnTo>
                    <a:pt x="18083" y="197551"/>
                  </a:lnTo>
                  <a:lnTo>
                    <a:pt x="19496" y="199478"/>
                  </a:lnTo>
                  <a:lnTo>
                    <a:pt x="20198" y="201153"/>
                  </a:lnTo>
                  <a:lnTo>
                    <a:pt x="21211" y="203052"/>
                  </a:lnTo>
                  <a:lnTo>
                    <a:pt x="64008" y="188358"/>
                  </a:lnTo>
                  <a:lnTo>
                    <a:pt x="65422" y="188180"/>
                  </a:lnTo>
                  <a:lnTo>
                    <a:pt x="67526" y="187552"/>
                  </a:lnTo>
                  <a:lnTo>
                    <a:pt x="69641" y="185520"/>
                  </a:lnTo>
                  <a:lnTo>
                    <a:pt x="76629" y="180033"/>
                  </a:lnTo>
                  <a:lnTo>
                    <a:pt x="96374" y="149008"/>
                  </a:lnTo>
                  <a:lnTo>
                    <a:pt x="98478" y="144862"/>
                  </a:lnTo>
                  <a:lnTo>
                    <a:pt x="129959" y="114155"/>
                  </a:lnTo>
                  <a:lnTo>
                    <a:pt x="236594" y="114155"/>
                  </a:lnTo>
                  <a:lnTo>
                    <a:pt x="236882" y="106593"/>
                  </a:lnTo>
                  <a:lnTo>
                    <a:pt x="232841" y="63859"/>
                  </a:lnTo>
                  <a:lnTo>
                    <a:pt x="219469" y="27944"/>
                  </a:lnTo>
                  <a:lnTo>
                    <a:pt x="209627" y="18667"/>
                  </a:lnTo>
                  <a:lnTo>
                    <a:pt x="203993" y="14468"/>
                  </a:lnTo>
                  <a:lnTo>
                    <a:pt x="197938" y="10090"/>
                  </a:lnTo>
                  <a:lnTo>
                    <a:pt x="191422" y="6463"/>
                  </a:lnTo>
                  <a:lnTo>
                    <a:pt x="184511" y="3480"/>
                  </a:lnTo>
                  <a:lnTo>
                    <a:pt x="177272" y="1034"/>
                  </a:lnTo>
                  <a:lnTo>
                    <a:pt x="169081" y="0"/>
                  </a:lnTo>
                  <a:close/>
                </a:path>
              </a:pathLst>
            </a:custGeom>
            <a:solidFill>
              <a:srgbClr val="7F4293"/>
            </a:solidFill>
          </p:spPr>
          <p:txBody>
            <a:bodyPr wrap="square" lIns="0" tIns="0" rIns="0" bIns="0" rtlCol="0"/>
            <a:lstStyle/>
            <a:p>
              <a:endParaRPr lang="fr-FR" b="1" spc="-150" dirty="0"/>
            </a:p>
          </p:txBody>
        </p:sp>
        <p:pic>
          <p:nvPicPr>
            <p:cNvPr id="20" name="object 20"/>
            <p:cNvPicPr/>
            <p:nvPr/>
          </p:nvPicPr>
          <p:blipFill>
            <a:blip r:embed="rId3" cstate="print"/>
            <a:stretch>
              <a:fillRect/>
            </a:stretch>
          </p:blipFill>
          <p:spPr>
            <a:xfrm>
              <a:off x="10628091" y="5705664"/>
              <a:ext cx="269930" cy="343166"/>
            </a:xfrm>
            <a:prstGeom prst="rect">
              <a:avLst/>
            </a:prstGeom>
          </p:spPr>
        </p:pic>
        <p:pic>
          <p:nvPicPr>
            <p:cNvPr id="21" name="object 21"/>
            <p:cNvPicPr/>
            <p:nvPr/>
          </p:nvPicPr>
          <p:blipFill>
            <a:blip r:embed="rId4" cstate="print"/>
            <a:stretch>
              <a:fillRect/>
            </a:stretch>
          </p:blipFill>
          <p:spPr>
            <a:xfrm>
              <a:off x="10622358" y="6181891"/>
              <a:ext cx="71001" cy="143356"/>
            </a:xfrm>
            <a:prstGeom prst="rect">
              <a:avLst/>
            </a:prstGeom>
          </p:spPr>
        </p:pic>
        <p:sp>
          <p:nvSpPr>
            <p:cNvPr id="22" name="object 22"/>
            <p:cNvSpPr/>
            <p:nvPr/>
          </p:nvSpPr>
          <p:spPr>
            <a:xfrm>
              <a:off x="10677850" y="5750624"/>
              <a:ext cx="238125" cy="578485"/>
            </a:xfrm>
            <a:custGeom>
              <a:avLst/>
              <a:gdLst/>
              <a:ahLst/>
              <a:cxnLst/>
              <a:rect l="l" t="t" r="r" b="b"/>
              <a:pathLst>
                <a:path w="238125" h="578485">
                  <a:moveTo>
                    <a:pt x="169777" y="0"/>
                  </a:moveTo>
                  <a:lnTo>
                    <a:pt x="160995" y="722"/>
                  </a:lnTo>
                  <a:lnTo>
                    <a:pt x="151552" y="3310"/>
                  </a:lnTo>
                  <a:lnTo>
                    <a:pt x="141388" y="7871"/>
                  </a:lnTo>
                  <a:lnTo>
                    <a:pt x="136467" y="10971"/>
                  </a:lnTo>
                  <a:lnTo>
                    <a:pt x="134351" y="11599"/>
                  </a:lnTo>
                  <a:lnTo>
                    <a:pt x="96363" y="34792"/>
                  </a:lnTo>
                  <a:lnTo>
                    <a:pt x="64911" y="67931"/>
                  </a:lnTo>
                  <a:lnTo>
                    <a:pt x="52050" y="83073"/>
                  </a:lnTo>
                  <a:lnTo>
                    <a:pt x="48532" y="85984"/>
                  </a:lnTo>
                  <a:lnTo>
                    <a:pt x="21012" y="138208"/>
                  </a:lnTo>
                  <a:lnTo>
                    <a:pt x="8616" y="180479"/>
                  </a:lnTo>
                  <a:lnTo>
                    <a:pt x="8702" y="189314"/>
                  </a:lnTo>
                  <a:lnTo>
                    <a:pt x="9842" y="197551"/>
                  </a:lnTo>
                  <a:lnTo>
                    <a:pt x="11256" y="199478"/>
                  </a:lnTo>
                  <a:lnTo>
                    <a:pt x="11957" y="201153"/>
                  </a:lnTo>
                  <a:lnTo>
                    <a:pt x="13360" y="203782"/>
                  </a:lnTo>
                  <a:lnTo>
                    <a:pt x="16177" y="204829"/>
                  </a:lnTo>
                  <a:lnTo>
                    <a:pt x="20397" y="203572"/>
                  </a:lnTo>
                  <a:lnTo>
                    <a:pt x="64710" y="188358"/>
                  </a:lnTo>
                  <a:lnTo>
                    <a:pt x="66123" y="188180"/>
                  </a:lnTo>
                  <a:lnTo>
                    <a:pt x="68228" y="187552"/>
                  </a:lnTo>
                  <a:lnTo>
                    <a:pt x="70343" y="185520"/>
                  </a:lnTo>
                  <a:lnTo>
                    <a:pt x="77330" y="180033"/>
                  </a:lnTo>
                  <a:lnTo>
                    <a:pt x="97075" y="149008"/>
                  </a:lnTo>
                  <a:lnTo>
                    <a:pt x="102698" y="137731"/>
                  </a:lnTo>
                  <a:lnTo>
                    <a:pt x="107619" y="130412"/>
                  </a:lnTo>
                  <a:lnTo>
                    <a:pt x="113253" y="124758"/>
                  </a:lnTo>
                  <a:lnTo>
                    <a:pt x="122221" y="117509"/>
                  </a:lnTo>
                  <a:lnTo>
                    <a:pt x="130660" y="114155"/>
                  </a:lnTo>
                  <a:lnTo>
                    <a:pt x="137781" y="114269"/>
                  </a:lnTo>
                  <a:lnTo>
                    <a:pt x="150638" y="149696"/>
                  </a:lnTo>
                  <a:lnTo>
                    <a:pt x="149826" y="161452"/>
                  </a:lnTo>
                  <a:lnTo>
                    <a:pt x="147959" y="173739"/>
                  </a:lnTo>
                  <a:lnTo>
                    <a:pt x="144906" y="186442"/>
                  </a:lnTo>
                  <a:lnTo>
                    <a:pt x="142574" y="194781"/>
                  </a:lnTo>
                  <a:lnTo>
                    <a:pt x="137385" y="212048"/>
                  </a:lnTo>
                  <a:lnTo>
                    <a:pt x="135053" y="220776"/>
                  </a:lnTo>
                  <a:lnTo>
                    <a:pt x="121307" y="259303"/>
                  </a:lnTo>
                  <a:lnTo>
                    <a:pt x="67613" y="376724"/>
                  </a:lnTo>
                  <a:lnTo>
                    <a:pt x="48532" y="415199"/>
                  </a:lnTo>
                  <a:lnTo>
                    <a:pt x="21088" y="464277"/>
                  </a:lnTo>
                  <a:lnTo>
                    <a:pt x="15911" y="474413"/>
                  </a:lnTo>
                  <a:lnTo>
                    <a:pt x="2900" y="511175"/>
                  </a:lnTo>
                  <a:lnTo>
                    <a:pt x="0" y="535070"/>
                  </a:lnTo>
                  <a:lnTo>
                    <a:pt x="0" y="543509"/>
                  </a:lnTo>
                  <a:lnTo>
                    <a:pt x="701" y="551509"/>
                  </a:lnTo>
                  <a:lnTo>
                    <a:pt x="701" y="557844"/>
                  </a:lnTo>
                  <a:lnTo>
                    <a:pt x="2104" y="562200"/>
                  </a:lnTo>
                  <a:lnTo>
                    <a:pt x="3518" y="567645"/>
                  </a:lnTo>
                  <a:lnTo>
                    <a:pt x="4219" y="572838"/>
                  </a:lnTo>
                  <a:lnTo>
                    <a:pt x="8439" y="572995"/>
                  </a:lnTo>
                  <a:lnTo>
                    <a:pt x="11957" y="575006"/>
                  </a:lnTo>
                  <a:lnTo>
                    <a:pt x="16879" y="578231"/>
                  </a:lnTo>
                  <a:lnTo>
                    <a:pt x="23213" y="578147"/>
                  </a:lnTo>
                  <a:lnTo>
                    <a:pt x="61186" y="553775"/>
                  </a:lnTo>
                  <a:lnTo>
                    <a:pt x="119988" y="516868"/>
                  </a:lnTo>
                  <a:lnTo>
                    <a:pt x="154929" y="496281"/>
                  </a:lnTo>
                  <a:lnTo>
                    <a:pt x="172340" y="485030"/>
                  </a:lnTo>
                  <a:lnTo>
                    <a:pt x="172340" y="484328"/>
                  </a:lnTo>
                  <a:lnTo>
                    <a:pt x="205407" y="463533"/>
                  </a:lnTo>
                  <a:lnTo>
                    <a:pt x="212964" y="458049"/>
                  </a:lnTo>
                  <a:lnTo>
                    <a:pt x="218942" y="451317"/>
                  </a:lnTo>
                  <a:lnTo>
                    <a:pt x="223602" y="443571"/>
                  </a:lnTo>
                  <a:lnTo>
                    <a:pt x="227207" y="435042"/>
                  </a:lnTo>
                  <a:lnTo>
                    <a:pt x="229322" y="430895"/>
                  </a:lnTo>
                  <a:lnTo>
                    <a:pt x="230725" y="423681"/>
                  </a:lnTo>
                  <a:lnTo>
                    <a:pt x="232617" y="411522"/>
                  </a:lnTo>
                  <a:lnTo>
                    <a:pt x="233189" y="400323"/>
                  </a:lnTo>
                  <a:lnTo>
                    <a:pt x="232704" y="389787"/>
                  </a:lnTo>
                  <a:lnTo>
                    <a:pt x="231427" y="379619"/>
                  </a:lnTo>
                  <a:lnTo>
                    <a:pt x="230725" y="371619"/>
                  </a:lnTo>
                  <a:lnTo>
                    <a:pt x="226506" y="367944"/>
                  </a:lnTo>
                  <a:lnTo>
                    <a:pt x="220171" y="366300"/>
                  </a:lnTo>
                  <a:lnTo>
                    <a:pt x="215951" y="365442"/>
                  </a:lnTo>
                  <a:lnTo>
                    <a:pt x="212433" y="366248"/>
                  </a:lnTo>
                  <a:lnTo>
                    <a:pt x="134351" y="414665"/>
                  </a:lnTo>
                  <a:lnTo>
                    <a:pt x="132247" y="412477"/>
                  </a:lnTo>
                  <a:lnTo>
                    <a:pt x="130132" y="409587"/>
                  </a:lnTo>
                  <a:lnTo>
                    <a:pt x="129430" y="405105"/>
                  </a:lnTo>
                  <a:lnTo>
                    <a:pt x="136467" y="392237"/>
                  </a:lnTo>
                  <a:lnTo>
                    <a:pt x="139985" y="385095"/>
                  </a:lnTo>
                  <a:lnTo>
                    <a:pt x="180252" y="307268"/>
                  </a:lnTo>
                  <a:lnTo>
                    <a:pt x="201177" y="262890"/>
                  </a:lnTo>
                  <a:lnTo>
                    <a:pt x="222724" y="207128"/>
                  </a:lnTo>
                  <a:lnTo>
                    <a:pt x="234244" y="153448"/>
                  </a:lnTo>
                  <a:lnTo>
                    <a:pt x="237584" y="106592"/>
                  </a:lnTo>
                  <a:lnTo>
                    <a:pt x="236617" y="84594"/>
                  </a:lnTo>
                  <a:lnTo>
                    <a:pt x="228439" y="44378"/>
                  </a:lnTo>
                  <a:lnTo>
                    <a:pt x="210328" y="18667"/>
                  </a:lnTo>
                  <a:lnTo>
                    <a:pt x="198639" y="10090"/>
                  </a:lnTo>
                  <a:lnTo>
                    <a:pt x="192122" y="6463"/>
                  </a:lnTo>
                  <a:lnTo>
                    <a:pt x="185208" y="3480"/>
                  </a:lnTo>
                  <a:lnTo>
                    <a:pt x="177963" y="1034"/>
                  </a:lnTo>
                  <a:lnTo>
                    <a:pt x="169777" y="0"/>
                  </a:lnTo>
                  <a:close/>
                </a:path>
              </a:pathLst>
            </a:custGeom>
            <a:solidFill>
              <a:srgbClr val="A563C6"/>
            </a:solidFill>
          </p:spPr>
          <p:txBody>
            <a:bodyPr wrap="square" lIns="0" tIns="0" rIns="0" bIns="0" rtlCol="0"/>
            <a:lstStyle/>
            <a:p>
              <a:endParaRPr lang="fr-FR" b="1" spc="-150" dirty="0"/>
            </a:p>
          </p:txBody>
        </p:sp>
      </p:grpSp>
      <p:grpSp>
        <p:nvGrpSpPr>
          <p:cNvPr id="23" name="object 23"/>
          <p:cNvGrpSpPr/>
          <p:nvPr/>
        </p:nvGrpSpPr>
        <p:grpSpPr>
          <a:xfrm>
            <a:off x="10627473" y="7334263"/>
            <a:ext cx="282575" cy="611505"/>
            <a:chOff x="10627473" y="7334263"/>
            <a:chExt cx="282575" cy="611505"/>
          </a:xfrm>
        </p:grpSpPr>
        <p:sp>
          <p:nvSpPr>
            <p:cNvPr id="24" name="object 24"/>
            <p:cNvSpPr/>
            <p:nvPr/>
          </p:nvSpPr>
          <p:spPr>
            <a:xfrm>
              <a:off x="10627473" y="7340312"/>
              <a:ext cx="231140" cy="598170"/>
            </a:xfrm>
            <a:custGeom>
              <a:avLst/>
              <a:gdLst/>
              <a:ahLst/>
              <a:cxnLst/>
              <a:rect l="l" t="t" r="r" b="b"/>
              <a:pathLst>
                <a:path w="231140" h="598170">
                  <a:moveTo>
                    <a:pt x="158451" y="0"/>
                  </a:moveTo>
                  <a:lnTo>
                    <a:pt x="110563" y="15498"/>
                  </a:lnTo>
                  <a:lnTo>
                    <a:pt x="77076" y="37990"/>
                  </a:lnTo>
                  <a:lnTo>
                    <a:pt x="45838" y="69043"/>
                  </a:lnTo>
                  <a:lnTo>
                    <a:pt x="21648" y="110242"/>
                  </a:lnTo>
                  <a:lnTo>
                    <a:pt x="2895" y="167602"/>
                  </a:lnTo>
                  <a:lnTo>
                    <a:pt x="0" y="185079"/>
                  </a:lnTo>
                  <a:lnTo>
                    <a:pt x="1219" y="192485"/>
                  </a:lnTo>
                  <a:lnTo>
                    <a:pt x="4141" y="198857"/>
                  </a:lnTo>
                  <a:lnTo>
                    <a:pt x="47964" y="229105"/>
                  </a:lnTo>
                  <a:lnTo>
                    <a:pt x="56014" y="235013"/>
                  </a:lnTo>
                  <a:lnTo>
                    <a:pt x="67737" y="225429"/>
                  </a:lnTo>
                  <a:lnTo>
                    <a:pt x="86585" y="207540"/>
                  </a:lnTo>
                  <a:lnTo>
                    <a:pt x="104963" y="188784"/>
                  </a:lnTo>
                  <a:lnTo>
                    <a:pt x="115279" y="176596"/>
                  </a:lnTo>
                  <a:lnTo>
                    <a:pt x="111642" y="169328"/>
                  </a:lnTo>
                  <a:lnTo>
                    <a:pt x="87552" y="152043"/>
                  </a:lnTo>
                  <a:lnTo>
                    <a:pt x="83562" y="144545"/>
                  </a:lnTo>
                  <a:lnTo>
                    <a:pt x="110476" y="112912"/>
                  </a:lnTo>
                  <a:lnTo>
                    <a:pt x="120148" y="109285"/>
                  </a:lnTo>
                  <a:lnTo>
                    <a:pt x="128414" y="111268"/>
                  </a:lnTo>
                  <a:lnTo>
                    <a:pt x="134221" y="120179"/>
                  </a:lnTo>
                  <a:lnTo>
                    <a:pt x="136095" y="124388"/>
                  </a:lnTo>
                  <a:lnTo>
                    <a:pt x="140472" y="141383"/>
                  </a:lnTo>
                  <a:lnTo>
                    <a:pt x="140472" y="149550"/>
                  </a:lnTo>
                  <a:lnTo>
                    <a:pt x="139854" y="158052"/>
                  </a:lnTo>
                  <a:lnTo>
                    <a:pt x="136883" y="167604"/>
                  </a:lnTo>
                  <a:lnTo>
                    <a:pt x="131150" y="177400"/>
                  </a:lnTo>
                  <a:lnTo>
                    <a:pt x="124596" y="187349"/>
                  </a:lnTo>
                  <a:lnTo>
                    <a:pt x="119163" y="197360"/>
                  </a:lnTo>
                  <a:lnTo>
                    <a:pt x="118546" y="199171"/>
                  </a:lnTo>
                  <a:lnTo>
                    <a:pt x="108535" y="212595"/>
                  </a:lnTo>
                  <a:lnTo>
                    <a:pt x="109834" y="218344"/>
                  </a:lnTo>
                  <a:lnTo>
                    <a:pt x="102954" y="224930"/>
                  </a:lnTo>
                  <a:lnTo>
                    <a:pt x="95820" y="230322"/>
                  </a:lnTo>
                  <a:lnTo>
                    <a:pt x="81315" y="239836"/>
                  </a:lnTo>
                  <a:lnTo>
                    <a:pt x="74180" y="245222"/>
                  </a:lnTo>
                  <a:lnTo>
                    <a:pt x="56045" y="280729"/>
                  </a:lnTo>
                  <a:lnTo>
                    <a:pt x="55427" y="312979"/>
                  </a:lnTo>
                  <a:lnTo>
                    <a:pt x="56673" y="324194"/>
                  </a:lnTo>
                  <a:lnTo>
                    <a:pt x="59804" y="337398"/>
                  </a:lnTo>
                  <a:lnTo>
                    <a:pt x="69186" y="340644"/>
                  </a:lnTo>
                  <a:lnTo>
                    <a:pt x="82934" y="333419"/>
                  </a:lnTo>
                  <a:lnTo>
                    <a:pt x="89196" y="329398"/>
                  </a:lnTo>
                  <a:lnTo>
                    <a:pt x="101993" y="324287"/>
                  </a:lnTo>
                  <a:lnTo>
                    <a:pt x="108422" y="322547"/>
                  </a:lnTo>
                  <a:lnTo>
                    <a:pt x="114617" y="321903"/>
                  </a:lnTo>
                  <a:lnTo>
                    <a:pt x="120462" y="322623"/>
                  </a:lnTo>
                  <a:lnTo>
                    <a:pt x="140472" y="349984"/>
                  </a:lnTo>
                  <a:lnTo>
                    <a:pt x="141728" y="353774"/>
                  </a:lnTo>
                  <a:lnTo>
                    <a:pt x="143513" y="364343"/>
                  </a:lnTo>
                  <a:lnTo>
                    <a:pt x="144148" y="371805"/>
                  </a:lnTo>
                  <a:lnTo>
                    <a:pt x="144197" y="379573"/>
                  </a:lnTo>
                  <a:lnTo>
                    <a:pt x="143602" y="387679"/>
                  </a:lnTo>
                  <a:lnTo>
                    <a:pt x="116954" y="434344"/>
                  </a:lnTo>
                  <a:lnTo>
                    <a:pt x="100452" y="442996"/>
                  </a:lnTo>
                  <a:lnTo>
                    <a:pt x="99195" y="442913"/>
                  </a:lnTo>
                  <a:lnTo>
                    <a:pt x="97321" y="443154"/>
                  </a:lnTo>
                  <a:lnTo>
                    <a:pt x="88567" y="442557"/>
                  </a:lnTo>
                  <a:lnTo>
                    <a:pt x="82316" y="437677"/>
                  </a:lnTo>
                  <a:lnTo>
                    <a:pt x="77311" y="429908"/>
                  </a:lnTo>
                  <a:lnTo>
                    <a:pt x="74180" y="425604"/>
                  </a:lnTo>
                  <a:lnTo>
                    <a:pt x="64181" y="418987"/>
                  </a:lnTo>
                  <a:lnTo>
                    <a:pt x="62307" y="418484"/>
                  </a:lnTo>
                  <a:lnTo>
                    <a:pt x="60422" y="418725"/>
                  </a:lnTo>
                  <a:lnTo>
                    <a:pt x="53542" y="420118"/>
                  </a:lnTo>
                  <a:lnTo>
                    <a:pt x="46663" y="422243"/>
                  </a:lnTo>
                  <a:lnTo>
                    <a:pt x="40412" y="427751"/>
                  </a:lnTo>
                  <a:lnTo>
                    <a:pt x="23533" y="441813"/>
                  </a:lnTo>
                  <a:lnTo>
                    <a:pt x="4141" y="483906"/>
                  </a:lnTo>
                  <a:lnTo>
                    <a:pt x="3128" y="497436"/>
                  </a:lnTo>
                  <a:lnTo>
                    <a:pt x="3175" y="503836"/>
                  </a:lnTo>
                  <a:lnTo>
                    <a:pt x="15018" y="544291"/>
                  </a:lnTo>
                  <a:lnTo>
                    <a:pt x="30412" y="557716"/>
                  </a:lnTo>
                  <a:lnTo>
                    <a:pt x="34161" y="560197"/>
                  </a:lnTo>
                  <a:lnTo>
                    <a:pt x="35407" y="561768"/>
                  </a:lnTo>
                  <a:lnTo>
                    <a:pt x="44743" y="567815"/>
                  </a:lnTo>
                  <a:lnTo>
                    <a:pt x="77943" y="591877"/>
                  </a:lnTo>
                  <a:lnTo>
                    <a:pt x="87280" y="597924"/>
                  </a:lnTo>
                  <a:lnTo>
                    <a:pt x="87071" y="594784"/>
                  </a:lnTo>
                  <a:lnTo>
                    <a:pt x="79950" y="584365"/>
                  </a:lnTo>
                  <a:lnTo>
                    <a:pt x="73064" y="572990"/>
                  </a:lnTo>
                  <a:lnTo>
                    <a:pt x="73563" y="566982"/>
                  </a:lnTo>
                  <a:lnTo>
                    <a:pt x="86233" y="563560"/>
                  </a:lnTo>
                  <a:lnTo>
                    <a:pt x="98965" y="559484"/>
                  </a:lnTo>
                  <a:lnTo>
                    <a:pt x="136955" y="539166"/>
                  </a:lnTo>
                  <a:lnTo>
                    <a:pt x="174812" y="508766"/>
                  </a:lnTo>
                  <a:lnTo>
                    <a:pt x="205980" y="464887"/>
                  </a:lnTo>
                  <a:lnTo>
                    <a:pt x="220522" y="425981"/>
                  </a:lnTo>
                  <a:lnTo>
                    <a:pt x="230107" y="370945"/>
                  </a:lnTo>
                  <a:lnTo>
                    <a:pt x="230532" y="353177"/>
                  </a:lnTo>
                  <a:lnTo>
                    <a:pt x="229383" y="328100"/>
                  </a:lnTo>
                  <a:lnTo>
                    <a:pt x="219276" y="269264"/>
                  </a:lnTo>
                  <a:lnTo>
                    <a:pt x="202386" y="228396"/>
                  </a:lnTo>
                  <a:lnTo>
                    <a:pt x="194261" y="226731"/>
                  </a:lnTo>
                  <a:lnTo>
                    <a:pt x="191758" y="225809"/>
                  </a:lnTo>
                  <a:lnTo>
                    <a:pt x="191130" y="223171"/>
                  </a:lnTo>
                  <a:lnTo>
                    <a:pt x="191130" y="215003"/>
                  </a:lnTo>
                  <a:lnTo>
                    <a:pt x="192376" y="209150"/>
                  </a:lnTo>
                  <a:lnTo>
                    <a:pt x="194878" y="203391"/>
                  </a:lnTo>
                  <a:lnTo>
                    <a:pt x="199318" y="194111"/>
                  </a:lnTo>
                  <a:lnTo>
                    <a:pt x="203167" y="184654"/>
                  </a:lnTo>
                  <a:lnTo>
                    <a:pt x="213333" y="139790"/>
                  </a:lnTo>
                  <a:lnTo>
                    <a:pt x="216537" y="93010"/>
                  </a:lnTo>
                  <a:lnTo>
                    <a:pt x="216233" y="82811"/>
                  </a:lnTo>
                  <a:lnTo>
                    <a:pt x="208481" y="40267"/>
                  </a:lnTo>
                  <a:lnTo>
                    <a:pt x="189256" y="11858"/>
                  </a:lnTo>
                  <a:lnTo>
                    <a:pt x="185496" y="7146"/>
                  </a:lnTo>
                  <a:lnTo>
                    <a:pt x="177999" y="2172"/>
                  </a:lnTo>
                  <a:lnTo>
                    <a:pt x="173622" y="2989"/>
                  </a:lnTo>
                  <a:lnTo>
                    <a:pt x="170492" y="1659"/>
                  </a:lnTo>
                  <a:lnTo>
                    <a:pt x="164647" y="249"/>
                  </a:lnTo>
                  <a:lnTo>
                    <a:pt x="158451" y="0"/>
                  </a:lnTo>
                  <a:close/>
                </a:path>
              </a:pathLst>
            </a:custGeom>
            <a:solidFill>
              <a:srgbClr val="38A5B2"/>
            </a:solidFill>
          </p:spPr>
          <p:txBody>
            <a:bodyPr wrap="square" lIns="0" tIns="0" rIns="0" bIns="0" rtlCol="0"/>
            <a:lstStyle/>
            <a:p>
              <a:endParaRPr lang="fr-FR" b="1" spc="-150" dirty="0"/>
            </a:p>
          </p:txBody>
        </p:sp>
        <p:sp>
          <p:nvSpPr>
            <p:cNvPr id="25" name="object 25"/>
            <p:cNvSpPr/>
            <p:nvPr/>
          </p:nvSpPr>
          <p:spPr>
            <a:xfrm>
              <a:off x="10671020" y="7362654"/>
              <a:ext cx="168275" cy="102870"/>
            </a:xfrm>
            <a:custGeom>
              <a:avLst/>
              <a:gdLst/>
              <a:ahLst/>
              <a:cxnLst/>
              <a:rect l="l" t="t" r="r" b="b"/>
              <a:pathLst>
                <a:path w="168275" h="102870">
                  <a:moveTo>
                    <a:pt x="55024" y="0"/>
                  </a:moveTo>
                  <a:lnTo>
                    <a:pt x="31147" y="16260"/>
                  </a:lnTo>
                  <a:lnTo>
                    <a:pt x="17456" y="26856"/>
                  </a:lnTo>
                  <a:lnTo>
                    <a:pt x="8793" y="36445"/>
                  </a:lnTo>
                  <a:lnTo>
                    <a:pt x="0" y="49684"/>
                  </a:lnTo>
                  <a:lnTo>
                    <a:pt x="71725" y="102290"/>
                  </a:lnTo>
                  <a:lnTo>
                    <a:pt x="167973" y="62039"/>
                  </a:lnTo>
                  <a:lnTo>
                    <a:pt x="55024" y="0"/>
                  </a:lnTo>
                  <a:close/>
                </a:path>
              </a:pathLst>
            </a:custGeom>
            <a:solidFill>
              <a:srgbClr val="167C82"/>
            </a:solidFill>
          </p:spPr>
          <p:txBody>
            <a:bodyPr wrap="square" lIns="0" tIns="0" rIns="0" bIns="0" rtlCol="0"/>
            <a:lstStyle/>
            <a:p>
              <a:endParaRPr lang="fr-FR" b="1" spc="-150" dirty="0"/>
            </a:p>
          </p:txBody>
        </p:sp>
        <p:sp>
          <p:nvSpPr>
            <p:cNvPr id="26" name="object 26"/>
            <p:cNvSpPr/>
            <p:nvPr/>
          </p:nvSpPr>
          <p:spPr>
            <a:xfrm>
              <a:off x="10726043" y="7334263"/>
              <a:ext cx="134620" cy="90805"/>
            </a:xfrm>
            <a:custGeom>
              <a:avLst/>
              <a:gdLst/>
              <a:ahLst/>
              <a:cxnLst/>
              <a:rect l="l" t="t" r="r" b="b"/>
              <a:pathLst>
                <a:path w="134620" h="90804">
                  <a:moveTo>
                    <a:pt x="45509" y="0"/>
                  </a:moveTo>
                  <a:lnTo>
                    <a:pt x="27682" y="8513"/>
                  </a:lnTo>
                  <a:lnTo>
                    <a:pt x="0" y="28398"/>
                  </a:lnTo>
                  <a:lnTo>
                    <a:pt x="51872" y="64543"/>
                  </a:lnTo>
                  <a:lnTo>
                    <a:pt x="82552" y="90427"/>
                  </a:lnTo>
                  <a:lnTo>
                    <a:pt x="134425" y="46450"/>
                  </a:lnTo>
                  <a:lnTo>
                    <a:pt x="82552" y="10294"/>
                  </a:lnTo>
                  <a:lnTo>
                    <a:pt x="61219" y="1159"/>
                  </a:lnTo>
                  <a:lnTo>
                    <a:pt x="45509" y="0"/>
                  </a:lnTo>
                  <a:close/>
                </a:path>
              </a:pathLst>
            </a:custGeom>
            <a:solidFill>
              <a:srgbClr val="38A5B2"/>
            </a:solidFill>
          </p:spPr>
          <p:txBody>
            <a:bodyPr wrap="square" lIns="0" tIns="0" rIns="0" bIns="0" rtlCol="0"/>
            <a:lstStyle/>
            <a:p>
              <a:endParaRPr lang="fr-FR" b="1" spc="-150" dirty="0"/>
            </a:p>
          </p:txBody>
        </p:sp>
        <p:sp>
          <p:nvSpPr>
            <p:cNvPr id="27" name="object 27"/>
            <p:cNvSpPr/>
            <p:nvPr/>
          </p:nvSpPr>
          <p:spPr>
            <a:xfrm>
              <a:off x="10640619" y="7450791"/>
              <a:ext cx="217804" cy="403860"/>
            </a:xfrm>
            <a:custGeom>
              <a:avLst/>
              <a:gdLst/>
              <a:ahLst/>
              <a:cxnLst/>
              <a:rect l="l" t="t" r="r" b="b"/>
              <a:pathLst>
                <a:path w="217804" h="403859">
                  <a:moveTo>
                    <a:pt x="104152" y="345490"/>
                  </a:moveTo>
                  <a:lnTo>
                    <a:pt x="52273" y="309333"/>
                  </a:lnTo>
                  <a:lnTo>
                    <a:pt x="38671" y="304076"/>
                  </a:lnTo>
                  <a:lnTo>
                    <a:pt x="28689" y="306082"/>
                  </a:lnTo>
                  <a:lnTo>
                    <a:pt x="17424" y="318757"/>
                  </a:lnTo>
                  <a:lnTo>
                    <a:pt x="0" y="345490"/>
                  </a:lnTo>
                  <a:lnTo>
                    <a:pt x="79438" y="403542"/>
                  </a:lnTo>
                  <a:lnTo>
                    <a:pt x="104152" y="345490"/>
                  </a:lnTo>
                  <a:close/>
                </a:path>
                <a:path w="217804" h="403859">
                  <a:moveTo>
                    <a:pt x="135610" y="219113"/>
                  </a:moveTo>
                  <a:lnTo>
                    <a:pt x="104216" y="180251"/>
                  </a:lnTo>
                  <a:lnTo>
                    <a:pt x="51866" y="144741"/>
                  </a:lnTo>
                  <a:lnTo>
                    <a:pt x="44310" y="154216"/>
                  </a:lnTo>
                  <a:lnTo>
                    <a:pt x="40551" y="161264"/>
                  </a:lnTo>
                  <a:lnTo>
                    <a:pt x="39458" y="169405"/>
                  </a:lnTo>
                  <a:lnTo>
                    <a:pt x="39916" y="182130"/>
                  </a:lnTo>
                  <a:lnTo>
                    <a:pt x="45834" y="221449"/>
                  </a:lnTo>
                  <a:lnTo>
                    <a:pt x="104152" y="263296"/>
                  </a:lnTo>
                  <a:lnTo>
                    <a:pt x="135610" y="219113"/>
                  </a:lnTo>
                  <a:close/>
                </a:path>
                <a:path w="217804" h="403859">
                  <a:moveTo>
                    <a:pt x="190500" y="246684"/>
                  </a:moveTo>
                  <a:lnTo>
                    <a:pt x="152628" y="222262"/>
                  </a:lnTo>
                  <a:lnTo>
                    <a:pt x="129197" y="246684"/>
                  </a:lnTo>
                  <a:lnTo>
                    <a:pt x="130848" y="260667"/>
                  </a:lnTo>
                  <a:lnTo>
                    <a:pt x="131889" y="271487"/>
                  </a:lnTo>
                  <a:lnTo>
                    <a:pt x="130644" y="281089"/>
                  </a:lnTo>
                  <a:lnTo>
                    <a:pt x="125425" y="291414"/>
                  </a:lnTo>
                  <a:lnTo>
                    <a:pt x="190500" y="336486"/>
                  </a:lnTo>
                  <a:lnTo>
                    <a:pt x="190500" y="246684"/>
                  </a:lnTo>
                  <a:close/>
                </a:path>
                <a:path w="217804" h="403859">
                  <a:moveTo>
                    <a:pt x="217436" y="33642"/>
                  </a:moveTo>
                  <a:lnTo>
                    <a:pt x="172173" y="0"/>
                  </a:lnTo>
                  <a:lnTo>
                    <a:pt x="102108" y="53543"/>
                  </a:lnTo>
                  <a:lnTo>
                    <a:pt x="102108" y="105321"/>
                  </a:lnTo>
                  <a:lnTo>
                    <a:pt x="167982" y="145237"/>
                  </a:lnTo>
                  <a:lnTo>
                    <a:pt x="217436" y="33642"/>
                  </a:lnTo>
                  <a:close/>
                </a:path>
              </a:pathLst>
            </a:custGeom>
            <a:solidFill>
              <a:srgbClr val="167C82"/>
            </a:solidFill>
          </p:spPr>
          <p:txBody>
            <a:bodyPr wrap="square" lIns="0" tIns="0" rIns="0" bIns="0" rtlCol="0"/>
            <a:lstStyle/>
            <a:p>
              <a:endParaRPr lang="fr-FR" b="1" spc="-150" dirty="0"/>
            </a:p>
          </p:txBody>
        </p:sp>
        <p:sp>
          <p:nvSpPr>
            <p:cNvPr id="28" name="object 28"/>
            <p:cNvSpPr/>
            <p:nvPr/>
          </p:nvSpPr>
          <p:spPr>
            <a:xfrm>
              <a:off x="10679340" y="7376464"/>
              <a:ext cx="231140" cy="568960"/>
            </a:xfrm>
            <a:custGeom>
              <a:avLst/>
              <a:gdLst/>
              <a:ahLst/>
              <a:cxnLst/>
              <a:rect l="l" t="t" r="r" b="b"/>
              <a:pathLst>
                <a:path w="231140" h="568959">
                  <a:moveTo>
                    <a:pt x="158455" y="0"/>
                  </a:moveTo>
                  <a:lnTo>
                    <a:pt x="110567" y="15498"/>
                  </a:lnTo>
                  <a:lnTo>
                    <a:pt x="77080" y="37990"/>
                  </a:lnTo>
                  <a:lnTo>
                    <a:pt x="45842" y="69043"/>
                  </a:lnTo>
                  <a:lnTo>
                    <a:pt x="21652" y="110242"/>
                  </a:lnTo>
                  <a:lnTo>
                    <a:pt x="2899" y="167602"/>
                  </a:lnTo>
                  <a:lnTo>
                    <a:pt x="0" y="185079"/>
                  </a:lnTo>
                  <a:lnTo>
                    <a:pt x="1221" y="192485"/>
                  </a:lnTo>
                  <a:lnTo>
                    <a:pt x="6647" y="204229"/>
                  </a:lnTo>
                  <a:lnTo>
                    <a:pt x="11024" y="204899"/>
                  </a:lnTo>
                  <a:lnTo>
                    <a:pt x="17275" y="203098"/>
                  </a:lnTo>
                  <a:lnTo>
                    <a:pt x="57067" y="185366"/>
                  </a:lnTo>
                  <a:lnTo>
                    <a:pt x="80549" y="151012"/>
                  </a:lnTo>
                  <a:lnTo>
                    <a:pt x="83566" y="144545"/>
                  </a:lnTo>
                  <a:lnTo>
                    <a:pt x="87084" y="137662"/>
                  </a:lnTo>
                  <a:lnTo>
                    <a:pt x="120152" y="109285"/>
                  </a:lnTo>
                  <a:lnTo>
                    <a:pt x="128418" y="111268"/>
                  </a:lnTo>
                  <a:lnTo>
                    <a:pt x="134224" y="120179"/>
                  </a:lnTo>
                  <a:lnTo>
                    <a:pt x="136099" y="124388"/>
                  </a:lnTo>
                  <a:lnTo>
                    <a:pt x="140476" y="141383"/>
                  </a:lnTo>
                  <a:lnTo>
                    <a:pt x="140476" y="149550"/>
                  </a:lnTo>
                  <a:lnTo>
                    <a:pt x="132551" y="187349"/>
                  </a:lnTo>
                  <a:lnTo>
                    <a:pt x="102958" y="224930"/>
                  </a:lnTo>
                  <a:lnTo>
                    <a:pt x="81319" y="239831"/>
                  </a:lnTo>
                  <a:lnTo>
                    <a:pt x="74184" y="245222"/>
                  </a:lnTo>
                  <a:lnTo>
                    <a:pt x="56049" y="280729"/>
                  </a:lnTo>
                  <a:lnTo>
                    <a:pt x="55431" y="312979"/>
                  </a:lnTo>
                  <a:lnTo>
                    <a:pt x="56677" y="324194"/>
                  </a:lnTo>
                  <a:lnTo>
                    <a:pt x="59808" y="337398"/>
                  </a:lnTo>
                  <a:lnTo>
                    <a:pt x="69190" y="340644"/>
                  </a:lnTo>
                  <a:lnTo>
                    <a:pt x="82938" y="333419"/>
                  </a:lnTo>
                  <a:lnTo>
                    <a:pt x="89200" y="329398"/>
                  </a:lnTo>
                  <a:lnTo>
                    <a:pt x="101997" y="324287"/>
                  </a:lnTo>
                  <a:lnTo>
                    <a:pt x="108426" y="322547"/>
                  </a:lnTo>
                  <a:lnTo>
                    <a:pt x="114621" y="321903"/>
                  </a:lnTo>
                  <a:lnTo>
                    <a:pt x="120466" y="322623"/>
                  </a:lnTo>
                  <a:lnTo>
                    <a:pt x="140476" y="349984"/>
                  </a:lnTo>
                  <a:lnTo>
                    <a:pt x="141732" y="353774"/>
                  </a:lnTo>
                  <a:lnTo>
                    <a:pt x="143517" y="364343"/>
                  </a:lnTo>
                  <a:lnTo>
                    <a:pt x="144152" y="371805"/>
                  </a:lnTo>
                  <a:lnTo>
                    <a:pt x="144201" y="379573"/>
                  </a:lnTo>
                  <a:lnTo>
                    <a:pt x="143606" y="387679"/>
                  </a:lnTo>
                  <a:lnTo>
                    <a:pt x="116958" y="434344"/>
                  </a:lnTo>
                  <a:lnTo>
                    <a:pt x="100456" y="442996"/>
                  </a:lnTo>
                  <a:lnTo>
                    <a:pt x="99199" y="442913"/>
                  </a:lnTo>
                  <a:lnTo>
                    <a:pt x="97325" y="443154"/>
                  </a:lnTo>
                  <a:lnTo>
                    <a:pt x="88571" y="442557"/>
                  </a:lnTo>
                  <a:lnTo>
                    <a:pt x="82320" y="437677"/>
                  </a:lnTo>
                  <a:lnTo>
                    <a:pt x="77315" y="429908"/>
                  </a:lnTo>
                  <a:lnTo>
                    <a:pt x="74184" y="425604"/>
                  </a:lnTo>
                  <a:lnTo>
                    <a:pt x="64185" y="418987"/>
                  </a:lnTo>
                  <a:lnTo>
                    <a:pt x="62310" y="418484"/>
                  </a:lnTo>
                  <a:lnTo>
                    <a:pt x="60426" y="418725"/>
                  </a:lnTo>
                  <a:lnTo>
                    <a:pt x="53546" y="420118"/>
                  </a:lnTo>
                  <a:lnTo>
                    <a:pt x="46667" y="422243"/>
                  </a:lnTo>
                  <a:lnTo>
                    <a:pt x="40416" y="427751"/>
                  </a:lnTo>
                  <a:lnTo>
                    <a:pt x="23526" y="441813"/>
                  </a:lnTo>
                  <a:lnTo>
                    <a:pt x="4145" y="483906"/>
                  </a:lnTo>
                  <a:lnTo>
                    <a:pt x="3132" y="497436"/>
                  </a:lnTo>
                  <a:lnTo>
                    <a:pt x="3179" y="503836"/>
                  </a:lnTo>
                  <a:lnTo>
                    <a:pt x="15021" y="544291"/>
                  </a:lnTo>
                  <a:lnTo>
                    <a:pt x="30416" y="557716"/>
                  </a:lnTo>
                  <a:lnTo>
                    <a:pt x="34165" y="560197"/>
                  </a:lnTo>
                  <a:lnTo>
                    <a:pt x="35411" y="561768"/>
                  </a:lnTo>
                  <a:lnTo>
                    <a:pt x="39788" y="563181"/>
                  </a:lnTo>
                  <a:lnTo>
                    <a:pt x="44164" y="565338"/>
                  </a:lnTo>
                  <a:lnTo>
                    <a:pt x="54391" y="568483"/>
                  </a:lnTo>
                  <a:lnTo>
                    <a:pt x="60583" y="568779"/>
                  </a:lnTo>
                  <a:lnTo>
                    <a:pt x="67011" y="568120"/>
                  </a:lnTo>
                  <a:lnTo>
                    <a:pt x="111818" y="554094"/>
                  </a:lnTo>
                  <a:lnTo>
                    <a:pt x="148611" y="531287"/>
                  </a:lnTo>
                  <a:lnTo>
                    <a:pt x="183008" y="499874"/>
                  </a:lnTo>
                  <a:lnTo>
                    <a:pt x="205984" y="464887"/>
                  </a:lnTo>
                  <a:lnTo>
                    <a:pt x="220526" y="425981"/>
                  </a:lnTo>
                  <a:lnTo>
                    <a:pt x="230111" y="370945"/>
                  </a:lnTo>
                  <a:lnTo>
                    <a:pt x="230536" y="353177"/>
                  </a:lnTo>
                  <a:lnTo>
                    <a:pt x="229387" y="328100"/>
                  </a:lnTo>
                  <a:lnTo>
                    <a:pt x="219269" y="269264"/>
                  </a:lnTo>
                  <a:lnTo>
                    <a:pt x="202390" y="228396"/>
                  </a:lnTo>
                  <a:lnTo>
                    <a:pt x="194265" y="226731"/>
                  </a:lnTo>
                  <a:lnTo>
                    <a:pt x="191762" y="225809"/>
                  </a:lnTo>
                  <a:lnTo>
                    <a:pt x="191134" y="223171"/>
                  </a:lnTo>
                  <a:lnTo>
                    <a:pt x="191134" y="215003"/>
                  </a:lnTo>
                  <a:lnTo>
                    <a:pt x="192380" y="209150"/>
                  </a:lnTo>
                  <a:lnTo>
                    <a:pt x="194882" y="203391"/>
                  </a:lnTo>
                  <a:lnTo>
                    <a:pt x="199322" y="194111"/>
                  </a:lnTo>
                  <a:lnTo>
                    <a:pt x="203171" y="184654"/>
                  </a:lnTo>
                  <a:lnTo>
                    <a:pt x="213337" y="139790"/>
                  </a:lnTo>
                  <a:lnTo>
                    <a:pt x="216541" y="93010"/>
                  </a:lnTo>
                  <a:lnTo>
                    <a:pt x="216237" y="82811"/>
                  </a:lnTo>
                  <a:lnTo>
                    <a:pt x="208485" y="40267"/>
                  </a:lnTo>
                  <a:lnTo>
                    <a:pt x="189259" y="11858"/>
                  </a:lnTo>
                  <a:lnTo>
                    <a:pt x="185500" y="7146"/>
                  </a:lnTo>
                  <a:lnTo>
                    <a:pt x="178003" y="2172"/>
                  </a:lnTo>
                  <a:lnTo>
                    <a:pt x="173626" y="2989"/>
                  </a:lnTo>
                  <a:lnTo>
                    <a:pt x="170496" y="1659"/>
                  </a:lnTo>
                  <a:lnTo>
                    <a:pt x="164651" y="249"/>
                  </a:lnTo>
                  <a:lnTo>
                    <a:pt x="158455" y="0"/>
                  </a:lnTo>
                  <a:close/>
                </a:path>
              </a:pathLst>
            </a:custGeom>
            <a:solidFill>
              <a:srgbClr val="9BCCC1"/>
            </a:solidFill>
          </p:spPr>
          <p:txBody>
            <a:bodyPr wrap="square" lIns="0" tIns="0" rIns="0" bIns="0" rtlCol="0"/>
            <a:lstStyle/>
            <a:p>
              <a:endParaRPr lang="fr-FR" b="1" spc="-150" dirty="0"/>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35150" cy="2161540"/>
          </a:xfrm>
          <a:prstGeom prst="rect">
            <a:avLst/>
          </a:prstGeom>
        </p:spPr>
        <p:txBody>
          <a:bodyPr vert="horz" wrap="square" lIns="0" tIns="65404" rIns="0" bIns="0" rtlCol="0">
            <a:spAutoFit/>
          </a:bodyPr>
          <a:lstStyle/>
          <a:p>
            <a:pPr marL="12700" marR="5080" algn="just">
              <a:lnSpc>
                <a:spcPts val="4120"/>
              </a:lnSpc>
              <a:spcBef>
                <a:spcPts val="515"/>
              </a:spcBef>
            </a:pPr>
            <a:r>
              <a:rPr lang="en-GB" sz="3700" dirty="0">
                <a:solidFill>
                  <a:srgbClr val="231F20"/>
                </a:solidFill>
              </a:rPr>
              <a:t>You receive an email informing you that photos in which you are tagged are available. The website asks you to enter your Facebook username and password. It seems that the website has a legitimate certificate with a padlock next to the address bar.</a:t>
            </a:r>
            <a:endParaRPr sz="3700" dirty="0"/>
          </a:p>
        </p:txBody>
      </p:sp>
      <p:sp>
        <p:nvSpPr>
          <p:cNvPr id="3" name="object 3"/>
          <p:cNvSpPr/>
          <p:nvPr/>
        </p:nvSpPr>
        <p:spPr>
          <a:xfrm>
            <a:off x="14459469" y="595109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771968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FC000"/>
          </a:solidFill>
        </p:spPr>
        <p:txBody>
          <a:bodyPr wrap="square" lIns="0" tIns="0" rIns="0" bIns="0" rtlCol="0"/>
          <a:lstStyle/>
          <a:p>
            <a:endParaRPr dirty="0"/>
          </a:p>
        </p:txBody>
      </p:sp>
      <p:sp>
        <p:nvSpPr>
          <p:cNvPr id="5" name="object 5"/>
          <p:cNvSpPr txBox="1">
            <a:spLocks noGrp="1"/>
          </p:cNvSpPr>
          <p:nvPr>
            <p:ph type="body" idx="1"/>
          </p:nvPr>
        </p:nvSpPr>
        <p:spPr>
          <a:xfrm>
            <a:off x="2770326" y="4561663"/>
            <a:ext cx="14215924" cy="4270400"/>
          </a:xfrm>
          <a:prstGeom prst="rect">
            <a:avLst/>
          </a:prstGeom>
        </p:spPr>
        <p:txBody>
          <a:bodyPr vert="horz" wrap="square" lIns="0" tIns="53340" rIns="0" bIns="0" rtlCol="0">
            <a:spAutoFit/>
          </a:bodyPr>
          <a:lstStyle/>
          <a:p>
            <a:pPr marL="25400">
              <a:lnSpc>
                <a:spcPct val="100000"/>
              </a:lnSpc>
              <a:spcBef>
                <a:spcPts val="420"/>
              </a:spcBef>
            </a:pPr>
            <a:r>
              <a:rPr lang="en-GB" b="1" dirty="0"/>
              <a:t>You enter your username and password on the website. </a:t>
            </a:r>
            <a:endParaRPr lang="en-GB" b="1" spc="10" dirty="0"/>
          </a:p>
          <a:p>
            <a:pPr marL="25400">
              <a:lnSpc>
                <a:spcPct val="100000"/>
              </a:lnSpc>
              <a:spcBef>
                <a:spcPts val="420"/>
              </a:spcBef>
            </a:pPr>
            <a:r>
              <a:rPr lang="en-GB" spc="50" dirty="0"/>
              <a:t>Is this a good idea or not</a:t>
            </a:r>
            <a:r>
              <a:rPr lang="en-GB" spc="-50" dirty="0"/>
              <a:t>?</a:t>
            </a:r>
          </a:p>
          <a:p>
            <a:pPr marL="12386945">
              <a:lnSpc>
                <a:spcPts val="9730"/>
              </a:lnSpc>
            </a:pPr>
            <a:r>
              <a:rPr sz="12375" b="1" spc="-367" baseline="-11111" dirty="0">
                <a:solidFill>
                  <a:srgbClr val="FFB542"/>
                </a:solidFill>
              </a:rPr>
              <a:t>A</a:t>
            </a:r>
            <a:r>
              <a:rPr sz="12375" spc="-615" baseline="-11111" dirty="0">
                <a:solidFill>
                  <a:srgbClr val="FFB542"/>
                </a:solidFill>
              </a:rPr>
              <a:t> </a:t>
            </a:r>
            <a:r>
              <a:rPr lang="nl-NL" sz="3700" spc="40" dirty="0"/>
              <a:t>Yes</a:t>
            </a:r>
            <a:endParaRPr sz="3700" dirty="0"/>
          </a:p>
          <a:p>
            <a:pPr marL="12309475">
              <a:lnSpc>
                <a:spcPct val="100000"/>
              </a:lnSpc>
              <a:spcBef>
                <a:spcPts val="4029"/>
              </a:spcBef>
            </a:pPr>
            <a:r>
              <a:rPr sz="12375" b="1" spc="-540" baseline="-11111" dirty="0">
                <a:solidFill>
                  <a:schemeClr val="bg1"/>
                </a:solidFill>
              </a:rPr>
              <a:t>B</a:t>
            </a:r>
            <a:r>
              <a:rPr sz="12375" spc="-622" baseline="-11111" dirty="0">
                <a:solidFill>
                  <a:srgbClr val="FFB542"/>
                </a:solidFill>
              </a:rPr>
              <a:t> </a:t>
            </a:r>
            <a:r>
              <a:rPr lang="nl-NL" sz="3700" spc="30" dirty="0"/>
              <a:t>No</a:t>
            </a:r>
            <a:endParaRPr sz="3700" dirty="0"/>
          </a:p>
        </p:txBody>
      </p:sp>
      <p:sp>
        <p:nvSpPr>
          <p:cNvPr id="36" name="object 16">
            <a:extLst>
              <a:ext uri="{FF2B5EF4-FFF2-40B4-BE49-F238E27FC236}">
                <a16:creationId xmlns:a16="http://schemas.microsoft.com/office/drawing/2014/main" id="{A240CBDD-2334-6F56-FAAC-C369CFF09E2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DA6DF3A6-76F5-FD36-0AD9-3D76DF847347}"/>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EB16FD5E-08F4-4C75-5579-9625F9AB407A}"/>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3753880B-D7D8-C01E-198C-721B32B1FCE2}"/>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9FFE44DD-BEBD-761C-9A59-2B15C477D63E}"/>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697BA82D-D242-37FA-F6EC-162AB59A6B1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0C707092-2968-5862-68F7-AF62B34166EB}"/>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B218C7DB-9D45-F717-8B9B-3CD426797BE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B2BD77B6-330F-B57F-5C4C-56D4EAC5E97C}"/>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4AF4EF3C-AD00-B89B-6E06-5D1DAF15CB4A}"/>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84B5A0-122C-43C3-109B-FECD1E961A1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9A0ADAE2-7FAB-4DEC-2281-27424F925507}"/>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711F36D3-25BD-82F2-93B4-DEC8A163B2CD}"/>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38A4B012-8B44-075E-7501-E2844D8B71E1}"/>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61084354-6690-98CF-9A9F-738EE07305FE}"/>
                </a:ext>
              </a:extLst>
            </p:cNvPr>
            <p:cNvPicPr/>
            <p:nvPr/>
          </p:nvPicPr>
          <p:blipFill>
            <a:blip r:embed="rId3" cstate="print"/>
            <a:stretch>
              <a:fillRect/>
            </a:stretch>
          </p:blipFill>
          <p:spPr>
            <a:xfrm>
              <a:off x="900792" y="665402"/>
              <a:ext cx="90708" cy="160403"/>
            </a:xfrm>
            <a:prstGeom prst="rect">
              <a:avLst/>
            </a:prstGeom>
          </p:spPr>
        </p:pic>
      </p:grpSp>
      <p:grpSp>
        <p:nvGrpSpPr>
          <p:cNvPr id="9" name="object 7">
            <a:extLst>
              <a:ext uri="{FF2B5EF4-FFF2-40B4-BE49-F238E27FC236}">
                <a16:creationId xmlns:a16="http://schemas.microsoft.com/office/drawing/2014/main" id="{26D0350B-83D5-B7BD-F67E-353CFCB25519}"/>
              </a:ext>
            </a:extLst>
          </p:cNvPr>
          <p:cNvGrpSpPr/>
          <p:nvPr/>
        </p:nvGrpSpPr>
        <p:grpSpPr>
          <a:xfrm>
            <a:off x="15808526" y="8815854"/>
            <a:ext cx="622300" cy="766445"/>
            <a:chOff x="15455027" y="6882169"/>
            <a:chExt cx="622300" cy="766445"/>
          </a:xfrm>
        </p:grpSpPr>
        <p:sp>
          <p:nvSpPr>
            <p:cNvPr id="10" name="object 8">
              <a:extLst>
                <a:ext uri="{FF2B5EF4-FFF2-40B4-BE49-F238E27FC236}">
                  <a16:creationId xmlns:a16="http://schemas.microsoft.com/office/drawing/2014/main" id="{89916790-41BB-9677-59FC-EA80C84BDC75}"/>
                </a:ext>
              </a:extLst>
            </p:cNvPr>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11" name="object 9">
              <a:extLst>
                <a:ext uri="{FF2B5EF4-FFF2-40B4-BE49-F238E27FC236}">
                  <a16:creationId xmlns:a16="http://schemas.microsoft.com/office/drawing/2014/main" id="{DB2AD504-E695-1C02-2735-DC4DF20CE610}"/>
                </a:ext>
              </a:extLst>
            </p:cNvPr>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Tree>
    <p:extLst>
      <p:ext uri="{BB962C8B-B14F-4D97-AF65-F5344CB8AC3E}">
        <p14:creationId xmlns:p14="http://schemas.microsoft.com/office/powerpoint/2010/main" val="2097169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776044" y="3710558"/>
            <a:ext cx="4381500" cy="1654175"/>
          </a:xfrm>
          <a:custGeom>
            <a:avLst/>
            <a:gdLst/>
            <a:ahLst/>
            <a:cxnLst/>
            <a:rect l="l" t="t" r="r" b="b"/>
            <a:pathLst>
              <a:path w="4381500" h="1654175">
                <a:moveTo>
                  <a:pt x="404975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3590141" y="1388093"/>
                </a:lnTo>
                <a:lnTo>
                  <a:pt x="3600745" y="1408469"/>
                </a:lnTo>
                <a:lnTo>
                  <a:pt x="3633473" y="1459298"/>
                </a:lnTo>
                <a:lnTo>
                  <a:pt x="3683552" y="1516822"/>
                </a:lnTo>
                <a:lnTo>
                  <a:pt x="3715844" y="1545567"/>
                </a:lnTo>
                <a:lnTo>
                  <a:pt x="3753368" y="1572952"/>
                </a:lnTo>
                <a:lnTo>
                  <a:pt x="3796422" y="1597967"/>
                </a:lnTo>
                <a:lnTo>
                  <a:pt x="3845305" y="1619599"/>
                </a:lnTo>
                <a:lnTo>
                  <a:pt x="3900315" y="1636838"/>
                </a:lnTo>
                <a:lnTo>
                  <a:pt x="3961751" y="1648673"/>
                </a:lnTo>
                <a:lnTo>
                  <a:pt x="4029909" y="1654093"/>
                </a:lnTo>
                <a:lnTo>
                  <a:pt x="4105089" y="1652085"/>
                </a:lnTo>
                <a:lnTo>
                  <a:pt x="4049464" y="1581046"/>
                </a:lnTo>
                <a:lnTo>
                  <a:pt x="4017050" y="1529867"/>
                </a:lnTo>
                <a:lnTo>
                  <a:pt x="3995364" y="1473799"/>
                </a:lnTo>
                <a:lnTo>
                  <a:pt x="3971920" y="1388093"/>
                </a:lnTo>
                <a:lnTo>
                  <a:pt x="4049751" y="1388093"/>
                </a:lnTo>
                <a:lnTo>
                  <a:pt x="4098752" y="1384498"/>
                </a:lnTo>
                <a:lnTo>
                  <a:pt x="4145521" y="1374054"/>
                </a:lnTo>
                <a:lnTo>
                  <a:pt x="4189544" y="1357275"/>
                </a:lnTo>
                <a:lnTo>
                  <a:pt x="4230310" y="1334672"/>
                </a:lnTo>
                <a:lnTo>
                  <a:pt x="4267305" y="1306759"/>
                </a:lnTo>
                <a:lnTo>
                  <a:pt x="4300015" y="1274049"/>
                </a:lnTo>
                <a:lnTo>
                  <a:pt x="4327929" y="1237055"/>
                </a:lnTo>
                <a:lnTo>
                  <a:pt x="4350533" y="1196289"/>
                </a:lnTo>
                <a:lnTo>
                  <a:pt x="4367313" y="1152265"/>
                </a:lnTo>
                <a:lnTo>
                  <a:pt x="4377758" y="1105494"/>
                </a:lnTo>
                <a:lnTo>
                  <a:pt x="4381353" y="1056491"/>
                </a:lnTo>
                <a:lnTo>
                  <a:pt x="4381353" y="331602"/>
                </a:lnTo>
                <a:lnTo>
                  <a:pt x="4377758" y="282599"/>
                </a:lnTo>
                <a:lnTo>
                  <a:pt x="4367313" y="235828"/>
                </a:lnTo>
                <a:lnTo>
                  <a:pt x="4350533" y="191804"/>
                </a:lnTo>
                <a:lnTo>
                  <a:pt x="4327929" y="151038"/>
                </a:lnTo>
                <a:lnTo>
                  <a:pt x="4300015" y="114043"/>
                </a:lnTo>
                <a:lnTo>
                  <a:pt x="4267305" y="81334"/>
                </a:lnTo>
                <a:lnTo>
                  <a:pt x="4230310" y="53421"/>
                </a:lnTo>
                <a:lnTo>
                  <a:pt x="4189544" y="30818"/>
                </a:lnTo>
                <a:lnTo>
                  <a:pt x="4145521" y="14039"/>
                </a:lnTo>
                <a:lnTo>
                  <a:pt x="4098752" y="3595"/>
                </a:lnTo>
                <a:lnTo>
                  <a:pt x="4049751"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7871063"/>
            <a:ext cx="13026390" cy="2247900"/>
          </a:xfrm>
          <a:custGeom>
            <a:avLst/>
            <a:gdLst/>
            <a:ahLst/>
            <a:cxnLst/>
            <a:rect l="l" t="t" r="r" b="b"/>
            <a:pathLst>
              <a:path w="13026390" h="2247900">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50117"/>
                </a:lnTo>
                <a:lnTo>
                  <a:pt x="3595" y="1699120"/>
                </a:lnTo>
                <a:lnTo>
                  <a:pt x="14039" y="1745891"/>
                </a:lnTo>
                <a:lnTo>
                  <a:pt x="30818" y="1789915"/>
                </a:lnTo>
                <a:lnTo>
                  <a:pt x="53421" y="1830681"/>
                </a:lnTo>
                <a:lnTo>
                  <a:pt x="81334" y="1867675"/>
                </a:lnTo>
                <a:lnTo>
                  <a:pt x="114043" y="1900385"/>
                </a:lnTo>
                <a:lnTo>
                  <a:pt x="151038" y="1928298"/>
                </a:lnTo>
                <a:lnTo>
                  <a:pt x="191804" y="1950900"/>
                </a:lnTo>
                <a:lnTo>
                  <a:pt x="235828" y="1967680"/>
                </a:lnTo>
                <a:lnTo>
                  <a:pt x="282599" y="1978124"/>
                </a:lnTo>
                <a:lnTo>
                  <a:pt x="331602" y="1981719"/>
                </a:lnTo>
                <a:lnTo>
                  <a:pt x="12234800" y="1981719"/>
                </a:lnTo>
                <a:lnTo>
                  <a:pt x="12245403" y="2002095"/>
                </a:lnTo>
                <a:lnTo>
                  <a:pt x="12278131" y="2052923"/>
                </a:lnTo>
                <a:lnTo>
                  <a:pt x="12328210" y="2110448"/>
                </a:lnTo>
                <a:lnTo>
                  <a:pt x="12360502" y="2139193"/>
                </a:lnTo>
                <a:lnTo>
                  <a:pt x="12398026" y="2166578"/>
                </a:lnTo>
                <a:lnTo>
                  <a:pt x="12441080" y="2191593"/>
                </a:lnTo>
                <a:lnTo>
                  <a:pt x="12489964" y="2213225"/>
                </a:lnTo>
                <a:lnTo>
                  <a:pt x="12544974" y="2230464"/>
                </a:lnTo>
                <a:lnTo>
                  <a:pt x="12606409" y="2242299"/>
                </a:lnTo>
                <a:lnTo>
                  <a:pt x="12674567" y="2247719"/>
                </a:lnTo>
                <a:lnTo>
                  <a:pt x="12749747" y="2245711"/>
                </a:lnTo>
                <a:lnTo>
                  <a:pt x="12694122" y="2174672"/>
                </a:lnTo>
                <a:lnTo>
                  <a:pt x="12661708" y="2123492"/>
                </a:lnTo>
                <a:lnTo>
                  <a:pt x="12640022" y="2067425"/>
                </a:lnTo>
                <a:lnTo>
                  <a:pt x="12616579" y="1981719"/>
                </a:lnTo>
                <a:lnTo>
                  <a:pt x="12694409" y="1981719"/>
                </a:lnTo>
                <a:lnTo>
                  <a:pt x="12743410" y="1978124"/>
                </a:lnTo>
                <a:lnTo>
                  <a:pt x="12790179" y="1967680"/>
                </a:lnTo>
                <a:lnTo>
                  <a:pt x="12834203" y="1950900"/>
                </a:lnTo>
                <a:lnTo>
                  <a:pt x="12874968" y="1928298"/>
                </a:lnTo>
                <a:lnTo>
                  <a:pt x="12911963" y="1900385"/>
                </a:lnTo>
                <a:lnTo>
                  <a:pt x="12944674" y="1867675"/>
                </a:lnTo>
                <a:lnTo>
                  <a:pt x="12972587" y="1830681"/>
                </a:lnTo>
                <a:lnTo>
                  <a:pt x="12995191" y="1789915"/>
                </a:lnTo>
                <a:lnTo>
                  <a:pt x="13011971" y="1745891"/>
                </a:lnTo>
                <a:lnTo>
                  <a:pt x="13022416" y="1699120"/>
                </a:lnTo>
                <a:lnTo>
                  <a:pt x="13026011" y="1650117"/>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CEDAF"/>
          </a:solidFill>
        </p:spPr>
        <p:txBody>
          <a:bodyPr wrap="square" lIns="0" tIns="0" rIns="0" bIns="0" rtlCol="0"/>
          <a:lstStyle/>
          <a:p>
            <a:endParaRPr dirty="0"/>
          </a:p>
        </p:txBody>
      </p:sp>
      <p:sp>
        <p:nvSpPr>
          <p:cNvPr id="4" name="object 4"/>
          <p:cNvSpPr/>
          <p:nvPr/>
        </p:nvSpPr>
        <p:spPr>
          <a:xfrm>
            <a:off x="5170223" y="5479156"/>
            <a:ext cx="11987530" cy="2277745"/>
          </a:xfrm>
          <a:custGeom>
            <a:avLst/>
            <a:gdLst/>
            <a:ahLst/>
            <a:cxnLst/>
            <a:rect l="l" t="t" r="r" b="b"/>
            <a:pathLst>
              <a:path w="11987530" h="2277745">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79791"/>
                </a:lnTo>
                <a:lnTo>
                  <a:pt x="3595" y="1728795"/>
                </a:lnTo>
                <a:lnTo>
                  <a:pt x="14039" y="1775565"/>
                </a:lnTo>
                <a:lnTo>
                  <a:pt x="30820" y="1819590"/>
                </a:lnTo>
                <a:lnTo>
                  <a:pt x="53424" y="1860356"/>
                </a:lnTo>
                <a:lnTo>
                  <a:pt x="81337" y="1897350"/>
                </a:lnTo>
                <a:lnTo>
                  <a:pt x="114048" y="1930060"/>
                </a:lnTo>
                <a:lnTo>
                  <a:pt x="151042" y="1957972"/>
                </a:lnTo>
                <a:lnTo>
                  <a:pt x="191808" y="1980575"/>
                </a:lnTo>
                <a:lnTo>
                  <a:pt x="235832" y="1997355"/>
                </a:lnTo>
                <a:lnTo>
                  <a:pt x="282601" y="2007798"/>
                </a:lnTo>
                <a:lnTo>
                  <a:pt x="331602" y="2011394"/>
                </a:lnTo>
                <a:lnTo>
                  <a:pt x="11195962" y="2011394"/>
                </a:lnTo>
                <a:lnTo>
                  <a:pt x="11206565" y="2031769"/>
                </a:lnTo>
                <a:lnTo>
                  <a:pt x="11239294" y="2082598"/>
                </a:lnTo>
                <a:lnTo>
                  <a:pt x="11289373" y="2140122"/>
                </a:lnTo>
                <a:lnTo>
                  <a:pt x="11321664" y="2168867"/>
                </a:lnTo>
                <a:lnTo>
                  <a:pt x="11359188" y="2196253"/>
                </a:lnTo>
                <a:lnTo>
                  <a:pt x="11402243" y="2221267"/>
                </a:lnTo>
                <a:lnTo>
                  <a:pt x="11451126" y="2242900"/>
                </a:lnTo>
                <a:lnTo>
                  <a:pt x="11506136" y="2260139"/>
                </a:lnTo>
                <a:lnTo>
                  <a:pt x="11567571" y="2271974"/>
                </a:lnTo>
                <a:lnTo>
                  <a:pt x="11635730" y="2277393"/>
                </a:lnTo>
                <a:lnTo>
                  <a:pt x="11710910" y="2275386"/>
                </a:lnTo>
                <a:lnTo>
                  <a:pt x="11655284" y="2204352"/>
                </a:lnTo>
                <a:lnTo>
                  <a:pt x="11622871" y="2153175"/>
                </a:lnTo>
                <a:lnTo>
                  <a:pt x="11601185" y="2097105"/>
                </a:lnTo>
                <a:lnTo>
                  <a:pt x="11577741" y="2011394"/>
                </a:lnTo>
                <a:lnTo>
                  <a:pt x="11655571" y="2011394"/>
                </a:lnTo>
                <a:lnTo>
                  <a:pt x="11704572" y="2007798"/>
                </a:lnTo>
                <a:lnTo>
                  <a:pt x="11751341" y="1997355"/>
                </a:lnTo>
                <a:lnTo>
                  <a:pt x="11795365" y="1980575"/>
                </a:lnTo>
                <a:lnTo>
                  <a:pt x="11836131" y="1957972"/>
                </a:lnTo>
                <a:lnTo>
                  <a:pt x="11873126" y="1930060"/>
                </a:lnTo>
                <a:lnTo>
                  <a:pt x="11905836" y="1897350"/>
                </a:lnTo>
                <a:lnTo>
                  <a:pt x="11933750" y="1860356"/>
                </a:lnTo>
                <a:lnTo>
                  <a:pt x="11956353" y="1819590"/>
                </a:lnTo>
                <a:lnTo>
                  <a:pt x="11973134" y="1775565"/>
                </a:lnTo>
                <a:lnTo>
                  <a:pt x="11983578" y="1728795"/>
                </a:lnTo>
                <a:lnTo>
                  <a:pt x="11987174" y="1679791"/>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5" name="object 5"/>
          <p:cNvSpPr txBox="1">
            <a:spLocks noGrp="1"/>
          </p:cNvSpPr>
          <p:nvPr>
            <p:ph type="title" idx="4294967295"/>
          </p:nvPr>
        </p:nvSpPr>
        <p:spPr>
          <a:xfrm>
            <a:off x="2397637" y="2052745"/>
            <a:ext cx="14762024" cy="2730618"/>
          </a:xfrm>
          <a:prstGeom prst="rect">
            <a:avLst/>
          </a:prstGeom>
        </p:spPr>
        <p:txBody>
          <a:bodyPr vert="horz" wrap="square" lIns="0" tIns="65404" rIns="0" bIns="0" rtlCol="0">
            <a:spAutoFit/>
          </a:bodyPr>
          <a:lstStyle/>
          <a:p>
            <a:pPr marL="38100" marR="30480" algn="just">
              <a:lnSpc>
                <a:spcPts val="4120"/>
              </a:lnSpc>
              <a:spcBef>
                <a:spcPts val="515"/>
              </a:spcBef>
            </a:pPr>
            <a:r>
              <a:rPr lang="en-GB" sz="3700" spc="-50" dirty="0">
                <a:solidFill>
                  <a:srgbClr val="231F20"/>
                </a:solidFill>
              </a:rPr>
              <a:t>What should you do if a </a:t>
            </a:r>
            <a:r>
              <a:rPr lang="en-GB" sz="3700" b="1" spc="-50" dirty="0">
                <a:solidFill>
                  <a:srgbClr val="231F20"/>
                </a:solidFill>
              </a:rPr>
              <a:t>message appears on your screen blocking your computer</a:t>
            </a:r>
            <a:r>
              <a:rPr lang="en-GB" sz="3700" spc="-50" dirty="0">
                <a:solidFill>
                  <a:srgbClr val="231F20"/>
                </a:solidFill>
              </a:rPr>
              <a:t>, indicating a serious technical problem, a risk of losing your data or the presence of numerous viruses?</a:t>
            </a:r>
            <a:endParaRPr lang="en-GB" sz="3700" dirty="0"/>
          </a:p>
          <a:p>
            <a:pPr marR="728345" algn="r">
              <a:lnSpc>
                <a:spcPts val="8440"/>
              </a:lnSpc>
            </a:pPr>
            <a:r>
              <a:rPr sz="12375" b="1" spc="-367" baseline="-11111" dirty="0">
                <a:solidFill>
                  <a:srgbClr val="FFB542"/>
                </a:solidFill>
              </a:rPr>
              <a:t>A</a:t>
            </a:r>
            <a:r>
              <a:rPr sz="12375" spc="-615" baseline="-11111" dirty="0">
                <a:solidFill>
                  <a:srgbClr val="FFB542"/>
                </a:solidFill>
              </a:rPr>
              <a:t> </a:t>
            </a:r>
            <a:r>
              <a:rPr lang="nl-NL" sz="3700" spc="60" dirty="0">
                <a:solidFill>
                  <a:srgbClr val="231F20"/>
                </a:solidFill>
              </a:rPr>
              <a:t>Do nothing</a:t>
            </a:r>
            <a:endParaRPr sz="3700" dirty="0"/>
          </a:p>
        </p:txBody>
      </p:sp>
      <p:sp>
        <p:nvSpPr>
          <p:cNvPr id="6" name="object 6"/>
          <p:cNvSpPr txBox="1"/>
          <p:nvPr/>
        </p:nvSpPr>
        <p:spPr>
          <a:xfrm>
            <a:off x="4704454" y="5256996"/>
            <a:ext cx="11984990" cy="425693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lang="en-GB" sz="12375" spc="-562" baseline="-11111" dirty="0">
                <a:solidFill>
                  <a:srgbClr val="FFB542"/>
                </a:solidFill>
                <a:latin typeface="Calibri"/>
                <a:cs typeface="Calibri"/>
              </a:rPr>
              <a:t> </a:t>
            </a:r>
            <a:r>
              <a:rPr lang="en-GB" sz="3700" spc="-10" dirty="0">
                <a:solidFill>
                  <a:srgbClr val="231F20"/>
                </a:solidFill>
                <a:latin typeface="Calibri"/>
                <a:cs typeface="Calibri"/>
              </a:rPr>
              <a:t>Contact technical support at the number indicated</a:t>
            </a:r>
          </a:p>
          <a:p>
            <a:pPr marR="67945" algn="r">
              <a:lnSpc>
                <a:spcPts val="4340"/>
              </a:lnSpc>
            </a:pPr>
            <a:r>
              <a:rPr lang="en-GB" sz="3700" spc="-10" dirty="0">
                <a:solidFill>
                  <a:srgbClr val="231F20"/>
                </a:solidFill>
                <a:latin typeface="Calibri"/>
                <a:cs typeface="Calibri"/>
              </a:rPr>
              <a:t>on the error message</a:t>
            </a:r>
            <a:endParaRPr lang="en-GB" sz="3700" dirty="0">
              <a:latin typeface="Calibri"/>
              <a:cs typeface="Calibri"/>
            </a:endParaRPr>
          </a:p>
          <a:p>
            <a:pPr>
              <a:lnSpc>
                <a:spcPct val="100000"/>
              </a:lnSpc>
              <a:spcBef>
                <a:spcPts val="50"/>
              </a:spcBef>
            </a:pPr>
            <a:endParaRPr lang="en-GB" sz="3800" dirty="0">
              <a:latin typeface="Calibri"/>
              <a:cs typeface="Calibri"/>
            </a:endParaRPr>
          </a:p>
          <a:p>
            <a:pPr marR="66675" algn="r"/>
            <a:r>
              <a:rPr sz="12375" b="1" baseline="-11111" dirty="0">
                <a:solidFill>
                  <a:srgbClr val="FFB542"/>
                </a:solidFill>
                <a:latin typeface="Calibri"/>
                <a:cs typeface="Calibri"/>
              </a:rPr>
              <a:t>C</a:t>
            </a:r>
            <a:r>
              <a:rPr sz="12375" spc="-547" baseline="-11111" dirty="0">
                <a:solidFill>
                  <a:srgbClr val="FFB542"/>
                </a:solidFill>
                <a:latin typeface="Calibri"/>
                <a:cs typeface="Calibri"/>
              </a:rPr>
              <a:t> </a:t>
            </a:r>
            <a:r>
              <a:rPr lang="en-GB" sz="3700" dirty="0">
                <a:solidFill>
                  <a:srgbClr val="231F20"/>
                </a:solidFill>
                <a:latin typeface="Calibri"/>
                <a:cs typeface="Calibri"/>
              </a:rPr>
              <a:t>Attempt to restart your computer and, if the problem persists, ask a friend for help</a:t>
            </a:r>
            <a:endParaRPr sz="3700" dirty="0">
              <a:latin typeface="Calibri"/>
              <a:cs typeface="Calibri"/>
            </a:endParaRPr>
          </a:p>
        </p:txBody>
      </p:sp>
      <p:sp>
        <p:nvSpPr>
          <p:cNvPr id="37" name="object 16">
            <a:extLst>
              <a:ext uri="{FF2B5EF4-FFF2-40B4-BE49-F238E27FC236}">
                <a16:creationId xmlns:a16="http://schemas.microsoft.com/office/drawing/2014/main" id="{8BFC756C-2A67-081D-6D71-CB559ED31011}"/>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6A4D5314-071D-F8E0-C1DA-281FF383E68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FE50214C-A050-EF95-3B3C-63B181B1AB67}"/>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77694139-D425-3C74-2689-41314901810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C49E6719-18AF-645E-54F3-473E85C6C51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70FBAC40-8626-A1CE-F3A4-DAD0A3E7666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7B908F36-E102-EF30-FB7B-7B00A9E2C774}"/>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A3125105-009E-75FA-6E1B-A075888CDFB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6CD21D6D-6EB7-658C-9E81-29EA2DAEAE2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0AB78C55-C223-5DBB-0747-30965A6B8E4C}"/>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CDED9724-BAB1-F282-E9F3-C0A2BE5C348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A10F2D9-4B63-D7D2-AD5F-21D5FE399C1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AFCF6939-7152-DB5C-5BB1-B5DBA008A8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F963E7D7-7E84-B2DD-86C4-EE51FBFA4C6E}"/>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308A2AAA-9871-CE66-639A-68809E3B15B1}"/>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776044" y="3710558"/>
            <a:ext cx="4381500" cy="1654175"/>
          </a:xfrm>
          <a:custGeom>
            <a:avLst/>
            <a:gdLst/>
            <a:ahLst/>
            <a:cxnLst/>
            <a:rect l="l" t="t" r="r" b="b"/>
            <a:pathLst>
              <a:path w="4381500" h="1654175">
                <a:moveTo>
                  <a:pt x="404975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3590141" y="1388093"/>
                </a:lnTo>
                <a:lnTo>
                  <a:pt x="3600745" y="1408469"/>
                </a:lnTo>
                <a:lnTo>
                  <a:pt x="3633473" y="1459298"/>
                </a:lnTo>
                <a:lnTo>
                  <a:pt x="3683552" y="1516822"/>
                </a:lnTo>
                <a:lnTo>
                  <a:pt x="3715844" y="1545567"/>
                </a:lnTo>
                <a:lnTo>
                  <a:pt x="3753368" y="1572952"/>
                </a:lnTo>
                <a:lnTo>
                  <a:pt x="3796422" y="1597967"/>
                </a:lnTo>
                <a:lnTo>
                  <a:pt x="3845305" y="1619599"/>
                </a:lnTo>
                <a:lnTo>
                  <a:pt x="3900315" y="1636838"/>
                </a:lnTo>
                <a:lnTo>
                  <a:pt x="3961751" y="1648673"/>
                </a:lnTo>
                <a:lnTo>
                  <a:pt x="4029909" y="1654093"/>
                </a:lnTo>
                <a:lnTo>
                  <a:pt x="4105089" y="1652085"/>
                </a:lnTo>
                <a:lnTo>
                  <a:pt x="4049464" y="1581046"/>
                </a:lnTo>
                <a:lnTo>
                  <a:pt x="4017050" y="1529867"/>
                </a:lnTo>
                <a:lnTo>
                  <a:pt x="3995364" y="1473799"/>
                </a:lnTo>
                <a:lnTo>
                  <a:pt x="3971920" y="1388093"/>
                </a:lnTo>
                <a:lnTo>
                  <a:pt x="4049751" y="1388093"/>
                </a:lnTo>
                <a:lnTo>
                  <a:pt x="4098752" y="1384498"/>
                </a:lnTo>
                <a:lnTo>
                  <a:pt x="4145521" y="1374054"/>
                </a:lnTo>
                <a:lnTo>
                  <a:pt x="4189544" y="1357275"/>
                </a:lnTo>
                <a:lnTo>
                  <a:pt x="4230310" y="1334672"/>
                </a:lnTo>
                <a:lnTo>
                  <a:pt x="4267305" y="1306759"/>
                </a:lnTo>
                <a:lnTo>
                  <a:pt x="4300015" y="1274049"/>
                </a:lnTo>
                <a:lnTo>
                  <a:pt x="4327929" y="1237055"/>
                </a:lnTo>
                <a:lnTo>
                  <a:pt x="4350533" y="1196289"/>
                </a:lnTo>
                <a:lnTo>
                  <a:pt x="4367313" y="1152265"/>
                </a:lnTo>
                <a:lnTo>
                  <a:pt x="4377758" y="1105494"/>
                </a:lnTo>
                <a:lnTo>
                  <a:pt x="4381353" y="1056491"/>
                </a:lnTo>
                <a:lnTo>
                  <a:pt x="4381353" y="331602"/>
                </a:lnTo>
                <a:lnTo>
                  <a:pt x="4377758" y="282599"/>
                </a:lnTo>
                <a:lnTo>
                  <a:pt x="4367313" y="235828"/>
                </a:lnTo>
                <a:lnTo>
                  <a:pt x="4350533" y="191804"/>
                </a:lnTo>
                <a:lnTo>
                  <a:pt x="4327929" y="151038"/>
                </a:lnTo>
                <a:lnTo>
                  <a:pt x="4300015" y="114043"/>
                </a:lnTo>
                <a:lnTo>
                  <a:pt x="4267305" y="81334"/>
                </a:lnTo>
                <a:lnTo>
                  <a:pt x="4230310" y="53421"/>
                </a:lnTo>
                <a:lnTo>
                  <a:pt x="4189544" y="30818"/>
                </a:lnTo>
                <a:lnTo>
                  <a:pt x="4145521" y="14039"/>
                </a:lnTo>
                <a:lnTo>
                  <a:pt x="4098752" y="3595"/>
                </a:lnTo>
                <a:lnTo>
                  <a:pt x="4049751"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7871063"/>
            <a:ext cx="13026390" cy="2247900"/>
          </a:xfrm>
          <a:custGeom>
            <a:avLst/>
            <a:gdLst/>
            <a:ahLst/>
            <a:cxnLst/>
            <a:rect l="l" t="t" r="r" b="b"/>
            <a:pathLst>
              <a:path w="13026390" h="2247900">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50117"/>
                </a:lnTo>
                <a:lnTo>
                  <a:pt x="3595" y="1699120"/>
                </a:lnTo>
                <a:lnTo>
                  <a:pt x="14039" y="1745891"/>
                </a:lnTo>
                <a:lnTo>
                  <a:pt x="30818" y="1789915"/>
                </a:lnTo>
                <a:lnTo>
                  <a:pt x="53421" y="1830681"/>
                </a:lnTo>
                <a:lnTo>
                  <a:pt x="81334" y="1867675"/>
                </a:lnTo>
                <a:lnTo>
                  <a:pt x="114043" y="1900385"/>
                </a:lnTo>
                <a:lnTo>
                  <a:pt x="151038" y="1928298"/>
                </a:lnTo>
                <a:lnTo>
                  <a:pt x="191804" y="1950900"/>
                </a:lnTo>
                <a:lnTo>
                  <a:pt x="235828" y="1967680"/>
                </a:lnTo>
                <a:lnTo>
                  <a:pt x="282599" y="1978124"/>
                </a:lnTo>
                <a:lnTo>
                  <a:pt x="331602" y="1981719"/>
                </a:lnTo>
                <a:lnTo>
                  <a:pt x="12234800" y="1981719"/>
                </a:lnTo>
                <a:lnTo>
                  <a:pt x="12245403" y="2002095"/>
                </a:lnTo>
                <a:lnTo>
                  <a:pt x="12278131" y="2052923"/>
                </a:lnTo>
                <a:lnTo>
                  <a:pt x="12328210" y="2110448"/>
                </a:lnTo>
                <a:lnTo>
                  <a:pt x="12360502" y="2139193"/>
                </a:lnTo>
                <a:lnTo>
                  <a:pt x="12398026" y="2166578"/>
                </a:lnTo>
                <a:lnTo>
                  <a:pt x="12441080" y="2191593"/>
                </a:lnTo>
                <a:lnTo>
                  <a:pt x="12489964" y="2213225"/>
                </a:lnTo>
                <a:lnTo>
                  <a:pt x="12544974" y="2230464"/>
                </a:lnTo>
                <a:lnTo>
                  <a:pt x="12606409" y="2242299"/>
                </a:lnTo>
                <a:lnTo>
                  <a:pt x="12674567" y="2247719"/>
                </a:lnTo>
                <a:lnTo>
                  <a:pt x="12749747" y="2245711"/>
                </a:lnTo>
                <a:lnTo>
                  <a:pt x="12694122" y="2174672"/>
                </a:lnTo>
                <a:lnTo>
                  <a:pt x="12661708" y="2123492"/>
                </a:lnTo>
                <a:lnTo>
                  <a:pt x="12640022" y="2067425"/>
                </a:lnTo>
                <a:lnTo>
                  <a:pt x="12616579" y="1981719"/>
                </a:lnTo>
                <a:lnTo>
                  <a:pt x="12694409" y="1981719"/>
                </a:lnTo>
                <a:lnTo>
                  <a:pt x="12743410" y="1978124"/>
                </a:lnTo>
                <a:lnTo>
                  <a:pt x="12790179" y="1967680"/>
                </a:lnTo>
                <a:lnTo>
                  <a:pt x="12834203" y="1950900"/>
                </a:lnTo>
                <a:lnTo>
                  <a:pt x="12874968" y="1928298"/>
                </a:lnTo>
                <a:lnTo>
                  <a:pt x="12911963" y="1900385"/>
                </a:lnTo>
                <a:lnTo>
                  <a:pt x="12944674" y="1867675"/>
                </a:lnTo>
                <a:lnTo>
                  <a:pt x="12972587" y="1830681"/>
                </a:lnTo>
                <a:lnTo>
                  <a:pt x="12995191" y="1789915"/>
                </a:lnTo>
                <a:lnTo>
                  <a:pt x="13011971" y="1745891"/>
                </a:lnTo>
                <a:lnTo>
                  <a:pt x="13022416" y="1699120"/>
                </a:lnTo>
                <a:lnTo>
                  <a:pt x="13026011" y="1650117"/>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FC000"/>
          </a:solidFill>
        </p:spPr>
        <p:txBody>
          <a:bodyPr wrap="square" lIns="0" tIns="0" rIns="0" bIns="0" rtlCol="0"/>
          <a:lstStyle/>
          <a:p>
            <a:endParaRPr dirty="0"/>
          </a:p>
        </p:txBody>
      </p:sp>
      <p:sp>
        <p:nvSpPr>
          <p:cNvPr id="4" name="object 4"/>
          <p:cNvSpPr/>
          <p:nvPr/>
        </p:nvSpPr>
        <p:spPr>
          <a:xfrm>
            <a:off x="5170223" y="5479156"/>
            <a:ext cx="11987530" cy="2277745"/>
          </a:xfrm>
          <a:custGeom>
            <a:avLst/>
            <a:gdLst/>
            <a:ahLst/>
            <a:cxnLst/>
            <a:rect l="l" t="t" r="r" b="b"/>
            <a:pathLst>
              <a:path w="11987530" h="2277745">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79791"/>
                </a:lnTo>
                <a:lnTo>
                  <a:pt x="3595" y="1728795"/>
                </a:lnTo>
                <a:lnTo>
                  <a:pt x="14039" y="1775565"/>
                </a:lnTo>
                <a:lnTo>
                  <a:pt x="30820" y="1819590"/>
                </a:lnTo>
                <a:lnTo>
                  <a:pt x="53424" y="1860356"/>
                </a:lnTo>
                <a:lnTo>
                  <a:pt x="81337" y="1897350"/>
                </a:lnTo>
                <a:lnTo>
                  <a:pt x="114048" y="1930060"/>
                </a:lnTo>
                <a:lnTo>
                  <a:pt x="151042" y="1957972"/>
                </a:lnTo>
                <a:lnTo>
                  <a:pt x="191808" y="1980575"/>
                </a:lnTo>
                <a:lnTo>
                  <a:pt x="235832" y="1997355"/>
                </a:lnTo>
                <a:lnTo>
                  <a:pt x="282601" y="2007798"/>
                </a:lnTo>
                <a:lnTo>
                  <a:pt x="331602" y="2011394"/>
                </a:lnTo>
                <a:lnTo>
                  <a:pt x="11195962" y="2011394"/>
                </a:lnTo>
                <a:lnTo>
                  <a:pt x="11206565" y="2031769"/>
                </a:lnTo>
                <a:lnTo>
                  <a:pt x="11239294" y="2082598"/>
                </a:lnTo>
                <a:lnTo>
                  <a:pt x="11289373" y="2140122"/>
                </a:lnTo>
                <a:lnTo>
                  <a:pt x="11321664" y="2168867"/>
                </a:lnTo>
                <a:lnTo>
                  <a:pt x="11359188" y="2196253"/>
                </a:lnTo>
                <a:lnTo>
                  <a:pt x="11402243" y="2221267"/>
                </a:lnTo>
                <a:lnTo>
                  <a:pt x="11451126" y="2242900"/>
                </a:lnTo>
                <a:lnTo>
                  <a:pt x="11506136" y="2260139"/>
                </a:lnTo>
                <a:lnTo>
                  <a:pt x="11567571" y="2271974"/>
                </a:lnTo>
                <a:lnTo>
                  <a:pt x="11635730" y="2277393"/>
                </a:lnTo>
                <a:lnTo>
                  <a:pt x="11710910" y="2275386"/>
                </a:lnTo>
                <a:lnTo>
                  <a:pt x="11655284" y="2204352"/>
                </a:lnTo>
                <a:lnTo>
                  <a:pt x="11622871" y="2153175"/>
                </a:lnTo>
                <a:lnTo>
                  <a:pt x="11601185" y="2097105"/>
                </a:lnTo>
                <a:lnTo>
                  <a:pt x="11577741" y="2011394"/>
                </a:lnTo>
                <a:lnTo>
                  <a:pt x="11655571" y="2011394"/>
                </a:lnTo>
                <a:lnTo>
                  <a:pt x="11704572" y="2007798"/>
                </a:lnTo>
                <a:lnTo>
                  <a:pt x="11751341" y="1997355"/>
                </a:lnTo>
                <a:lnTo>
                  <a:pt x="11795365" y="1980575"/>
                </a:lnTo>
                <a:lnTo>
                  <a:pt x="11836131" y="1957972"/>
                </a:lnTo>
                <a:lnTo>
                  <a:pt x="11873126" y="1930060"/>
                </a:lnTo>
                <a:lnTo>
                  <a:pt x="11905836" y="1897350"/>
                </a:lnTo>
                <a:lnTo>
                  <a:pt x="11933750" y="1860356"/>
                </a:lnTo>
                <a:lnTo>
                  <a:pt x="11956353" y="1819590"/>
                </a:lnTo>
                <a:lnTo>
                  <a:pt x="11973134" y="1775565"/>
                </a:lnTo>
                <a:lnTo>
                  <a:pt x="11983578" y="1728795"/>
                </a:lnTo>
                <a:lnTo>
                  <a:pt x="11987174" y="1679791"/>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5" name="object 5"/>
          <p:cNvSpPr txBox="1">
            <a:spLocks noGrp="1"/>
          </p:cNvSpPr>
          <p:nvPr>
            <p:ph type="title" idx="4294967295"/>
          </p:nvPr>
        </p:nvSpPr>
        <p:spPr>
          <a:xfrm>
            <a:off x="2397637" y="2052745"/>
            <a:ext cx="14762024" cy="2730618"/>
          </a:xfrm>
          <a:prstGeom prst="rect">
            <a:avLst/>
          </a:prstGeom>
        </p:spPr>
        <p:txBody>
          <a:bodyPr vert="horz" wrap="square" lIns="0" tIns="65404" rIns="0" bIns="0" rtlCol="0">
            <a:spAutoFit/>
          </a:bodyPr>
          <a:lstStyle/>
          <a:p>
            <a:pPr marL="38100" marR="30480" algn="just">
              <a:lnSpc>
                <a:spcPts val="4120"/>
              </a:lnSpc>
              <a:spcBef>
                <a:spcPts val="515"/>
              </a:spcBef>
            </a:pPr>
            <a:r>
              <a:rPr lang="en-GB" sz="3700" spc="-50" dirty="0">
                <a:solidFill>
                  <a:srgbClr val="231F20"/>
                </a:solidFill>
              </a:rPr>
              <a:t>What should you do if a </a:t>
            </a:r>
            <a:r>
              <a:rPr lang="en-GB" sz="3700" b="1" spc="-50" dirty="0">
                <a:solidFill>
                  <a:srgbClr val="231F20"/>
                </a:solidFill>
              </a:rPr>
              <a:t>message appears on your screen blocking your computer</a:t>
            </a:r>
            <a:r>
              <a:rPr lang="en-GB" sz="3700" spc="-50" dirty="0">
                <a:solidFill>
                  <a:srgbClr val="231F20"/>
                </a:solidFill>
              </a:rPr>
              <a:t>, indicating a serious technical problem, a risk of losing your data or the presence of numerous viruses?</a:t>
            </a:r>
            <a:endParaRPr lang="en-GB" sz="3700" dirty="0"/>
          </a:p>
          <a:p>
            <a:pPr marR="728345" algn="r">
              <a:lnSpc>
                <a:spcPts val="8440"/>
              </a:lnSpc>
            </a:pPr>
            <a:r>
              <a:rPr sz="12375" b="1" spc="-367" baseline="-11111" dirty="0">
                <a:solidFill>
                  <a:srgbClr val="FFB542"/>
                </a:solidFill>
              </a:rPr>
              <a:t>A</a:t>
            </a:r>
            <a:r>
              <a:rPr sz="12375" spc="-615" baseline="-11111" dirty="0">
                <a:solidFill>
                  <a:srgbClr val="FFB542"/>
                </a:solidFill>
              </a:rPr>
              <a:t> </a:t>
            </a:r>
            <a:r>
              <a:rPr lang="nl-NL" sz="3700" spc="60" dirty="0">
                <a:solidFill>
                  <a:srgbClr val="231F20"/>
                </a:solidFill>
              </a:rPr>
              <a:t>Do nothing</a:t>
            </a:r>
            <a:endParaRPr sz="3700" dirty="0"/>
          </a:p>
        </p:txBody>
      </p:sp>
      <p:sp>
        <p:nvSpPr>
          <p:cNvPr id="6" name="object 6"/>
          <p:cNvSpPr txBox="1"/>
          <p:nvPr/>
        </p:nvSpPr>
        <p:spPr>
          <a:xfrm>
            <a:off x="4704454" y="5256996"/>
            <a:ext cx="11984990" cy="425693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lang="en-GB" sz="12375" spc="-562" baseline="-11111" dirty="0">
                <a:solidFill>
                  <a:srgbClr val="FFB542"/>
                </a:solidFill>
                <a:latin typeface="Calibri"/>
                <a:cs typeface="Calibri"/>
              </a:rPr>
              <a:t> </a:t>
            </a:r>
            <a:r>
              <a:rPr lang="en-GB" sz="3700" spc="-10" dirty="0">
                <a:solidFill>
                  <a:srgbClr val="231F20"/>
                </a:solidFill>
                <a:latin typeface="Calibri"/>
                <a:cs typeface="Calibri"/>
              </a:rPr>
              <a:t>Contact technical support at the number indicated</a:t>
            </a:r>
          </a:p>
          <a:p>
            <a:pPr marR="67945" algn="r">
              <a:lnSpc>
                <a:spcPts val="4340"/>
              </a:lnSpc>
            </a:pPr>
            <a:r>
              <a:rPr lang="en-GB" sz="3700" spc="-10" dirty="0">
                <a:solidFill>
                  <a:srgbClr val="231F20"/>
                </a:solidFill>
                <a:latin typeface="Calibri"/>
                <a:cs typeface="Calibri"/>
              </a:rPr>
              <a:t>on the error message</a:t>
            </a:r>
            <a:endParaRPr lang="en-GB" sz="3700" dirty="0">
              <a:latin typeface="Calibri"/>
              <a:cs typeface="Calibri"/>
            </a:endParaRPr>
          </a:p>
          <a:p>
            <a:pPr>
              <a:lnSpc>
                <a:spcPct val="100000"/>
              </a:lnSpc>
              <a:spcBef>
                <a:spcPts val="50"/>
              </a:spcBef>
            </a:pPr>
            <a:endParaRPr lang="en-GB" sz="3800" dirty="0">
              <a:latin typeface="Calibri"/>
              <a:cs typeface="Calibri"/>
            </a:endParaRPr>
          </a:p>
          <a:p>
            <a:pPr marR="66675" algn="r"/>
            <a:r>
              <a:rPr sz="12375" b="1" baseline="-11111" dirty="0">
                <a:solidFill>
                  <a:schemeClr val="bg1"/>
                </a:solidFill>
                <a:latin typeface="Calibri"/>
                <a:cs typeface="Calibri"/>
              </a:rPr>
              <a:t>C</a:t>
            </a:r>
            <a:r>
              <a:rPr sz="12375" spc="-547" baseline="-11111" dirty="0">
                <a:solidFill>
                  <a:srgbClr val="FFB542"/>
                </a:solidFill>
                <a:latin typeface="Calibri"/>
                <a:cs typeface="Calibri"/>
              </a:rPr>
              <a:t> </a:t>
            </a:r>
            <a:r>
              <a:rPr lang="en-GB" sz="3700" dirty="0">
                <a:solidFill>
                  <a:srgbClr val="231F20"/>
                </a:solidFill>
                <a:latin typeface="Calibri"/>
                <a:cs typeface="Calibri"/>
              </a:rPr>
              <a:t>Attempt to restart your computer and, if the problem persists, ask a friend for help</a:t>
            </a:r>
            <a:endParaRPr sz="3700" dirty="0">
              <a:latin typeface="Calibri"/>
              <a:cs typeface="Calibri"/>
            </a:endParaRPr>
          </a:p>
        </p:txBody>
      </p:sp>
      <p:sp>
        <p:nvSpPr>
          <p:cNvPr id="37" name="object 16">
            <a:extLst>
              <a:ext uri="{FF2B5EF4-FFF2-40B4-BE49-F238E27FC236}">
                <a16:creationId xmlns:a16="http://schemas.microsoft.com/office/drawing/2014/main" id="{8BFC756C-2A67-081D-6D71-CB559ED31011}"/>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6A4D5314-071D-F8E0-C1DA-281FF383E68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FE50214C-A050-EF95-3B3C-63B181B1AB67}"/>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77694139-D425-3C74-2689-41314901810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C49E6719-18AF-645E-54F3-473E85C6C51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70FBAC40-8626-A1CE-F3A4-DAD0A3E7666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7B908F36-E102-EF30-FB7B-7B00A9E2C774}"/>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A3125105-009E-75FA-6E1B-A075888CDFB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6CD21D6D-6EB7-658C-9E81-29EA2DAEAE2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0AB78C55-C223-5DBB-0747-30965A6B8E4C}"/>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CDED9724-BAB1-F282-E9F3-C0A2BE5C348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A10F2D9-4B63-D7D2-AD5F-21D5FE399C1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AFCF6939-7152-DB5C-5BB1-B5DBA008A8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F963E7D7-7E84-B2DD-86C4-EE51FBFA4C6E}"/>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308A2AAA-9871-CE66-639A-68809E3B15B1}"/>
                </a:ext>
              </a:extLst>
            </p:cNvPr>
            <p:cNvPicPr/>
            <p:nvPr/>
          </p:nvPicPr>
          <p:blipFill>
            <a:blip r:embed="rId3" cstate="print"/>
            <a:stretch>
              <a:fillRect/>
            </a:stretch>
          </p:blipFill>
          <p:spPr>
            <a:xfrm>
              <a:off x="900792" y="665402"/>
              <a:ext cx="90708" cy="160403"/>
            </a:xfrm>
            <a:prstGeom prst="rect">
              <a:avLst/>
            </a:prstGeom>
          </p:spPr>
        </p:pic>
      </p:grpSp>
      <p:grpSp>
        <p:nvGrpSpPr>
          <p:cNvPr id="7" name="object 7">
            <a:extLst>
              <a:ext uri="{FF2B5EF4-FFF2-40B4-BE49-F238E27FC236}">
                <a16:creationId xmlns:a16="http://schemas.microsoft.com/office/drawing/2014/main" id="{75587257-7C2A-29BA-E5DA-D198FDC939B9}"/>
              </a:ext>
            </a:extLst>
          </p:cNvPr>
          <p:cNvGrpSpPr/>
          <p:nvPr/>
        </p:nvGrpSpPr>
        <p:grpSpPr>
          <a:xfrm>
            <a:off x="14966794" y="9513931"/>
            <a:ext cx="622300" cy="766445"/>
            <a:chOff x="15455027" y="6882169"/>
            <a:chExt cx="622300" cy="766445"/>
          </a:xfrm>
        </p:grpSpPr>
        <p:sp>
          <p:nvSpPr>
            <p:cNvPr id="8" name="object 8">
              <a:extLst>
                <a:ext uri="{FF2B5EF4-FFF2-40B4-BE49-F238E27FC236}">
                  <a16:creationId xmlns:a16="http://schemas.microsoft.com/office/drawing/2014/main" id="{AA804137-2D69-7034-B421-9B206C93D9D9}"/>
                </a:ext>
              </a:extLst>
            </p:cNvPr>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9" name="object 9">
              <a:extLst>
                <a:ext uri="{FF2B5EF4-FFF2-40B4-BE49-F238E27FC236}">
                  <a16:creationId xmlns:a16="http://schemas.microsoft.com/office/drawing/2014/main" id="{C8EAF1DC-7E95-AE8A-2A13-85259E186B78}"/>
                </a:ext>
              </a:extLst>
            </p:cNvPr>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Tree>
    <p:extLst>
      <p:ext uri="{BB962C8B-B14F-4D97-AF65-F5344CB8AC3E}">
        <p14:creationId xmlns:p14="http://schemas.microsoft.com/office/powerpoint/2010/main" val="467951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47215" cy="2169183"/>
          </a:xfrm>
          <a:prstGeom prst="rect">
            <a:avLst/>
          </a:prstGeom>
        </p:spPr>
        <p:txBody>
          <a:bodyPr vert="horz" wrap="square" lIns="0" tIns="65404" rIns="0" bIns="0" rtlCol="0">
            <a:spAutoFit/>
          </a:bodyPr>
          <a:lstStyle/>
          <a:p>
            <a:pPr marL="12700" marR="5080" algn="just">
              <a:lnSpc>
                <a:spcPts val="4120"/>
              </a:lnSpc>
              <a:spcBef>
                <a:spcPts val="515"/>
              </a:spcBef>
            </a:pPr>
            <a:r>
              <a:rPr lang="en-GB" sz="3700" dirty="0"/>
              <a:t>You are at the airport before boarding your flight. You have no battery on your phone. There are public computers available for passengers to surf the Internet. You want to pass the time and go on your favourite social network.</a:t>
            </a:r>
            <a:endParaRPr sz="3700" dirty="0"/>
          </a:p>
        </p:txBody>
      </p:sp>
      <p:sp>
        <p:nvSpPr>
          <p:cNvPr id="3" name="object 3"/>
          <p:cNvSpPr/>
          <p:nvPr/>
        </p:nvSpPr>
        <p:spPr>
          <a:xfrm>
            <a:off x="14459469" y="624790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8016500"/>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CEDAF"/>
          </a:solidFill>
        </p:spPr>
        <p:txBody>
          <a:bodyPr wrap="square" lIns="0" tIns="0" rIns="0" bIns="0" rtlCol="0"/>
          <a:lstStyle/>
          <a:p>
            <a:endParaRPr dirty="0"/>
          </a:p>
        </p:txBody>
      </p:sp>
      <p:sp>
        <p:nvSpPr>
          <p:cNvPr id="5" name="object 5"/>
          <p:cNvSpPr txBox="1"/>
          <p:nvPr/>
        </p:nvSpPr>
        <p:spPr>
          <a:xfrm>
            <a:off x="2563087" y="4939149"/>
            <a:ext cx="14977925" cy="4271682"/>
          </a:xfrm>
          <a:prstGeom prst="rect">
            <a:avLst/>
          </a:prstGeom>
        </p:spPr>
        <p:txBody>
          <a:bodyPr vert="horz" wrap="square" lIns="0" tIns="13970" rIns="0" bIns="0" rtlCol="0">
            <a:spAutoFit/>
          </a:bodyPr>
          <a:lstStyle/>
          <a:p>
            <a:pPr marL="25400">
              <a:lnSpc>
                <a:spcPts val="3375"/>
              </a:lnSpc>
              <a:spcBef>
                <a:spcPts val="325"/>
              </a:spcBef>
            </a:pPr>
            <a:r>
              <a:rPr lang="en-GB" sz="3700" b="1" spc="165" dirty="0">
                <a:solidFill>
                  <a:srgbClr val="231F20"/>
                </a:solidFill>
                <a:latin typeface="Calibri"/>
                <a:cs typeface="Calibri"/>
              </a:rPr>
              <a:t>You launch a browser in private mode, then you authenticate yourself with your password to access your profile.</a:t>
            </a:r>
          </a:p>
          <a:p>
            <a:pPr marL="25400">
              <a:lnSpc>
                <a:spcPts val="3375"/>
              </a:lnSpc>
              <a:spcBef>
                <a:spcPts val="325"/>
              </a:spcBef>
            </a:pPr>
            <a:r>
              <a:rPr lang="nl-NL" sz="3700" spc="165" dirty="0">
                <a:solidFill>
                  <a:srgbClr val="231F20"/>
                </a:solidFill>
                <a:latin typeface="Calibri"/>
                <a:cs typeface="Calibri"/>
              </a:rPr>
              <a:t>Is it safe</a:t>
            </a:r>
            <a:r>
              <a:rPr sz="3700" spc="-50" dirty="0">
                <a:solidFill>
                  <a:srgbClr val="231F20"/>
                </a:solidFill>
                <a:latin typeface="Calibri"/>
                <a:cs typeface="Calibri"/>
              </a:rPr>
              <a:t>?</a:t>
            </a:r>
            <a:endParaRPr sz="3700" dirty="0">
              <a:latin typeface="Calibri"/>
              <a:cs typeface="Calibri"/>
            </a:endParaRPr>
          </a:p>
          <a:p>
            <a:pPr marL="12386945">
              <a:lnSpc>
                <a:spcPts val="8835"/>
              </a:lnSpc>
            </a:pPr>
            <a:r>
              <a:rPr sz="12375" b="1" spc="-367" baseline="-11111" dirty="0">
                <a:solidFill>
                  <a:srgbClr val="FFB542"/>
                </a:solidFill>
                <a:latin typeface="Calibri"/>
                <a:cs typeface="Calibri"/>
              </a:rPr>
              <a:t>A</a:t>
            </a:r>
            <a:r>
              <a:rPr sz="12375" spc="-615" baseline="-11111" dirty="0">
                <a:solidFill>
                  <a:srgbClr val="FFB542"/>
                </a:solidFill>
                <a:latin typeface="Calibri"/>
                <a:cs typeface="Calibri"/>
              </a:rPr>
              <a:t> </a:t>
            </a:r>
            <a:r>
              <a:rPr lang="en-GB" sz="3700" spc="40" dirty="0">
                <a:solidFill>
                  <a:srgbClr val="231F20"/>
                </a:solidFill>
                <a:latin typeface="Calibri"/>
                <a:cs typeface="Calibri"/>
              </a:rPr>
              <a:t>Yes</a:t>
            </a:r>
            <a:endParaRPr sz="3700" dirty="0">
              <a:latin typeface="Calibri"/>
              <a:cs typeface="Calibri"/>
            </a:endParaRPr>
          </a:p>
          <a:p>
            <a:pPr marL="12309475">
              <a:lnSpc>
                <a:spcPct val="100000"/>
              </a:lnSpc>
              <a:spcBef>
                <a:spcPts val="4025"/>
              </a:spcBef>
            </a:pPr>
            <a:r>
              <a:rPr sz="12375" b="1" spc="-540" baseline="-11111" dirty="0">
                <a:solidFill>
                  <a:srgbClr val="FFB542"/>
                </a:solidFill>
                <a:latin typeface="Calibri"/>
                <a:cs typeface="Calibri"/>
              </a:rPr>
              <a:t>B</a:t>
            </a:r>
            <a:r>
              <a:rPr sz="12375" spc="-622" baseline="-11111" dirty="0">
                <a:solidFill>
                  <a:srgbClr val="FFB542"/>
                </a:solidFill>
                <a:latin typeface="Calibri"/>
                <a:cs typeface="Calibri"/>
              </a:rPr>
              <a:t> </a:t>
            </a:r>
            <a:r>
              <a:rPr sz="3700" spc="30" dirty="0">
                <a:solidFill>
                  <a:srgbClr val="231F20"/>
                </a:solidFill>
                <a:latin typeface="Calibri"/>
                <a:cs typeface="Calibri"/>
              </a:rPr>
              <a:t>No</a:t>
            </a:r>
            <a:endParaRPr sz="3700" dirty="0">
              <a:latin typeface="Calibri"/>
              <a:cs typeface="Calibri"/>
            </a:endParaRPr>
          </a:p>
        </p:txBody>
      </p:sp>
      <p:sp>
        <p:nvSpPr>
          <p:cNvPr id="36" name="object 16">
            <a:extLst>
              <a:ext uri="{FF2B5EF4-FFF2-40B4-BE49-F238E27FC236}">
                <a16:creationId xmlns:a16="http://schemas.microsoft.com/office/drawing/2014/main" id="{1B4636CC-02D9-17CF-114E-C54E23C5FDAF}"/>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C5454736-A498-C3B9-A47F-31547EB1B0FF}"/>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69C7645C-FE23-494A-1A4F-032306C30B33}"/>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42BEC1CC-09DD-AA98-4736-4D0490D91090}"/>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B1E81627-FBC7-F308-AAE9-CEE7132CC1D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C8EB7F15-3078-A5D2-67BE-B87F1B03F85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17F92FC8-CF1F-34E9-3420-E7DC71EB125E}"/>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ABA102EF-3F3F-BA40-1E42-8D5510F9088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A8893DEA-82D1-BAD5-3833-32F7275DCEB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05E42CDD-29AB-F728-4213-F47096D7BD80}"/>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53369F-13A6-C926-B279-AEE00C023F5D}"/>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FEC28A27-42CA-9A73-F972-B57A3453450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A73EC46B-72D9-F18A-3F36-E1BC8B489A37}"/>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8F4C70EE-43F0-C4DD-986B-3DDC7A88F6C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5A3D6978-1132-5F2B-ABF0-28FFA4060F85}"/>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47215" cy="2169183"/>
          </a:xfrm>
          <a:prstGeom prst="rect">
            <a:avLst/>
          </a:prstGeom>
        </p:spPr>
        <p:txBody>
          <a:bodyPr vert="horz" wrap="square" lIns="0" tIns="65404" rIns="0" bIns="0" rtlCol="0">
            <a:spAutoFit/>
          </a:bodyPr>
          <a:lstStyle/>
          <a:p>
            <a:pPr marL="12700" marR="5080" algn="just">
              <a:lnSpc>
                <a:spcPts val="4120"/>
              </a:lnSpc>
              <a:spcBef>
                <a:spcPts val="515"/>
              </a:spcBef>
            </a:pPr>
            <a:r>
              <a:rPr lang="en-GB" sz="3700" dirty="0"/>
              <a:t>You are at the airport before boarding your flight. You have no battery on your phone. There are public computers available for passengers to surf the Internet. You want to pass the time and go on your favourite social network.</a:t>
            </a:r>
            <a:endParaRPr sz="3700" dirty="0"/>
          </a:p>
        </p:txBody>
      </p:sp>
      <p:sp>
        <p:nvSpPr>
          <p:cNvPr id="3" name="object 3"/>
          <p:cNvSpPr/>
          <p:nvPr/>
        </p:nvSpPr>
        <p:spPr>
          <a:xfrm>
            <a:off x="14459469" y="624790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59469" y="801687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FC000"/>
          </a:solidFill>
        </p:spPr>
        <p:txBody>
          <a:bodyPr wrap="square" lIns="0" tIns="0" rIns="0" bIns="0" rtlCol="0"/>
          <a:lstStyle/>
          <a:p>
            <a:endParaRPr dirty="0"/>
          </a:p>
        </p:txBody>
      </p:sp>
      <p:sp>
        <p:nvSpPr>
          <p:cNvPr id="36" name="object 16">
            <a:extLst>
              <a:ext uri="{FF2B5EF4-FFF2-40B4-BE49-F238E27FC236}">
                <a16:creationId xmlns:a16="http://schemas.microsoft.com/office/drawing/2014/main" id="{1B4636CC-02D9-17CF-114E-C54E23C5FDAF}"/>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C5454736-A498-C3B9-A47F-31547EB1B0FF}"/>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69C7645C-FE23-494A-1A4F-032306C30B33}"/>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42BEC1CC-09DD-AA98-4736-4D0490D91090}"/>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B1E81627-FBC7-F308-AAE9-CEE7132CC1D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C8EB7F15-3078-A5D2-67BE-B87F1B03F85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17F92FC8-CF1F-34E9-3420-E7DC71EB125E}"/>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ABA102EF-3F3F-BA40-1E42-8D5510F9088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A8893DEA-82D1-BAD5-3833-32F7275DCEB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05E42CDD-29AB-F728-4213-F47096D7BD80}"/>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53369F-13A6-C926-B279-AEE00C023F5D}"/>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FEC28A27-42CA-9A73-F972-B57A3453450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A73EC46B-72D9-F18A-3F36-E1BC8B489A37}"/>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8F4C70EE-43F0-C4DD-986B-3DDC7A88F6C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5A3D6978-1132-5F2B-ABF0-28FFA4060F85}"/>
                </a:ext>
              </a:extLst>
            </p:cNvPr>
            <p:cNvPicPr/>
            <p:nvPr/>
          </p:nvPicPr>
          <p:blipFill>
            <a:blip r:embed="rId3" cstate="print"/>
            <a:stretch>
              <a:fillRect/>
            </a:stretch>
          </p:blipFill>
          <p:spPr>
            <a:xfrm>
              <a:off x="900792" y="665402"/>
              <a:ext cx="90708" cy="160403"/>
            </a:xfrm>
            <a:prstGeom prst="rect">
              <a:avLst/>
            </a:prstGeom>
          </p:spPr>
        </p:pic>
      </p:grpSp>
      <p:grpSp>
        <p:nvGrpSpPr>
          <p:cNvPr id="6" name="object 6">
            <a:extLst>
              <a:ext uri="{FF2B5EF4-FFF2-40B4-BE49-F238E27FC236}">
                <a16:creationId xmlns:a16="http://schemas.microsoft.com/office/drawing/2014/main" id="{0851BD4A-BE19-9138-CDB8-598FF7B16CA7}"/>
              </a:ext>
            </a:extLst>
          </p:cNvPr>
          <p:cNvGrpSpPr/>
          <p:nvPr/>
        </p:nvGrpSpPr>
        <p:grpSpPr>
          <a:xfrm>
            <a:off x="15808526" y="9164552"/>
            <a:ext cx="622300" cy="766445"/>
            <a:chOff x="16386801" y="9132918"/>
            <a:chExt cx="622300" cy="766445"/>
          </a:xfrm>
        </p:grpSpPr>
        <p:sp>
          <p:nvSpPr>
            <p:cNvPr id="7" name="object 7">
              <a:extLst>
                <a:ext uri="{FF2B5EF4-FFF2-40B4-BE49-F238E27FC236}">
                  <a16:creationId xmlns:a16="http://schemas.microsoft.com/office/drawing/2014/main" id="{7618EE8A-11AB-22A7-51F2-3831E259B80A}"/>
                </a:ext>
              </a:extLst>
            </p:cNvPr>
            <p:cNvSpPr/>
            <p:nvPr/>
          </p:nvSpPr>
          <p:spPr>
            <a:xfrm>
              <a:off x="16418213" y="9164331"/>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a:extLst>
                <a:ext uri="{FF2B5EF4-FFF2-40B4-BE49-F238E27FC236}">
                  <a16:creationId xmlns:a16="http://schemas.microsoft.com/office/drawing/2014/main" id="{F8E3CEC2-34ED-625B-8D24-138173C194BA}"/>
                </a:ext>
              </a:extLst>
            </p:cNvPr>
            <p:cNvSpPr/>
            <p:nvPr/>
          </p:nvSpPr>
          <p:spPr>
            <a:xfrm>
              <a:off x="16418213" y="9164331"/>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9" name="object 5">
            <a:extLst>
              <a:ext uri="{FF2B5EF4-FFF2-40B4-BE49-F238E27FC236}">
                <a16:creationId xmlns:a16="http://schemas.microsoft.com/office/drawing/2014/main" id="{CE385CEE-EB4F-DAD8-C626-8982BACE79DA}"/>
              </a:ext>
            </a:extLst>
          </p:cNvPr>
          <p:cNvSpPr txBox="1"/>
          <p:nvPr/>
        </p:nvSpPr>
        <p:spPr>
          <a:xfrm>
            <a:off x="2563087" y="4939149"/>
            <a:ext cx="14977925" cy="4271682"/>
          </a:xfrm>
          <a:prstGeom prst="rect">
            <a:avLst/>
          </a:prstGeom>
        </p:spPr>
        <p:txBody>
          <a:bodyPr vert="horz" wrap="square" lIns="0" tIns="13970" rIns="0" bIns="0" rtlCol="0">
            <a:spAutoFit/>
          </a:bodyPr>
          <a:lstStyle/>
          <a:p>
            <a:pPr marL="25400">
              <a:lnSpc>
                <a:spcPts val="3375"/>
              </a:lnSpc>
              <a:spcBef>
                <a:spcPts val="325"/>
              </a:spcBef>
            </a:pPr>
            <a:r>
              <a:rPr lang="en-GB" sz="3700" b="1" spc="165" dirty="0">
                <a:solidFill>
                  <a:srgbClr val="231F20"/>
                </a:solidFill>
                <a:latin typeface="Calibri"/>
                <a:cs typeface="Calibri"/>
              </a:rPr>
              <a:t>You launch a browser in private mode, then you authenticate yourself with your password to access your profile.</a:t>
            </a:r>
          </a:p>
          <a:p>
            <a:pPr marL="25400">
              <a:lnSpc>
                <a:spcPts val="3375"/>
              </a:lnSpc>
              <a:spcBef>
                <a:spcPts val="325"/>
              </a:spcBef>
            </a:pPr>
            <a:r>
              <a:rPr lang="nl-NL" sz="3700" spc="165" dirty="0">
                <a:solidFill>
                  <a:srgbClr val="231F20"/>
                </a:solidFill>
                <a:latin typeface="Calibri"/>
                <a:cs typeface="Calibri"/>
              </a:rPr>
              <a:t>Is it safe</a:t>
            </a:r>
            <a:r>
              <a:rPr sz="3700" spc="-50" dirty="0">
                <a:solidFill>
                  <a:srgbClr val="231F20"/>
                </a:solidFill>
                <a:latin typeface="Calibri"/>
                <a:cs typeface="Calibri"/>
              </a:rPr>
              <a:t>?</a:t>
            </a:r>
            <a:endParaRPr sz="3700" dirty="0">
              <a:latin typeface="Calibri"/>
              <a:cs typeface="Calibri"/>
            </a:endParaRPr>
          </a:p>
          <a:p>
            <a:pPr marL="12386945">
              <a:lnSpc>
                <a:spcPts val="8835"/>
              </a:lnSpc>
            </a:pPr>
            <a:r>
              <a:rPr sz="12375" b="1" spc="-367" baseline="-11111" dirty="0">
                <a:solidFill>
                  <a:srgbClr val="FFB542"/>
                </a:solidFill>
                <a:latin typeface="Calibri"/>
                <a:cs typeface="Calibri"/>
              </a:rPr>
              <a:t>A</a:t>
            </a:r>
            <a:r>
              <a:rPr sz="12375" spc="-615" baseline="-11111" dirty="0">
                <a:solidFill>
                  <a:srgbClr val="FFB542"/>
                </a:solidFill>
                <a:latin typeface="Calibri"/>
                <a:cs typeface="Calibri"/>
              </a:rPr>
              <a:t> </a:t>
            </a:r>
            <a:r>
              <a:rPr lang="en-GB" sz="3700" spc="40" dirty="0">
                <a:solidFill>
                  <a:srgbClr val="231F20"/>
                </a:solidFill>
                <a:latin typeface="Calibri"/>
                <a:cs typeface="Calibri"/>
              </a:rPr>
              <a:t>Yes</a:t>
            </a:r>
            <a:endParaRPr sz="3700" dirty="0">
              <a:latin typeface="Calibri"/>
              <a:cs typeface="Calibri"/>
            </a:endParaRPr>
          </a:p>
          <a:p>
            <a:pPr marL="12309475">
              <a:lnSpc>
                <a:spcPct val="100000"/>
              </a:lnSpc>
              <a:spcBef>
                <a:spcPts val="4025"/>
              </a:spcBef>
            </a:pPr>
            <a:r>
              <a:rPr kumimoji="0" lang="fr-FR" sz="12375" b="1" i="0" u="none" strike="noStrike" kern="0" cap="none" spc="-540" normalizeH="0" baseline="-11111" noProof="0" dirty="0">
                <a:ln>
                  <a:noFill/>
                </a:ln>
                <a:solidFill>
                  <a:prstClr val="white"/>
                </a:solidFill>
                <a:effectLst/>
                <a:uLnTx/>
                <a:uFillTx/>
                <a:latin typeface="Calibri"/>
                <a:ea typeface="+mn-ea"/>
                <a:cs typeface="Calibri"/>
              </a:rPr>
              <a:t>B</a:t>
            </a:r>
            <a:r>
              <a:rPr sz="12375" spc="-622" baseline="-11111" dirty="0">
                <a:solidFill>
                  <a:srgbClr val="FFB542"/>
                </a:solidFill>
                <a:latin typeface="Calibri"/>
                <a:cs typeface="Calibri"/>
              </a:rPr>
              <a:t> </a:t>
            </a:r>
            <a:r>
              <a:rPr sz="3700" spc="30" dirty="0">
                <a:solidFill>
                  <a:srgbClr val="231F20"/>
                </a:solidFill>
                <a:latin typeface="Calibri"/>
                <a:cs typeface="Calibri"/>
              </a:rPr>
              <a:t>No</a:t>
            </a:r>
            <a:endParaRPr sz="3700" dirty="0">
              <a:latin typeface="Calibri"/>
              <a:cs typeface="Calibri"/>
            </a:endParaRPr>
          </a:p>
        </p:txBody>
      </p:sp>
    </p:spTree>
    <p:extLst>
      <p:ext uri="{BB962C8B-B14F-4D97-AF65-F5344CB8AC3E}">
        <p14:creationId xmlns:p14="http://schemas.microsoft.com/office/powerpoint/2010/main" val="3053282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22250" y="2232696"/>
            <a:ext cx="8795403" cy="2114490"/>
          </a:xfrm>
          <a:prstGeom prst="rect">
            <a:avLst/>
          </a:prstGeom>
        </p:spPr>
        <p:txBody>
          <a:bodyPr vert="horz" wrap="square" lIns="0" tIns="201295" rIns="0" bIns="0" rtlCol="0">
            <a:spAutoFit/>
          </a:bodyPr>
          <a:lstStyle/>
          <a:p>
            <a:pPr marL="12700" marR="5080" indent="1167130" algn="r">
              <a:lnSpc>
                <a:spcPts val="7420"/>
              </a:lnSpc>
              <a:spcBef>
                <a:spcPts val="1585"/>
              </a:spcBef>
            </a:pPr>
            <a:r>
              <a:rPr lang="fr-FR" sz="7400" dirty="0"/>
              <a:t>FOR GOOD DIGITAL HYGIENE</a:t>
            </a:r>
          </a:p>
        </p:txBody>
      </p:sp>
      <p:grpSp>
        <p:nvGrpSpPr>
          <p:cNvPr id="4" name="object 4"/>
          <p:cNvGrpSpPr/>
          <p:nvPr/>
        </p:nvGrpSpPr>
        <p:grpSpPr>
          <a:xfrm>
            <a:off x="5667054" y="4690542"/>
            <a:ext cx="4431030" cy="4808150"/>
            <a:chOff x="5448489" y="4844487"/>
            <a:chExt cx="4431030" cy="4808150"/>
          </a:xfrm>
        </p:grpSpPr>
        <p:sp>
          <p:nvSpPr>
            <p:cNvPr id="5" name="object 5"/>
            <p:cNvSpPr/>
            <p:nvPr/>
          </p:nvSpPr>
          <p:spPr>
            <a:xfrm>
              <a:off x="5448489" y="7523482"/>
              <a:ext cx="4431030" cy="2129155"/>
            </a:xfrm>
            <a:custGeom>
              <a:avLst/>
              <a:gdLst/>
              <a:ahLst/>
              <a:cxnLst/>
              <a:rect l="l" t="t" r="r" b="b"/>
              <a:pathLst>
                <a:path w="4431030" h="2129154">
                  <a:moveTo>
                    <a:pt x="2215492" y="0"/>
                  </a:moveTo>
                  <a:lnTo>
                    <a:pt x="2151312" y="438"/>
                  </a:lnTo>
                  <a:lnTo>
                    <a:pt x="2087583" y="1744"/>
                  </a:lnTo>
                  <a:lnTo>
                    <a:pt x="2024332" y="3906"/>
                  </a:lnTo>
                  <a:lnTo>
                    <a:pt x="1961583" y="6913"/>
                  </a:lnTo>
                  <a:lnTo>
                    <a:pt x="1899359" y="10753"/>
                  </a:lnTo>
                  <a:lnTo>
                    <a:pt x="1837687" y="15413"/>
                  </a:lnTo>
                  <a:lnTo>
                    <a:pt x="1776591" y="20883"/>
                  </a:lnTo>
                  <a:lnTo>
                    <a:pt x="1716094" y="27149"/>
                  </a:lnTo>
                  <a:lnTo>
                    <a:pt x="1656223" y="34201"/>
                  </a:lnTo>
                  <a:lnTo>
                    <a:pt x="1597001" y="42026"/>
                  </a:lnTo>
                  <a:lnTo>
                    <a:pt x="1538453" y="50613"/>
                  </a:lnTo>
                  <a:lnTo>
                    <a:pt x="1480604" y="59950"/>
                  </a:lnTo>
                  <a:lnTo>
                    <a:pt x="1423478" y="70025"/>
                  </a:lnTo>
                  <a:lnTo>
                    <a:pt x="1367100" y="80826"/>
                  </a:lnTo>
                  <a:lnTo>
                    <a:pt x="1311495" y="92341"/>
                  </a:lnTo>
                  <a:lnTo>
                    <a:pt x="1256687" y="104559"/>
                  </a:lnTo>
                  <a:lnTo>
                    <a:pt x="1202702" y="117468"/>
                  </a:lnTo>
                  <a:lnTo>
                    <a:pt x="1149562" y="131055"/>
                  </a:lnTo>
                  <a:lnTo>
                    <a:pt x="1097294" y="145309"/>
                  </a:lnTo>
                  <a:lnTo>
                    <a:pt x="1045922" y="160219"/>
                  </a:lnTo>
                  <a:lnTo>
                    <a:pt x="995470" y="175772"/>
                  </a:lnTo>
                  <a:lnTo>
                    <a:pt x="945963" y="191956"/>
                  </a:lnTo>
                  <a:lnTo>
                    <a:pt x="897426" y="208760"/>
                  </a:lnTo>
                  <a:lnTo>
                    <a:pt x="849883" y="226172"/>
                  </a:lnTo>
                  <a:lnTo>
                    <a:pt x="803359" y="244180"/>
                  </a:lnTo>
                  <a:lnTo>
                    <a:pt x="757879" y="262772"/>
                  </a:lnTo>
                  <a:lnTo>
                    <a:pt x="713466" y="281936"/>
                  </a:lnTo>
                  <a:lnTo>
                    <a:pt x="670147" y="301661"/>
                  </a:lnTo>
                  <a:lnTo>
                    <a:pt x="627945" y="321934"/>
                  </a:lnTo>
                  <a:lnTo>
                    <a:pt x="586886" y="342744"/>
                  </a:lnTo>
                  <a:lnTo>
                    <a:pt x="546993" y="364080"/>
                  </a:lnTo>
                  <a:lnTo>
                    <a:pt x="508292" y="385928"/>
                  </a:lnTo>
                  <a:lnTo>
                    <a:pt x="470806" y="408278"/>
                  </a:lnTo>
                  <a:lnTo>
                    <a:pt x="434561" y="431117"/>
                  </a:lnTo>
                  <a:lnTo>
                    <a:pt x="399582" y="454435"/>
                  </a:lnTo>
                  <a:lnTo>
                    <a:pt x="365892" y="478217"/>
                  </a:lnTo>
                  <a:lnTo>
                    <a:pt x="333517" y="502454"/>
                  </a:lnTo>
                  <a:lnTo>
                    <a:pt x="302481" y="527133"/>
                  </a:lnTo>
                  <a:lnTo>
                    <a:pt x="272809" y="552243"/>
                  </a:lnTo>
                  <a:lnTo>
                    <a:pt x="244525" y="577771"/>
                  </a:lnTo>
                  <a:lnTo>
                    <a:pt x="192221" y="630035"/>
                  </a:lnTo>
                  <a:lnTo>
                    <a:pt x="145767" y="683831"/>
                  </a:lnTo>
                  <a:lnTo>
                    <a:pt x="105359" y="739064"/>
                  </a:lnTo>
                  <a:lnTo>
                    <a:pt x="71195" y="795641"/>
                  </a:lnTo>
                  <a:lnTo>
                    <a:pt x="43470" y="853465"/>
                  </a:lnTo>
                  <a:lnTo>
                    <a:pt x="22384" y="912443"/>
                  </a:lnTo>
                  <a:lnTo>
                    <a:pt x="8132" y="972480"/>
                  </a:lnTo>
                  <a:lnTo>
                    <a:pt x="911" y="1033480"/>
                  </a:lnTo>
                  <a:lnTo>
                    <a:pt x="0" y="1064313"/>
                  </a:lnTo>
                  <a:lnTo>
                    <a:pt x="911" y="1095145"/>
                  </a:lnTo>
                  <a:lnTo>
                    <a:pt x="8132" y="1156146"/>
                  </a:lnTo>
                  <a:lnTo>
                    <a:pt x="22384" y="1216182"/>
                  </a:lnTo>
                  <a:lnTo>
                    <a:pt x="43470" y="1275160"/>
                  </a:lnTo>
                  <a:lnTo>
                    <a:pt x="71195" y="1332985"/>
                  </a:lnTo>
                  <a:lnTo>
                    <a:pt x="105359" y="1389561"/>
                  </a:lnTo>
                  <a:lnTo>
                    <a:pt x="145767" y="1444794"/>
                  </a:lnTo>
                  <a:lnTo>
                    <a:pt x="192221" y="1498591"/>
                  </a:lnTo>
                  <a:lnTo>
                    <a:pt x="244525" y="1550855"/>
                  </a:lnTo>
                  <a:lnTo>
                    <a:pt x="272809" y="1576383"/>
                  </a:lnTo>
                  <a:lnTo>
                    <a:pt x="302481" y="1601492"/>
                  </a:lnTo>
                  <a:lnTo>
                    <a:pt x="333517" y="1626171"/>
                  </a:lnTo>
                  <a:lnTo>
                    <a:pt x="365892" y="1650408"/>
                  </a:lnTo>
                  <a:lnTo>
                    <a:pt x="399582" y="1674191"/>
                  </a:lnTo>
                  <a:lnTo>
                    <a:pt x="434561" y="1697508"/>
                  </a:lnTo>
                  <a:lnTo>
                    <a:pt x="470806" y="1720347"/>
                  </a:lnTo>
                  <a:lnTo>
                    <a:pt x="508292" y="1742697"/>
                  </a:lnTo>
                  <a:lnTo>
                    <a:pt x="546993" y="1764546"/>
                  </a:lnTo>
                  <a:lnTo>
                    <a:pt x="586886" y="1785881"/>
                  </a:lnTo>
                  <a:lnTo>
                    <a:pt x="627945" y="1806691"/>
                  </a:lnTo>
                  <a:lnTo>
                    <a:pt x="670147" y="1826965"/>
                  </a:lnTo>
                  <a:lnTo>
                    <a:pt x="713466" y="1846689"/>
                  </a:lnTo>
                  <a:lnTo>
                    <a:pt x="757879" y="1865854"/>
                  </a:lnTo>
                  <a:lnTo>
                    <a:pt x="803359" y="1884446"/>
                  </a:lnTo>
                  <a:lnTo>
                    <a:pt x="849883" y="1902454"/>
                  </a:lnTo>
                  <a:lnTo>
                    <a:pt x="897426" y="1919865"/>
                  </a:lnTo>
                  <a:lnTo>
                    <a:pt x="945963" y="1936669"/>
                  </a:lnTo>
                  <a:lnTo>
                    <a:pt x="995470" y="1952854"/>
                  </a:lnTo>
                  <a:lnTo>
                    <a:pt x="1045922" y="1968406"/>
                  </a:lnTo>
                  <a:lnTo>
                    <a:pt x="1097294" y="1983316"/>
                  </a:lnTo>
                  <a:lnTo>
                    <a:pt x="1149562" y="1997570"/>
                  </a:lnTo>
                  <a:lnTo>
                    <a:pt x="1202702" y="2011157"/>
                  </a:lnTo>
                  <a:lnTo>
                    <a:pt x="1256687" y="2024066"/>
                  </a:lnTo>
                  <a:lnTo>
                    <a:pt x="1311495" y="2036284"/>
                  </a:lnTo>
                  <a:lnTo>
                    <a:pt x="1367100" y="2047799"/>
                  </a:lnTo>
                  <a:lnTo>
                    <a:pt x="1423478" y="2058600"/>
                  </a:lnTo>
                  <a:lnTo>
                    <a:pt x="1480604" y="2068675"/>
                  </a:lnTo>
                  <a:lnTo>
                    <a:pt x="1538453" y="2078012"/>
                  </a:lnTo>
                  <a:lnTo>
                    <a:pt x="1597001" y="2086599"/>
                  </a:lnTo>
                  <a:lnTo>
                    <a:pt x="1656223" y="2094424"/>
                  </a:lnTo>
                  <a:lnTo>
                    <a:pt x="1716094" y="2101476"/>
                  </a:lnTo>
                  <a:lnTo>
                    <a:pt x="1776591" y="2107743"/>
                  </a:lnTo>
                  <a:lnTo>
                    <a:pt x="1837687" y="2113212"/>
                  </a:lnTo>
                  <a:lnTo>
                    <a:pt x="1899359" y="2117873"/>
                  </a:lnTo>
                  <a:lnTo>
                    <a:pt x="1961583" y="2121712"/>
                  </a:lnTo>
                  <a:lnTo>
                    <a:pt x="2024332" y="2124719"/>
                  </a:lnTo>
                  <a:lnTo>
                    <a:pt x="2087583" y="2126882"/>
                  </a:lnTo>
                  <a:lnTo>
                    <a:pt x="2151312" y="2128188"/>
                  </a:lnTo>
                  <a:lnTo>
                    <a:pt x="2215492" y="2128626"/>
                  </a:lnTo>
                  <a:lnTo>
                    <a:pt x="2279674" y="2128188"/>
                  </a:lnTo>
                  <a:lnTo>
                    <a:pt x="2343403" y="2126882"/>
                  </a:lnTo>
                  <a:lnTo>
                    <a:pt x="2406655" y="2124719"/>
                  </a:lnTo>
                  <a:lnTo>
                    <a:pt x="2469406" y="2121712"/>
                  </a:lnTo>
                  <a:lnTo>
                    <a:pt x="2531630" y="2117873"/>
                  </a:lnTo>
                  <a:lnTo>
                    <a:pt x="2593303" y="2113212"/>
                  </a:lnTo>
                  <a:lnTo>
                    <a:pt x="2654400" y="2107743"/>
                  </a:lnTo>
                  <a:lnTo>
                    <a:pt x="2714897" y="2101476"/>
                  </a:lnTo>
                  <a:lnTo>
                    <a:pt x="2774769" y="2094424"/>
                  </a:lnTo>
                  <a:lnTo>
                    <a:pt x="2833992" y="2086599"/>
                  </a:lnTo>
                  <a:lnTo>
                    <a:pt x="2892540" y="2078012"/>
                  </a:lnTo>
                  <a:lnTo>
                    <a:pt x="2950390" y="2068675"/>
                  </a:lnTo>
                  <a:lnTo>
                    <a:pt x="3007516" y="2058600"/>
                  </a:lnTo>
                  <a:lnTo>
                    <a:pt x="3063895" y="2047799"/>
                  </a:lnTo>
                  <a:lnTo>
                    <a:pt x="3119500" y="2036284"/>
                  </a:lnTo>
                  <a:lnTo>
                    <a:pt x="3174308" y="2024066"/>
                  </a:lnTo>
                  <a:lnTo>
                    <a:pt x="3228294" y="2011157"/>
                  </a:lnTo>
                  <a:lnTo>
                    <a:pt x="3281434" y="1997570"/>
                  </a:lnTo>
                  <a:lnTo>
                    <a:pt x="3333703" y="1983316"/>
                  </a:lnTo>
                  <a:lnTo>
                    <a:pt x="3385075" y="1968406"/>
                  </a:lnTo>
                  <a:lnTo>
                    <a:pt x="3435527" y="1952854"/>
                  </a:lnTo>
                  <a:lnTo>
                    <a:pt x="3485034" y="1936669"/>
                  </a:lnTo>
                  <a:lnTo>
                    <a:pt x="3533572" y="1919865"/>
                  </a:lnTo>
                  <a:lnTo>
                    <a:pt x="3581115" y="1902454"/>
                  </a:lnTo>
                  <a:lnTo>
                    <a:pt x="3627639" y="1884446"/>
                  </a:lnTo>
                  <a:lnTo>
                    <a:pt x="3673119" y="1865854"/>
                  </a:lnTo>
                  <a:lnTo>
                    <a:pt x="3717531" y="1846689"/>
                  </a:lnTo>
                  <a:lnTo>
                    <a:pt x="3760850" y="1826965"/>
                  </a:lnTo>
                  <a:lnTo>
                    <a:pt x="3803052" y="1806691"/>
                  </a:lnTo>
                  <a:lnTo>
                    <a:pt x="3844112" y="1785881"/>
                  </a:lnTo>
                  <a:lnTo>
                    <a:pt x="3884005" y="1764546"/>
                  </a:lnTo>
                  <a:lnTo>
                    <a:pt x="3922706" y="1742697"/>
                  </a:lnTo>
                  <a:lnTo>
                    <a:pt x="3960191" y="1720347"/>
                  </a:lnTo>
                  <a:lnTo>
                    <a:pt x="3996436" y="1697508"/>
                  </a:lnTo>
                  <a:lnTo>
                    <a:pt x="4031416" y="1674191"/>
                  </a:lnTo>
                  <a:lnTo>
                    <a:pt x="4065105" y="1650408"/>
                  </a:lnTo>
                  <a:lnTo>
                    <a:pt x="4097480" y="1626171"/>
                  </a:lnTo>
                  <a:lnTo>
                    <a:pt x="4128516" y="1601492"/>
                  </a:lnTo>
                  <a:lnTo>
                    <a:pt x="4158188" y="1576383"/>
                  </a:lnTo>
                  <a:lnTo>
                    <a:pt x="4186472" y="1550855"/>
                  </a:lnTo>
                  <a:lnTo>
                    <a:pt x="4238775" y="1498591"/>
                  </a:lnTo>
                  <a:lnTo>
                    <a:pt x="4285229" y="1444794"/>
                  </a:lnTo>
                  <a:lnTo>
                    <a:pt x="4325637" y="1389561"/>
                  </a:lnTo>
                  <a:lnTo>
                    <a:pt x="4359801" y="1332985"/>
                  </a:lnTo>
                  <a:lnTo>
                    <a:pt x="4387525" y="1275160"/>
                  </a:lnTo>
                  <a:lnTo>
                    <a:pt x="4408611" y="1216182"/>
                  </a:lnTo>
                  <a:lnTo>
                    <a:pt x="4422863" y="1156146"/>
                  </a:lnTo>
                  <a:lnTo>
                    <a:pt x="4430084" y="1095145"/>
                  </a:lnTo>
                  <a:lnTo>
                    <a:pt x="4430995" y="1064313"/>
                  </a:lnTo>
                  <a:lnTo>
                    <a:pt x="4430084" y="1033480"/>
                  </a:lnTo>
                  <a:lnTo>
                    <a:pt x="4422863" y="972480"/>
                  </a:lnTo>
                  <a:lnTo>
                    <a:pt x="4408611" y="912443"/>
                  </a:lnTo>
                  <a:lnTo>
                    <a:pt x="4387525" y="853465"/>
                  </a:lnTo>
                  <a:lnTo>
                    <a:pt x="4359801" y="795641"/>
                  </a:lnTo>
                  <a:lnTo>
                    <a:pt x="4325637" y="739064"/>
                  </a:lnTo>
                  <a:lnTo>
                    <a:pt x="4285229" y="683831"/>
                  </a:lnTo>
                  <a:lnTo>
                    <a:pt x="4238775" y="630035"/>
                  </a:lnTo>
                  <a:lnTo>
                    <a:pt x="4186472" y="577771"/>
                  </a:lnTo>
                  <a:lnTo>
                    <a:pt x="4158188" y="552243"/>
                  </a:lnTo>
                  <a:lnTo>
                    <a:pt x="4128516" y="527133"/>
                  </a:lnTo>
                  <a:lnTo>
                    <a:pt x="4097480" y="502454"/>
                  </a:lnTo>
                  <a:lnTo>
                    <a:pt x="4065105" y="478217"/>
                  </a:lnTo>
                  <a:lnTo>
                    <a:pt x="4031416" y="454435"/>
                  </a:lnTo>
                  <a:lnTo>
                    <a:pt x="3996436" y="431117"/>
                  </a:lnTo>
                  <a:lnTo>
                    <a:pt x="3960191" y="408278"/>
                  </a:lnTo>
                  <a:lnTo>
                    <a:pt x="3922706" y="385928"/>
                  </a:lnTo>
                  <a:lnTo>
                    <a:pt x="3884005" y="364080"/>
                  </a:lnTo>
                  <a:lnTo>
                    <a:pt x="3844112" y="342744"/>
                  </a:lnTo>
                  <a:lnTo>
                    <a:pt x="3803052" y="321934"/>
                  </a:lnTo>
                  <a:lnTo>
                    <a:pt x="3760850" y="301661"/>
                  </a:lnTo>
                  <a:lnTo>
                    <a:pt x="3717531" y="281936"/>
                  </a:lnTo>
                  <a:lnTo>
                    <a:pt x="3673119" y="262772"/>
                  </a:lnTo>
                  <a:lnTo>
                    <a:pt x="3627639" y="244180"/>
                  </a:lnTo>
                  <a:lnTo>
                    <a:pt x="3581115" y="226172"/>
                  </a:lnTo>
                  <a:lnTo>
                    <a:pt x="3533572" y="208760"/>
                  </a:lnTo>
                  <a:lnTo>
                    <a:pt x="3485034" y="191956"/>
                  </a:lnTo>
                  <a:lnTo>
                    <a:pt x="3435527" y="175772"/>
                  </a:lnTo>
                  <a:lnTo>
                    <a:pt x="3385075" y="160219"/>
                  </a:lnTo>
                  <a:lnTo>
                    <a:pt x="3333703" y="145309"/>
                  </a:lnTo>
                  <a:lnTo>
                    <a:pt x="3281434" y="131055"/>
                  </a:lnTo>
                  <a:lnTo>
                    <a:pt x="3228294" y="117468"/>
                  </a:lnTo>
                  <a:lnTo>
                    <a:pt x="3174308" y="104559"/>
                  </a:lnTo>
                  <a:lnTo>
                    <a:pt x="3119500" y="92341"/>
                  </a:lnTo>
                  <a:lnTo>
                    <a:pt x="3063895" y="80826"/>
                  </a:lnTo>
                  <a:lnTo>
                    <a:pt x="3007516" y="70025"/>
                  </a:lnTo>
                  <a:lnTo>
                    <a:pt x="2950390" y="59950"/>
                  </a:lnTo>
                  <a:lnTo>
                    <a:pt x="2892540" y="50613"/>
                  </a:lnTo>
                  <a:lnTo>
                    <a:pt x="2833992" y="42026"/>
                  </a:lnTo>
                  <a:lnTo>
                    <a:pt x="2774769" y="34201"/>
                  </a:lnTo>
                  <a:lnTo>
                    <a:pt x="2714897" y="27149"/>
                  </a:lnTo>
                  <a:lnTo>
                    <a:pt x="2654400" y="20883"/>
                  </a:lnTo>
                  <a:lnTo>
                    <a:pt x="2593303" y="15413"/>
                  </a:lnTo>
                  <a:lnTo>
                    <a:pt x="2531630" y="10753"/>
                  </a:lnTo>
                  <a:lnTo>
                    <a:pt x="2469406" y="6913"/>
                  </a:lnTo>
                  <a:lnTo>
                    <a:pt x="2406655" y="3906"/>
                  </a:lnTo>
                  <a:lnTo>
                    <a:pt x="2343403" y="1744"/>
                  </a:lnTo>
                  <a:lnTo>
                    <a:pt x="2279674" y="438"/>
                  </a:lnTo>
                  <a:lnTo>
                    <a:pt x="2215492" y="0"/>
                  </a:lnTo>
                  <a:close/>
                </a:path>
              </a:pathLst>
            </a:custGeom>
            <a:solidFill>
              <a:srgbClr val="FCF4C6"/>
            </a:solidFill>
          </p:spPr>
          <p:txBody>
            <a:bodyPr wrap="square" lIns="0" tIns="0" rIns="0" bIns="0" rtlCol="0"/>
            <a:lstStyle/>
            <a:p>
              <a:endParaRPr dirty="0"/>
            </a:p>
          </p:txBody>
        </p:sp>
        <p:sp>
          <p:nvSpPr>
            <p:cNvPr id="6" name="object 6">
              <a:hlinkClick r:id="rId3"/>
            </p:cNvPr>
            <p:cNvSpPr/>
            <p:nvPr/>
          </p:nvSpPr>
          <p:spPr>
            <a:xfrm>
              <a:off x="6450616" y="4844487"/>
              <a:ext cx="2266950" cy="3722370"/>
            </a:xfrm>
            <a:custGeom>
              <a:avLst/>
              <a:gdLst/>
              <a:ahLst/>
              <a:cxnLst/>
              <a:rect l="l" t="t" r="r" b="b"/>
              <a:pathLst>
                <a:path w="2266950" h="3722370">
                  <a:moveTo>
                    <a:pt x="2266527" y="0"/>
                  </a:moveTo>
                  <a:lnTo>
                    <a:pt x="0" y="314796"/>
                  </a:lnTo>
                  <a:lnTo>
                    <a:pt x="0" y="3721980"/>
                  </a:lnTo>
                  <a:lnTo>
                    <a:pt x="2266527" y="3584026"/>
                  </a:lnTo>
                  <a:lnTo>
                    <a:pt x="2266527" y="0"/>
                  </a:lnTo>
                  <a:close/>
                </a:path>
              </a:pathLst>
            </a:custGeom>
            <a:solidFill>
              <a:srgbClr val="FFFFFF"/>
            </a:solidFill>
          </p:spPr>
          <p:txBody>
            <a:bodyPr wrap="square" lIns="0" tIns="0" rIns="0" bIns="0" rtlCol="0"/>
            <a:lstStyle/>
            <a:p>
              <a:endParaRPr dirty="0"/>
            </a:p>
          </p:txBody>
        </p:sp>
        <p:sp>
          <p:nvSpPr>
            <p:cNvPr id="7" name="object 7">
              <a:hlinkClick r:id="rId3"/>
            </p:cNvPr>
            <p:cNvSpPr/>
            <p:nvPr/>
          </p:nvSpPr>
          <p:spPr>
            <a:xfrm>
              <a:off x="6450616" y="4844487"/>
              <a:ext cx="2266950" cy="3722370"/>
            </a:xfrm>
            <a:custGeom>
              <a:avLst/>
              <a:gdLst/>
              <a:ahLst/>
              <a:cxnLst/>
              <a:rect l="l" t="t" r="r" b="b"/>
              <a:pathLst>
                <a:path w="2266950" h="3722370">
                  <a:moveTo>
                    <a:pt x="0" y="314796"/>
                  </a:moveTo>
                  <a:lnTo>
                    <a:pt x="2266527" y="0"/>
                  </a:lnTo>
                  <a:lnTo>
                    <a:pt x="2266527" y="3584026"/>
                  </a:lnTo>
                  <a:lnTo>
                    <a:pt x="0" y="3721980"/>
                  </a:lnTo>
                  <a:lnTo>
                    <a:pt x="0" y="314796"/>
                  </a:lnTo>
                </a:path>
              </a:pathLst>
            </a:custGeom>
            <a:ln w="48679">
              <a:solidFill>
                <a:srgbClr val="F9E27A"/>
              </a:solidFill>
            </a:ln>
          </p:spPr>
          <p:txBody>
            <a:bodyPr wrap="square" lIns="0" tIns="0" rIns="0" bIns="0" rtlCol="0"/>
            <a:lstStyle/>
            <a:p>
              <a:endParaRPr dirty="0"/>
            </a:p>
          </p:txBody>
        </p:sp>
        <p:sp>
          <p:nvSpPr>
            <p:cNvPr id="8" name="object 8">
              <a:hlinkClick r:id="rId4"/>
            </p:cNvPr>
            <p:cNvSpPr/>
            <p:nvPr/>
          </p:nvSpPr>
          <p:spPr>
            <a:xfrm>
              <a:off x="6450616" y="4982441"/>
              <a:ext cx="2404745" cy="3584575"/>
            </a:xfrm>
            <a:custGeom>
              <a:avLst/>
              <a:gdLst/>
              <a:ahLst/>
              <a:cxnLst/>
              <a:rect l="l" t="t" r="r" b="b"/>
              <a:pathLst>
                <a:path w="2404745" h="3584575">
                  <a:moveTo>
                    <a:pt x="2404502" y="0"/>
                  </a:moveTo>
                  <a:lnTo>
                    <a:pt x="0" y="176842"/>
                  </a:lnTo>
                  <a:lnTo>
                    <a:pt x="0" y="3584026"/>
                  </a:lnTo>
                  <a:lnTo>
                    <a:pt x="2404502" y="3584026"/>
                  </a:lnTo>
                  <a:lnTo>
                    <a:pt x="2404502" y="0"/>
                  </a:lnTo>
                  <a:close/>
                </a:path>
              </a:pathLst>
            </a:custGeom>
            <a:solidFill>
              <a:srgbClr val="FBECB0"/>
            </a:solidFill>
          </p:spPr>
          <p:txBody>
            <a:bodyPr wrap="square" lIns="0" tIns="0" rIns="0" bIns="0" rtlCol="0"/>
            <a:lstStyle/>
            <a:p>
              <a:endParaRPr dirty="0"/>
            </a:p>
          </p:txBody>
        </p:sp>
        <p:sp>
          <p:nvSpPr>
            <p:cNvPr id="9" name="object 9">
              <a:hlinkClick r:id="rId3"/>
            </p:cNvPr>
            <p:cNvSpPr/>
            <p:nvPr/>
          </p:nvSpPr>
          <p:spPr>
            <a:xfrm>
              <a:off x="6450616" y="4982441"/>
              <a:ext cx="2404745" cy="3584575"/>
            </a:xfrm>
            <a:custGeom>
              <a:avLst/>
              <a:gdLst/>
              <a:ahLst/>
              <a:cxnLst/>
              <a:rect l="l" t="t" r="r" b="b"/>
              <a:pathLst>
                <a:path w="2404745" h="3584575">
                  <a:moveTo>
                    <a:pt x="0" y="176842"/>
                  </a:moveTo>
                  <a:lnTo>
                    <a:pt x="2404502" y="0"/>
                  </a:lnTo>
                  <a:lnTo>
                    <a:pt x="2404502" y="3584026"/>
                  </a:lnTo>
                  <a:lnTo>
                    <a:pt x="0" y="3584026"/>
                  </a:lnTo>
                  <a:lnTo>
                    <a:pt x="0" y="176842"/>
                  </a:lnTo>
                </a:path>
              </a:pathLst>
            </a:custGeom>
            <a:ln w="48679">
              <a:solidFill>
                <a:srgbClr val="F9E27A"/>
              </a:solidFill>
            </a:ln>
          </p:spPr>
          <p:txBody>
            <a:bodyPr wrap="square" lIns="0" tIns="0" rIns="0" bIns="0" rtlCol="0"/>
            <a:lstStyle/>
            <a:p>
              <a:endParaRPr dirty="0"/>
            </a:p>
          </p:txBody>
        </p:sp>
      </p:grpSp>
      <p:sp>
        <p:nvSpPr>
          <p:cNvPr id="12" name="object 12"/>
          <p:cNvSpPr txBox="1"/>
          <p:nvPr/>
        </p:nvSpPr>
        <p:spPr>
          <a:xfrm>
            <a:off x="10983213" y="2437645"/>
            <a:ext cx="7616825" cy="6735177"/>
          </a:xfrm>
          <a:prstGeom prst="rect">
            <a:avLst/>
          </a:prstGeom>
        </p:spPr>
        <p:txBody>
          <a:bodyPr vert="horz" wrap="square" lIns="0" tIns="15240" rIns="0" bIns="0" rtlCol="0">
            <a:spAutoFit/>
          </a:bodyPr>
          <a:lstStyle/>
          <a:p>
            <a:pPr marL="12700" marR="349885">
              <a:lnSpc>
                <a:spcPts val="2580"/>
              </a:lnSpc>
              <a:spcBef>
                <a:spcPts val="2600"/>
              </a:spcBef>
            </a:pPr>
            <a:r>
              <a:rPr lang="en-GB" sz="2450" b="1" dirty="0">
                <a:solidFill>
                  <a:srgbClr val="231F20"/>
                </a:solidFill>
                <a:latin typeface="Calibri"/>
                <a:cs typeface="Calibri"/>
              </a:rPr>
              <a:t>Choose your passwords carefully</a:t>
            </a:r>
          </a:p>
          <a:p>
            <a:pPr marL="12700" marR="349885">
              <a:lnSpc>
                <a:spcPts val="2580"/>
              </a:lnSpc>
              <a:spcBef>
                <a:spcPts val="2600"/>
              </a:spcBef>
            </a:pPr>
            <a:r>
              <a:rPr lang="nl-NL" sz="2450" b="1" spc="90" dirty="0">
                <a:solidFill>
                  <a:srgbClr val="231F20"/>
                </a:solidFill>
                <a:latin typeface="Calibri"/>
                <a:cs typeface="Calibri"/>
              </a:rPr>
              <a:t>Regularly install updates</a:t>
            </a:r>
            <a:r>
              <a:rPr sz="2450" b="1" spc="125" dirty="0">
                <a:solidFill>
                  <a:srgbClr val="231F20"/>
                </a:solidFill>
                <a:latin typeface="Calibri"/>
                <a:cs typeface="Calibri"/>
              </a:rPr>
              <a:t> </a:t>
            </a:r>
            <a:r>
              <a:rPr lang="fr-FR" sz="2450" b="1" spc="125" dirty="0">
                <a:solidFill>
                  <a:srgbClr val="231F20"/>
                </a:solidFill>
                <a:latin typeface="Calibri"/>
                <a:cs typeface="Calibri"/>
              </a:rPr>
              <a:t>on your devices</a:t>
            </a:r>
          </a:p>
          <a:p>
            <a:pPr marL="12700" marR="349885">
              <a:lnSpc>
                <a:spcPts val="2580"/>
              </a:lnSpc>
              <a:spcBef>
                <a:spcPts val="2600"/>
              </a:spcBef>
            </a:pPr>
            <a:r>
              <a:rPr lang="en-GB" sz="2450" spc="65" dirty="0">
                <a:solidFill>
                  <a:srgbClr val="231F20"/>
                </a:solidFill>
                <a:latin typeface="Calibri"/>
                <a:cs typeface="Calibri"/>
              </a:rPr>
              <a:t>Make </a:t>
            </a:r>
            <a:r>
              <a:rPr lang="en-GB" sz="2450" b="1" spc="65" dirty="0">
                <a:solidFill>
                  <a:srgbClr val="231F20"/>
                </a:solidFill>
                <a:latin typeface="Calibri"/>
                <a:cs typeface="Calibri"/>
              </a:rPr>
              <a:t>regular</a:t>
            </a:r>
            <a:r>
              <a:rPr lang="en-GB" sz="2450" spc="65" dirty="0">
                <a:solidFill>
                  <a:srgbClr val="231F20"/>
                </a:solidFill>
                <a:latin typeface="Calibri"/>
                <a:cs typeface="Calibri"/>
              </a:rPr>
              <a:t> backups of your data</a:t>
            </a:r>
          </a:p>
          <a:p>
            <a:pPr marL="12700" marR="339090">
              <a:lnSpc>
                <a:spcPts val="2580"/>
              </a:lnSpc>
              <a:spcBef>
                <a:spcPts val="2600"/>
              </a:spcBef>
            </a:pPr>
            <a:r>
              <a:rPr lang="en-GB" sz="2450" b="1" spc="65" dirty="0">
                <a:solidFill>
                  <a:srgbClr val="231F20"/>
                </a:solidFill>
                <a:latin typeface="Calibri"/>
                <a:cs typeface="Calibri"/>
              </a:rPr>
              <a:t>Securing</a:t>
            </a:r>
            <a:r>
              <a:rPr lang="en-GB" sz="2450" spc="65" dirty="0">
                <a:solidFill>
                  <a:srgbClr val="231F20"/>
                </a:solidFill>
                <a:latin typeface="Calibri"/>
                <a:cs typeface="Calibri"/>
              </a:rPr>
              <a:t> your Wi-Fi access</a:t>
            </a:r>
          </a:p>
          <a:p>
            <a:pPr marL="12700" marR="339090">
              <a:lnSpc>
                <a:spcPts val="2580"/>
              </a:lnSpc>
              <a:spcBef>
                <a:spcPts val="2600"/>
              </a:spcBef>
            </a:pPr>
            <a:r>
              <a:rPr lang="en-GB" sz="2450" spc="65" dirty="0">
                <a:solidFill>
                  <a:srgbClr val="231F20"/>
                </a:solidFill>
                <a:latin typeface="Calibri"/>
                <a:cs typeface="Calibri"/>
              </a:rPr>
              <a:t>Be as </a:t>
            </a:r>
            <a:r>
              <a:rPr lang="en-GB" sz="2450" b="1" spc="65" dirty="0">
                <a:solidFill>
                  <a:srgbClr val="231F20"/>
                </a:solidFill>
                <a:latin typeface="Calibri"/>
                <a:cs typeface="Calibri"/>
              </a:rPr>
              <a:t>careful</a:t>
            </a:r>
            <a:r>
              <a:rPr lang="en-GB" sz="2450" spc="65" dirty="0">
                <a:solidFill>
                  <a:srgbClr val="231F20"/>
                </a:solidFill>
                <a:latin typeface="Calibri"/>
                <a:cs typeface="Calibri"/>
              </a:rPr>
              <a:t> with your smartphone or tablet as with your computer</a:t>
            </a:r>
          </a:p>
          <a:p>
            <a:pPr algn="l"/>
            <a:endParaRPr lang="en-GB" sz="2450" spc="65" dirty="0">
              <a:solidFill>
                <a:srgbClr val="231F20"/>
              </a:solidFill>
              <a:latin typeface="Calibri"/>
              <a:cs typeface="Calibri"/>
            </a:endParaRPr>
          </a:p>
          <a:p>
            <a:pPr algn="l"/>
            <a:r>
              <a:rPr lang="en-GB" sz="2450" b="0" i="0" dirty="0">
                <a:solidFill>
                  <a:srgbClr val="1B1E25"/>
                </a:solidFill>
                <a:effectLst/>
                <a:latin typeface="-apple-system"/>
              </a:rPr>
              <a:t>Be </a:t>
            </a:r>
            <a:r>
              <a:rPr lang="en-GB" sz="2450" b="1" i="0" dirty="0">
                <a:solidFill>
                  <a:srgbClr val="1B1E25"/>
                </a:solidFill>
                <a:effectLst/>
                <a:latin typeface="-apple-system"/>
              </a:rPr>
              <a:t>careful</a:t>
            </a:r>
            <a:r>
              <a:rPr lang="en-GB" sz="2450" b="0" i="0" dirty="0">
                <a:solidFill>
                  <a:srgbClr val="1B1E25"/>
                </a:solidFill>
                <a:effectLst/>
                <a:latin typeface="-apple-system"/>
              </a:rPr>
              <a:t> when using your email</a:t>
            </a:r>
          </a:p>
          <a:p>
            <a:pPr algn="l"/>
            <a:br>
              <a:rPr lang="en-GB" sz="2450" dirty="0">
                <a:latin typeface="Calibri" panose="020F0502020204030204" pitchFamily="34" charset="0"/>
                <a:cs typeface="Calibri" panose="020F0502020204030204" pitchFamily="34" charset="0"/>
              </a:rPr>
            </a:br>
            <a:r>
              <a:rPr lang="en-GB" sz="2450" dirty="0">
                <a:latin typeface="Calibri" panose="020F0502020204030204" pitchFamily="34" charset="0"/>
                <a:cs typeface="Calibri" panose="020F0502020204030204" pitchFamily="34" charset="0"/>
              </a:rPr>
              <a:t>Download your apps from the </a:t>
            </a:r>
            <a:r>
              <a:rPr lang="en-GB" sz="2450" b="1" dirty="0">
                <a:latin typeface="Calibri" panose="020F0502020204030204" pitchFamily="34" charset="0"/>
                <a:cs typeface="Calibri" panose="020F0502020204030204" pitchFamily="34" charset="0"/>
              </a:rPr>
              <a:t>official websites</a:t>
            </a:r>
          </a:p>
          <a:p>
            <a:pPr algn="l"/>
            <a:endParaRPr lang="en-GB" sz="2400" b="0" i="0" dirty="0">
              <a:solidFill>
                <a:srgbClr val="1B1E25"/>
              </a:solidFill>
              <a:effectLst/>
              <a:latin typeface="-apple-system"/>
            </a:endParaRPr>
          </a:p>
          <a:p>
            <a:pPr algn="l"/>
            <a:r>
              <a:rPr lang="en-GB" sz="2450" b="0" i="0" dirty="0">
                <a:solidFill>
                  <a:srgbClr val="1B1E25"/>
                </a:solidFill>
                <a:effectLst/>
                <a:latin typeface="Calibri" panose="020F0502020204030204" pitchFamily="34" charset="0"/>
                <a:cs typeface="Calibri" panose="020F0502020204030204" pitchFamily="34" charset="0"/>
              </a:rPr>
              <a:t>Be </a:t>
            </a:r>
            <a:r>
              <a:rPr lang="en-GB" sz="2450" b="1" i="0" dirty="0">
                <a:solidFill>
                  <a:srgbClr val="1B1E25"/>
                </a:solidFill>
                <a:effectLst/>
                <a:latin typeface="Calibri" panose="020F0502020204030204" pitchFamily="34" charset="0"/>
                <a:cs typeface="Calibri" panose="020F0502020204030204" pitchFamily="34" charset="0"/>
              </a:rPr>
              <a:t>vigilant</a:t>
            </a:r>
            <a:r>
              <a:rPr lang="en-GB" sz="2450" b="0" i="0" dirty="0">
                <a:solidFill>
                  <a:srgbClr val="1B1E25"/>
                </a:solidFill>
                <a:effectLst/>
                <a:latin typeface="Calibri" panose="020F0502020204030204" pitchFamily="34" charset="0"/>
                <a:cs typeface="Calibri" panose="020F0502020204030204" pitchFamily="34" charset="0"/>
              </a:rPr>
              <a:t> when paying on the Internet</a:t>
            </a:r>
          </a:p>
          <a:p>
            <a:pPr algn="l"/>
            <a:endParaRPr lang="en-GB" sz="2450" spc="65" dirty="0">
              <a:solidFill>
                <a:srgbClr val="231F20"/>
              </a:solidFill>
              <a:latin typeface="Calibri"/>
              <a:cs typeface="Calibri"/>
            </a:endParaRPr>
          </a:p>
          <a:p>
            <a:pPr algn="l"/>
            <a:r>
              <a:rPr lang="en-GB" sz="2450" b="1" spc="65" dirty="0">
                <a:solidFill>
                  <a:srgbClr val="231F20"/>
                </a:solidFill>
                <a:latin typeface="Calibri"/>
                <a:cs typeface="Calibri"/>
              </a:rPr>
              <a:t>Taking care of your personal and professional </a:t>
            </a:r>
            <a:r>
              <a:rPr lang="en-GB" sz="2450" spc="65" dirty="0">
                <a:solidFill>
                  <a:srgbClr val="231F20"/>
                </a:solidFill>
                <a:latin typeface="Calibri"/>
                <a:cs typeface="Calibri"/>
              </a:rPr>
              <a:t>information and your digital identity</a:t>
            </a:r>
          </a:p>
        </p:txBody>
      </p:sp>
      <p:grpSp>
        <p:nvGrpSpPr>
          <p:cNvPr id="13" name="object 13"/>
          <p:cNvGrpSpPr/>
          <p:nvPr/>
        </p:nvGrpSpPr>
        <p:grpSpPr>
          <a:xfrm>
            <a:off x="10275462" y="2440457"/>
            <a:ext cx="530860" cy="437515"/>
            <a:chOff x="10275462" y="2440457"/>
            <a:chExt cx="530860" cy="437515"/>
          </a:xfrm>
        </p:grpSpPr>
        <p:sp>
          <p:nvSpPr>
            <p:cNvPr id="14" name="object 14"/>
            <p:cNvSpPr/>
            <p:nvPr/>
          </p:nvSpPr>
          <p:spPr>
            <a:xfrm>
              <a:off x="10276909" y="2440457"/>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15" name="object 15"/>
            <p:cNvSpPr/>
            <p:nvPr/>
          </p:nvSpPr>
          <p:spPr>
            <a:xfrm>
              <a:off x="10275455" y="2616485"/>
              <a:ext cx="530860" cy="261620"/>
            </a:xfrm>
            <a:custGeom>
              <a:avLst/>
              <a:gdLst/>
              <a:ahLst/>
              <a:cxnLst/>
              <a:rect l="l" t="t" r="r" b="b"/>
              <a:pathLst>
                <a:path w="530859" h="261619">
                  <a:moveTo>
                    <a:pt x="530542" y="75222"/>
                  </a:moveTo>
                  <a:lnTo>
                    <a:pt x="529793" y="2387"/>
                  </a:lnTo>
                  <a:lnTo>
                    <a:pt x="516623" y="8394"/>
                  </a:lnTo>
                  <a:lnTo>
                    <a:pt x="503618" y="15506"/>
                  </a:lnTo>
                  <a:lnTo>
                    <a:pt x="466839" y="37134"/>
                  </a:lnTo>
                  <a:lnTo>
                    <a:pt x="432828" y="59334"/>
                  </a:lnTo>
                  <a:lnTo>
                    <a:pt x="312762" y="143979"/>
                  </a:lnTo>
                  <a:lnTo>
                    <a:pt x="272567" y="171589"/>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16" name="object 16"/>
          <p:cNvGrpSpPr/>
          <p:nvPr/>
        </p:nvGrpSpPr>
        <p:grpSpPr>
          <a:xfrm>
            <a:off x="10275462" y="3096196"/>
            <a:ext cx="530860" cy="437515"/>
            <a:chOff x="10275462" y="3096196"/>
            <a:chExt cx="530860" cy="437515"/>
          </a:xfrm>
        </p:grpSpPr>
        <p:sp>
          <p:nvSpPr>
            <p:cNvPr id="17" name="object 17"/>
            <p:cNvSpPr/>
            <p:nvPr/>
          </p:nvSpPr>
          <p:spPr>
            <a:xfrm>
              <a:off x="10276909" y="3096196"/>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18" name="object 18"/>
            <p:cNvSpPr/>
            <p:nvPr/>
          </p:nvSpPr>
          <p:spPr>
            <a:xfrm>
              <a:off x="10275455" y="3272224"/>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19" name="object 19"/>
          <p:cNvGrpSpPr/>
          <p:nvPr/>
        </p:nvGrpSpPr>
        <p:grpSpPr>
          <a:xfrm>
            <a:off x="10228967" y="3750513"/>
            <a:ext cx="530860" cy="437515"/>
            <a:chOff x="10275462" y="4089200"/>
            <a:chExt cx="530860" cy="437515"/>
          </a:xfrm>
        </p:grpSpPr>
        <p:sp>
          <p:nvSpPr>
            <p:cNvPr id="20" name="object 20"/>
            <p:cNvSpPr/>
            <p:nvPr/>
          </p:nvSpPr>
          <p:spPr>
            <a:xfrm>
              <a:off x="10276909" y="4089200"/>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1" name="object 21"/>
            <p:cNvSpPr/>
            <p:nvPr/>
          </p:nvSpPr>
          <p:spPr>
            <a:xfrm>
              <a:off x="10275455" y="4265224"/>
              <a:ext cx="530860" cy="261620"/>
            </a:xfrm>
            <a:custGeom>
              <a:avLst/>
              <a:gdLst/>
              <a:ahLst/>
              <a:cxnLst/>
              <a:rect l="l" t="t" r="r" b="b"/>
              <a:pathLst>
                <a:path w="530859" h="261620">
                  <a:moveTo>
                    <a:pt x="530542" y="75222"/>
                  </a:moveTo>
                  <a:lnTo>
                    <a:pt x="529793" y="2387"/>
                  </a:lnTo>
                  <a:lnTo>
                    <a:pt x="516623" y="8407"/>
                  </a:lnTo>
                  <a:lnTo>
                    <a:pt x="503618"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33" y="79425"/>
                  </a:lnTo>
                  <a:lnTo>
                    <a:pt x="89141" y="51968"/>
                  </a:lnTo>
                  <a:lnTo>
                    <a:pt x="49352" y="25984"/>
                  </a:lnTo>
                  <a:lnTo>
                    <a:pt x="10414" y="2273"/>
                  </a:lnTo>
                  <a:lnTo>
                    <a:pt x="6540" y="0"/>
                  </a:lnTo>
                  <a:lnTo>
                    <a:pt x="1574" y="5727"/>
                  </a:lnTo>
                  <a:lnTo>
                    <a:pt x="38" y="55295"/>
                  </a:lnTo>
                  <a:lnTo>
                    <a:pt x="0" y="69405"/>
                  </a:lnTo>
                  <a:lnTo>
                    <a:pt x="2781" y="75768"/>
                  </a:lnTo>
                  <a:lnTo>
                    <a:pt x="212712" y="232752"/>
                  </a:lnTo>
                  <a:lnTo>
                    <a:pt x="246951" y="253733"/>
                  </a:lnTo>
                  <a:lnTo>
                    <a:pt x="265315" y="260985"/>
                  </a:lnTo>
                  <a:lnTo>
                    <a:pt x="265518" y="261061"/>
                  </a:lnTo>
                  <a:lnTo>
                    <a:pt x="265557" y="260908"/>
                  </a:lnTo>
                  <a:lnTo>
                    <a:pt x="285965" y="247002"/>
                  </a:lnTo>
                  <a:lnTo>
                    <a:pt x="328701" y="219075"/>
                  </a:lnTo>
                  <a:lnTo>
                    <a:pt x="349338" y="205016"/>
                  </a:lnTo>
                  <a:lnTo>
                    <a:pt x="377774" y="185115"/>
                  </a:lnTo>
                  <a:lnTo>
                    <a:pt x="392150" y="175412"/>
                  </a:lnTo>
                  <a:lnTo>
                    <a:pt x="406717" y="165989"/>
                  </a:lnTo>
                  <a:lnTo>
                    <a:pt x="468884" y="128231"/>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22" name="object 22"/>
          <p:cNvGrpSpPr/>
          <p:nvPr/>
        </p:nvGrpSpPr>
        <p:grpSpPr>
          <a:xfrm>
            <a:off x="10260417" y="4415085"/>
            <a:ext cx="530860" cy="437515"/>
            <a:chOff x="10275462" y="4737715"/>
            <a:chExt cx="530860" cy="437515"/>
          </a:xfrm>
        </p:grpSpPr>
        <p:sp>
          <p:nvSpPr>
            <p:cNvPr id="23" name="object 23"/>
            <p:cNvSpPr/>
            <p:nvPr/>
          </p:nvSpPr>
          <p:spPr>
            <a:xfrm>
              <a:off x="10276909" y="4737715"/>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4" name="object 24"/>
            <p:cNvSpPr/>
            <p:nvPr/>
          </p:nvSpPr>
          <p:spPr>
            <a:xfrm>
              <a:off x="10275455" y="4913750"/>
              <a:ext cx="530860" cy="261620"/>
            </a:xfrm>
            <a:custGeom>
              <a:avLst/>
              <a:gdLst/>
              <a:ahLst/>
              <a:cxnLst/>
              <a:rect l="l" t="t" r="r" b="b"/>
              <a:pathLst>
                <a:path w="530859" h="261620">
                  <a:moveTo>
                    <a:pt x="530542" y="75209"/>
                  </a:moveTo>
                  <a:lnTo>
                    <a:pt x="529793" y="2374"/>
                  </a:lnTo>
                  <a:lnTo>
                    <a:pt x="516623" y="8394"/>
                  </a:lnTo>
                  <a:lnTo>
                    <a:pt x="503618" y="15494"/>
                  </a:lnTo>
                  <a:lnTo>
                    <a:pt x="466839" y="37134"/>
                  </a:lnTo>
                  <a:lnTo>
                    <a:pt x="432828" y="59334"/>
                  </a:lnTo>
                  <a:lnTo>
                    <a:pt x="312762" y="143979"/>
                  </a:lnTo>
                  <a:lnTo>
                    <a:pt x="272567" y="171589"/>
                  </a:lnTo>
                  <a:lnTo>
                    <a:pt x="266306" y="175818"/>
                  </a:lnTo>
                  <a:lnTo>
                    <a:pt x="262699" y="182689"/>
                  </a:lnTo>
                  <a:lnTo>
                    <a:pt x="262547" y="182245"/>
                  </a:lnTo>
                  <a:lnTo>
                    <a:pt x="168706" y="107480"/>
                  </a:lnTo>
                  <a:lnTo>
                    <a:pt x="129133" y="79413"/>
                  </a:lnTo>
                  <a:lnTo>
                    <a:pt x="89141" y="51968"/>
                  </a:lnTo>
                  <a:lnTo>
                    <a:pt x="49352" y="25971"/>
                  </a:lnTo>
                  <a:lnTo>
                    <a:pt x="10414" y="2260"/>
                  </a:lnTo>
                  <a:lnTo>
                    <a:pt x="6540" y="0"/>
                  </a:lnTo>
                  <a:lnTo>
                    <a:pt x="1574" y="5727"/>
                  </a:lnTo>
                  <a:lnTo>
                    <a:pt x="38" y="55283"/>
                  </a:lnTo>
                  <a:lnTo>
                    <a:pt x="0" y="69392"/>
                  </a:lnTo>
                  <a:lnTo>
                    <a:pt x="2781" y="75768"/>
                  </a:lnTo>
                  <a:lnTo>
                    <a:pt x="212712" y="232740"/>
                  </a:lnTo>
                  <a:lnTo>
                    <a:pt x="246951" y="253733"/>
                  </a:lnTo>
                  <a:lnTo>
                    <a:pt x="265315" y="260997"/>
                  </a:lnTo>
                  <a:lnTo>
                    <a:pt x="265518" y="261061"/>
                  </a:lnTo>
                  <a:lnTo>
                    <a:pt x="265557" y="260896"/>
                  </a:lnTo>
                  <a:lnTo>
                    <a:pt x="285965" y="246989"/>
                  </a:lnTo>
                  <a:lnTo>
                    <a:pt x="328701"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F7D842"/>
            </a:solidFill>
          </p:spPr>
          <p:txBody>
            <a:bodyPr wrap="square" lIns="0" tIns="0" rIns="0" bIns="0" rtlCol="0"/>
            <a:lstStyle/>
            <a:p>
              <a:endParaRPr dirty="0"/>
            </a:p>
          </p:txBody>
        </p:sp>
      </p:grpSp>
      <p:grpSp>
        <p:nvGrpSpPr>
          <p:cNvPr id="25" name="object 25"/>
          <p:cNvGrpSpPr/>
          <p:nvPr/>
        </p:nvGrpSpPr>
        <p:grpSpPr>
          <a:xfrm>
            <a:off x="10228509" y="5162845"/>
            <a:ext cx="530860" cy="437515"/>
            <a:chOff x="10275462" y="5386232"/>
            <a:chExt cx="530860" cy="437515"/>
          </a:xfrm>
        </p:grpSpPr>
        <p:sp>
          <p:nvSpPr>
            <p:cNvPr id="26" name="object 26"/>
            <p:cNvSpPr/>
            <p:nvPr/>
          </p:nvSpPr>
          <p:spPr>
            <a:xfrm>
              <a:off x="10276909" y="5386232"/>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7" name="object 27"/>
            <p:cNvSpPr/>
            <p:nvPr/>
          </p:nvSpPr>
          <p:spPr>
            <a:xfrm>
              <a:off x="10275455" y="5562263"/>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6989"/>
                  </a:lnTo>
                  <a:lnTo>
                    <a:pt x="328701"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28" name="object 28"/>
          <p:cNvGrpSpPr/>
          <p:nvPr/>
        </p:nvGrpSpPr>
        <p:grpSpPr>
          <a:xfrm>
            <a:off x="10309781" y="6179461"/>
            <a:ext cx="530860" cy="437515"/>
            <a:chOff x="10275462" y="6379236"/>
            <a:chExt cx="530860" cy="437515"/>
          </a:xfrm>
        </p:grpSpPr>
        <p:sp>
          <p:nvSpPr>
            <p:cNvPr id="29" name="object 29"/>
            <p:cNvSpPr/>
            <p:nvPr/>
          </p:nvSpPr>
          <p:spPr>
            <a:xfrm>
              <a:off x="10276909" y="6379236"/>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0" name="object 30"/>
            <p:cNvSpPr/>
            <p:nvPr/>
          </p:nvSpPr>
          <p:spPr>
            <a:xfrm>
              <a:off x="10275455" y="6555263"/>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602"/>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31" name="object 31"/>
          <p:cNvGrpSpPr/>
          <p:nvPr/>
        </p:nvGrpSpPr>
        <p:grpSpPr>
          <a:xfrm>
            <a:off x="10277930" y="6864603"/>
            <a:ext cx="530860" cy="437515"/>
            <a:chOff x="10275462" y="7034972"/>
            <a:chExt cx="530860" cy="437515"/>
          </a:xfrm>
        </p:grpSpPr>
        <p:sp>
          <p:nvSpPr>
            <p:cNvPr id="32" name="object 32"/>
            <p:cNvSpPr/>
            <p:nvPr/>
          </p:nvSpPr>
          <p:spPr>
            <a:xfrm>
              <a:off x="10276909" y="7034972"/>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3" name="object 33"/>
            <p:cNvSpPr/>
            <p:nvPr/>
          </p:nvSpPr>
          <p:spPr>
            <a:xfrm>
              <a:off x="10275455" y="7211002"/>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6989"/>
                  </a:lnTo>
                  <a:lnTo>
                    <a:pt x="328701"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34" name="object 34"/>
          <p:cNvGrpSpPr/>
          <p:nvPr/>
        </p:nvGrpSpPr>
        <p:grpSpPr>
          <a:xfrm>
            <a:off x="10290027" y="7686213"/>
            <a:ext cx="530860" cy="437515"/>
            <a:chOff x="10275462" y="8020754"/>
            <a:chExt cx="530860" cy="437515"/>
          </a:xfrm>
        </p:grpSpPr>
        <p:sp>
          <p:nvSpPr>
            <p:cNvPr id="35" name="object 35"/>
            <p:cNvSpPr/>
            <p:nvPr/>
          </p:nvSpPr>
          <p:spPr>
            <a:xfrm>
              <a:off x="10276909" y="8020754"/>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6" name="object 36"/>
            <p:cNvSpPr/>
            <p:nvPr/>
          </p:nvSpPr>
          <p:spPr>
            <a:xfrm>
              <a:off x="10275455" y="8196789"/>
              <a:ext cx="530860" cy="261620"/>
            </a:xfrm>
            <a:custGeom>
              <a:avLst/>
              <a:gdLst/>
              <a:ahLst/>
              <a:cxnLst/>
              <a:rect l="l" t="t" r="r" b="b"/>
              <a:pathLst>
                <a:path w="530859" h="261620">
                  <a:moveTo>
                    <a:pt x="530542" y="75209"/>
                  </a:moveTo>
                  <a:lnTo>
                    <a:pt x="529793" y="2374"/>
                  </a:lnTo>
                  <a:lnTo>
                    <a:pt x="516623" y="8394"/>
                  </a:lnTo>
                  <a:lnTo>
                    <a:pt x="503618" y="15494"/>
                  </a:lnTo>
                  <a:lnTo>
                    <a:pt x="466839" y="37134"/>
                  </a:lnTo>
                  <a:lnTo>
                    <a:pt x="432828" y="59334"/>
                  </a:lnTo>
                  <a:lnTo>
                    <a:pt x="312762" y="143979"/>
                  </a:lnTo>
                  <a:lnTo>
                    <a:pt x="272567" y="171589"/>
                  </a:lnTo>
                  <a:lnTo>
                    <a:pt x="266306" y="175818"/>
                  </a:lnTo>
                  <a:lnTo>
                    <a:pt x="262699" y="182689"/>
                  </a:lnTo>
                  <a:lnTo>
                    <a:pt x="262547" y="182257"/>
                  </a:lnTo>
                  <a:lnTo>
                    <a:pt x="168706" y="107480"/>
                  </a:lnTo>
                  <a:lnTo>
                    <a:pt x="129133" y="79413"/>
                  </a:lnTo>
                  <a:lnTo>
                    <a:pt x="89141" y="51968"/>
                  </a:lnTo>
                  <a:lnTo>
                    <a:pt x="49352" y="25971"/>
                  </a:lnTo>
                  <a:lnTo>
                    <a:pt x="10414" y="2260"/>
                  </a:lnTo>
                  <a:lnTo>
                    <a:pt x="6540" y="0"/>
                  </a:lnTo>
                  <a:lnTo>
                    <a:pt x="1574" y="5727"/>
                  </a:lnTo>
                  <a:lnTo>
                    <a:pt x="38" y="55283"/>
                  </a:lnTo>
                  <a:lnTo>
                    <a:pt x="0" y="69392"/>
                  </a:lnTo>
                  <a:lnTo>
                    <a:pt x="2781" y="75768"/>
                  </a:lnTo>
                  <a:lnTo>
                    <a:pt x="212712" y="232740"/>
                  </a:lnTo>
                  <a:lnTo>
                    <a:pt x="246951" y="253733"/>
                  </a:lnTo>
                  <a:lnTo>
                    <a:pt x="265315" y="260997"/>
                  </a:lnTo>
                  <a:lnTo>
                    <a:pt x="265518" y="261061"/>
                  </a:lnTo>
                  <a:lnTo>
                    <a:pt x="265557" y="260896"/>
                  </a:lnTo>
                  <a:lnTo>
                    <a:pt x="285965" y="246989"/>
                  </a:lnTo>
                  <a:lnTo>
                    <a:pt x="328701"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F7D842"/>
            </a:solidFill>
          </p:spPr>
          <p:txBody>
            <a:bodyPr wrap="square" lIns="0" tIns="0" rIns="0" bIns="0" rtlCol="0"/>
            <a:lstStyle/>
            <a:p>
              <a:endParaRPr dirty="0"/>
            </a:p>
          </p:txBody>
        </p:sp>
      </p:grpSp>
      <p:grpSp>
        <p:nvGrpSpPr>
          <p:cNvPr id="37" name="object 37"/>
          <p:cNvGrpSpPr/>
          <p:nvPr/>
        </p:nvGrpSpPr>
        <p:grpSpPr>
          <a:xfrm>
            <a:off x="10275462" y="8683715"/>
            <a:ext cx="530860" cy="437515"/>
            <a:chOff x="10275462" y="8683715"/>
            <a:chExt cx="530860" cy="437515"/>
          </a:xfrm>
        </p:grpSpPr>
        <p:sp>
          <p:nvSpPr>
            <p:cNvPr id="38" name="object 38"/>
            <p:cNvSpPr/>
            <p:nvPr/>
          </p:nvSpPr>
          <p:spPr>
            <a:xfrm>
              <a:off x="10276909" y="8683715"/>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9" name="object 39"/>
            <p:cNvSpPr/>
            <p:nvPr/>
          </p:nvSpPr>
          <p:spPr>
            <a:xfrm>
              <a:off x="10275455" y="8859742"/>
              <a:ext cx="530860" cy="261620"/>
            </a:xfrm>
            <a:custGeom>
              <a:avLst/>
              <a:gdLst/>
              <a:ahLst/>
              <a:cxnLst/>
              <a:rect l="l" t="t" r="r" b="b"/>
              <a:pathLst>
                <a:path w="530859" h="261620">
                  <a:moveTo>
                    <a:pt x="530542" y="75222"/>
                  </a:moveTo>
                  <a:lnTo>
                    <a:pt x="529793" y="2387"/>
                  </a:lnTo>
                  <a:lnTo>
                    <a:pt x="516623" y="8394"/>
                  </a:lnTo>
                  <a:lnTo>
                    <a:pt x="503618"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33" y="79413"/>
                  </a:lnTo>
                  <a:lnTo>
                    <a:pt x="89141" y="51968"/>
                  </a:lnTo>
                  <a:lnTo>
                    <a:pt x="49352" y="25984"/>
                  </a:lnTo>
                  <a:lnTo>
                    <a:pt x="10414" y="2260"/>
                  </a:lnTo>
                  <a:lnTo>
                    <a:pt x="6540" y="0"/>
                  </a:lnTo>
                  <a:lnTo>
                    <a:pt x="1574" y="5727"/>
                  </a:lnTo>
                  <a:lnTo>
                    <a:pt x="38" y="55295"/>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16"/>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sp>
        <p:nvSpPr>
          <p:cNvPr id="70" name="object 16">
            <a:extLst>
              <a:ext uri="{FF2B5EF4-FFF2-40B4-BE49-F238E27FC236}">
                <a16:creationId xmlns:a16="http://schemas.microsoft.com/office/drawing/2014/main" id="{3780A6EC-A637-393C-A283-8B62FE6C5A3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71" name="object 17">
            <a:extLst>
              <a:ext uri="{FF2B5EF4-FFF2-40B4-BE49-F238E27FC236}">
                <a16:creationId xmlns:a16="http://schemas.microsoft.com/office/drawing/2014/main" id="{0B436EC4-42C9-15E5-7D32-FF8BB26E2D9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72" name="object 18">
            <a:extLst>
              <a:ext uri="{FF2B5EF4-FFF2-40B4-BE49-F238E27FC236}">
                <a16:creationId xmlns:a16="http://schemas.microsoft.com/office/drawing/2014/main" id="{0EFBE44E-59FE-C208-A874-FBE26277A170}"/>
              </a:ext>
            </a:extLst>
          </p:cNvPr>
          <p:cNvGrpSpPr/>
          <p:nvPr/>
        </p:nvGrpSpPr>
        <p:grpSpPr>
          <a:xfrm>
            <a:off x="710101" y="611769"/>
            <a:ext cx="18580100" cy="436880"/>
            <a:chOff x="710101" y="611769"/>
            <a:chExt cx="18580100" cy="436880"/>
          </a:xfrm>
        </p:grpSpPr>
        <p:sp>
          <p:nvSpPr>
            <p:cNvPr id="73" name="object 19">
              <a:extLst>
                <a:ext uri="{FF2B5EF4-FFF2-40B4-BE49-F238E27FC236}">
                  <a16:creationId xmlns:a16="http://schemas.microsoft.com/office/drawing/2014/main" id="{B4E1C709-E282-F61B-BB37-39F6DE319EE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74" name="object 20">
              <a:extLst>
                <a:ext uri="{FF2B5EF4-FFF2-40B4-BE49-F238E27FC236}">
                  <a16:creationId xmlns:a16="http://schemas.microsoft.com/office/drawing/2014/main" id="{8A411250-FC29-5013-6967-11EC6A91766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75" name="object 21">
              <a:extLst>
                <a:ext uri="{FF2B5EF4-FFF2-40B4-BE49-F238E27FC236}">
                  <a16:creationId xmlns:a16="http://schemas.microsoft.com/office/drawing/2014/main" id="{5D9A2441-029D-FF5F-6795-319E568C692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76" name="object 22">
              <a:extLst>
                <a:ext uri="{FF2B5EF4-FFF2-40B4-BE49-F238E27FC236}">
                  <a16:creationId xmlns:a16="http://schemas.microsoft.com/office/drawing/2014/main" id="{5FFFF463-C33A-B7BF-9874-C6C11C096669}"/>
                </a:ext>
              </a:extLst>
            </p:cNvPr>
            <p:cNvPicPr/>
            <p:nvPr/>
          </p:nvPicPr>
          <p:blipFill>
            <a:blip r:embed="rId5" cstate="print"/>
            <a:stretch>
              <a:fillRect/>
            </a:stretch>
          </p:blipFill>
          <p:spPr>
            <a:xfrm>
              <a:off x="13157475" y="804493"/>
              <a:ext cx="101839" cy="104719"/>
            </a:xfrm>
            <a:prstGeom prst="rect">
              <a:avLst/>
            </a:prstGeom>
          </p:spPr>
        </p:pic>
        <p:sp>
          <p:nvSpPr>
            <p:cNvPr id="77" name="object 23">
              <a:extLst>
                <a:ext uri="{FF2B5EF4-FFF2-40B4-BE49-F238E27FC236}">
                  <a16:creationId xmlns:a16="http://schemas.microsoft.com/office/drawing/2014/main" id="{09995C85-DE1B-122C-E760-C4C1B32FFC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78" name="object 24">
              <a:extLst>
                <a:ext uri="{FF2B5EF4-FFF2-40B4-BE49-F238E27FC236}">
                  <a16:creationId xmlns:a16="http://schemas.microsoft.com/office/drawing/2014/main" id="{7D271385-1072-C427-29ED-08B361172E50}"/>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79" name="object 25">
              <a:extLst>
                <a:ext uri="{FF2B5EF4-FFF2-40B4-BE49-F238E27FC236}">
                  <a16:creationId xmlns:a16="http://schemas.microsoft.com/office/drawing/2014/main" id="{4717F641-F5D6-4DCE-02DE-56E1C257B08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80" name="object 26">
              <a:extLst>
                <a:ext uri="{FF2B5EF4-FFF2-40B4-BE49-F238E27FC236}">
                  <a16:creationId xmlns:a16="http://schemas.microsoft.com/office/drawing/2014/main" id="{87EE180F-14DC-E995-C47F-502ED7DC8BAA}"/>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81" name="object 27">
              <a:extLst>
                <a:ext uri="{FF2B5EF4-FFF2-40B4-BE49-F238E27FC236}">
                  <a16:creationId xmlns:a16="http://schemas.microsoft.com/office/drawing/2014/main" id="{66C98237-6E8F-3DB5-F554-3A03DFB6A53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82" name="object 28">
              <a:extLst>
                <a:ext uri="{FF2B5EF4-FFF2-40B4-BE49-F238E27FC236}">
                  <a16:creationId xmlns:a16="http://schemas.microsoft.com/office/drawing/2014/main" id="{68F705B8-B378-DAA4-7981-729CF000F25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83" name="object 29">
              <a:extLst>
                <a:ext uri="{FF2B5EF4-FFF2-40B4-BE49-F238E27FC236}">
                  <a16:creationId xmlns:a16="http://schemas.microsoft.com/office/drawing/2014/main" id="{40914B71-C2DD-774F-CDC3-C6C2AE07F86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84" name="object 30">
              <a:extLst>
                <a:ext uri="{FF2B5EF4-FFF2-40B4-BE49-F238E27FC236}">
                  <a16:creationId xmlns:a16="http://schemas.microsoft.com/office/drawing/2014/main" id="{0A4A012D-E757-8A6A-2523-B7F8DB41A186}"/>
                </a:ext>
              </a:extLst>
            </p:cNvPr>
            <p:cNvPicPr/>
            <p:nvPr/>
          </p:nvPicPr>
          <p:blipFill>
            <a:blip r:embed="rId6" cstate="print"/>
            <a:stretch>
              <a:fillRect/>
            </a:stretch>
          </p:blipFill>
          <p:spPr>
            <a:xfrm>
              <a:off x="900792" y="665402"/>
              <a:ext cx="90708" cy="160403"/>
            </a:xfrm>
            <a:prstGeom prst="rect">
              <a:avLst/>
            </a:prstGeom>
          </p:spPr>
        </p:pic>
      </p:grpSp>
      <p:sp>
        <p:nvSpPr>
          <p:cNvPr id="40" name="ZoneTexte 39">
            <a:extLst>
              <a:ext uri="{FF2B5EF4-FFF2-40B4-BE49-F238E27FC236}">
                <a16:creationId xmlns:a16="http://schemas.microsoft.com/office/drawing/2014/main" id="{8368B4E4-432C-4E4E-9B9D-77147F39FE4B}"/>
              </a:ext>
            </a:extLst>
          </p:cNvPr>
          <p:cNvSpPr txBox="1"/>
          <p:nvPr/>
        </p:nvSpPr>
        <p:spPr>
          <a:xfrm>
            <a:off x="6996963" y="5808659"/>
            <a:ext cx="1704728" cy="1938992"/>
          </a:xfrm>
          <a:prstGeom prst="rect">
            <a:avLst/>
          </a:prstGeom>
          <a:noFill/>
        </p:spPr>
        <p:txBody>
          <a:bodyPr wrap="square" rtlCol="0">
            <a:spAutoFit/>
          </a:bodyPr>
          <a:lstStyle/>
          <a:p>
            <a:pPr algn="ctr"/>
            <a:r>
              <a:rPr lang="fr-FR" sz="2000" b="1" u="sng" dirty="0"/>
              <a:t>CISA </a:t>
            </a:r>
            <a:br>
              <a:rPr lang="fr-FR" sz="2000" b="1" u="sng" dirty="0"/>
            </a:br>
            <a:r>
              <a:rPr lang="en-US" sz="2000" b="1" u="sng" dirty="0"/>
              <a:t>4 Things You Can Do To Keep Yourself Cyber Safe</a:t>
            </a:r>
            <a:endParaRPr lang="fr-FR" sz="2000" b="1" u="sng"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1445" y="2131123"/>
            <a:ext cx="1448762" cy="2456600"/>
          </a:xfrm>
          <a:prstGeom prst="rect">
            <a:avLst/>
          </a:prstGeom>
        </p:spPr>
      </p:pic>
      <p:sp>
        <p:nvSpPr>
          <p:cNvPr id="3" name="object 3"/>
          <p:cNvSpPr/>
          <p:nvPr/>
        </p:nvSpPr>
        <p:spPr>
          <a:xfrm>
            <a:off x="11148665" y="2501264"/>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4" name="object 4"/>
          <p:cNvSpPr/>
          <p:nvPr/>
        </p:nvSpPr>
        <p:spPr>
          <a:xfrm>
            <a:off x="11122077" y="3206142"/>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11213218" y="2908242"/>
            <a:ext cx="183784" cy="82332"/>
          </a:xfrm>
          <a:prstGeom prst="rect">
            <a:avLst/>
          </a:prstGeom>
        </p:spPr>
      </p:pic>
      <p:sp>
        <p:nvSpPr>
          <p:cNvPr id="6" name="object 6"/>
          <p:cNvSpPr/>
          <p:nvPr/>
        </p:nvSpPr>
        <p:spPr>
          <a:xfrm>
            <a:off x="9800935" y="1427952"/>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7" name="object 7"/>
          <p:cNvPicPr/>
          <p:nvPr/>
        </p:nvPicPr>
        <p:blipFill>
          <a:blip r:embed="rId4" cstate="print"/>
          <a:stretch>
            <a:fillRect/>
          </a:stretch>
        </p:blipFill>
        <p:spPr>
          <a:xfrm>
            <a:off x="10166609" y="1661042"/>
            <a:ext cx="95697" cy="181799"/>
          </a:xfrm>
          <a:prstGeom prst="rect">
            <a:avLst/>
          </a:prstGeom>
        </p:spPr>
      </p:pic>
      <p:sp>
        <p:nvSpPr>
          <p:cNvPr id="8" name="object 8"/>
          <p:cNvSpPr/>
          <p:nvPr/>
        </p:nvSpPr>
        <p:spPr>
          <a:xfrm>
            <a:off x="8668598" y="2461061"/>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9" name="object 9"/>
          <p:cNvSpPr/>
          <p:nvPr/>
        </p:nvSpPr>
        <p:spPr>
          <a:xfrm>
            <a:off x="8479682" y="2901851"/>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10" name="object 10"/>
          <p:cNvSpPr/>
          <p:nvPr/>
        </p:nvSpPr>
        <p:spPr>
          <a:xfrm>
            <a:off x="8860335" y="3301585"/>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11" name="object 11"/>
          <p:cNvSpPr txBox="1">
            <a:spLocks noGrp="1"/>
          </p:cNvSpPr>
          <p:nvPr>
            <p:ph type="title" idx="4294967295"/>
          </p:nvPr>
        </p:nvSpPr>
        <p:spPr>
          <a:xfrm>
            <a:off x="5424950" y="4605898"/>
            <a:ext cx="12323300"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75" dirty="0">
                <a:solidFill>
                  <a:srgbClr val="231F20"/>
                </a:solidFill>
                <a:uFill>
                  <a:solidFill>
                    <a:srgbClr val="231F20"/>
                  </a:solidFill>
                </a:uFill>
              </a:rPr>
              <a:t>A GESTURE</a:t>
            </a:r>
            <a:r>
              <a:rPr lang="fr-FR" sz="7400" b="1" u="sng" spc="-180" dirty="0">
                <a:solidFill>
                  <a:srgbClr val="231F20"/>
                </a:solidFill>
                <a:uFill>
                  <a:solidFill>
                    <a:srgbClr val="231F20"/>
                  </a:solidFill>
                </a:uFill>
              </a:rPr>
              <a:t> </a:t>
            </a:r>
            <a:r>
              <a:rPr lang="fr-FR" sz="7400" b="1" u="sng" spc="365" dirty="0">
                <a:solidFill>
                  <a:srgbClr val="231F20"/>
                </a:solidFill>
                <a:uFill>
                  <a:solidFill>
                    <a:srgbClr val="231F20"/>
                  </a:solidFill>
                </a:uFill>
              </a:rPr>
              <a:t>TO REMEMBER</a:t>
            </a:r>
            <a:endParaRPr lang="fr-FR" sz="7400" b="1" dirty="0"/>
          </a:p>
        </p:txBody>
      </p:sp>
      <p:sp>
        <p:nvSpPr>
          <p:cNvPr id="12" name="object 12"/>
          <p:cNvSpPr/>
          <p:nvPr/>
        </p:nvSpPr>
        <p:spPr>
          <a:xfrm>
            <a:off x="3295693" y="6398167"/>
            <a:ext cx="13510260" cy="3223260"/>
          </a:xfrm>
          <a:custGeom>
            <a:avLst/>
            <a:gdLst/>
            <a:ahLst/>
            <a:cxnLst/>
            <a:rect l="l" t="t" r="r" b="b"/>
            <a:pathLst>
              <a:path w="13510260" h="3223259">
                <a:moveTo>
                  <a:pt x="9751637" y="87"/>
                </a:moveTo>
                <a:lnTo>
                  <a:pt x="9037955" y="0"/>
                </a:lnTo>
                <a:lnTo>
                  <a:pt x="8245609" y="2117"/>
                </a:lnTo>
                <a:lnTo>
                  <a:pt x="7380775" y="6842"/>
                </a:lnTo>
                <a:lnTo>
                  <a:pt x="6376962" y="15208"/>
                </a:lnTo>
                <a:lnTo>
                  <a:pt x="5257427" y="27904"/>
                </a:lnTo>
                <a:lnTo>
                  <a:pt x="4059872" y="45189"/>
                </a:lnTo>
                <a:lnTo>
                  <a:pt x="2721538" y="68977"/>
                </a:lnTo>
                <a:lnTo>
                  <a:pt x="1393960" y="97706"/>
                </a:lnTo>
                <a:lnTo>
                  <a:pt x="401954" y="123971"/>
                </a:lnTo>
                <a:lnTo>
                  <a:pt x="238747" y="129040"/>
                </a:lnTo>
                <a:lnTo>
                  <a:pt x="192116" y="134670"/>
                </a:lnTo>
                <a:lnTo>
                  <a:pt x="149029" y="147891"/>
                </a:lnTo>
                <a:lnTo>
                  <a:pt x="110235" y="167864"/>
                </a:lnTo>
                <a:lnTo>
                  <a:pt x="76480" y="193748"/>
                </a:lnTo>
                <a:lnTo>
                  <a:pt x="48511" y="224702"/>
                </a:lnTo>
                <a:lnTo>
                  <a:pt x="27075" y="259887"/>
                </a:lnTo>
                <a:lnTo>
                  <a:pt x="12919" y="298461"/>
                </a:lnTo>
                <a:lnTo>
                  <a:pt x="6790" y="339584"/>
                </a:lnTo>
                <a:lnTo>
                  <a:pt x="9435" y="382415"/>
                </a:lnTo>
                <a:lnTo>
                  <a:pt x="2690" y="1917136"/>
                </a:lnTo>
                <a:lnTo>
                  <a:pt x="0" y="2696204"/>
                </a:lnTo>
                <a:lnTo>
                  <a:pt x="967" y="2960367"/>
                </a:lnTo>
                <a:lnTo>
                  <a:pt x="5194" y="2950368"/>
                </a:lnTo>
                <a:lnTo>
                  <a:pt x="11799" y="2933325"/>
                </a:lnTo>
                <a:lnTo>
                  <a:pt x="26193" y="2933271"/>
                </a:lnTo>
                <a:lnTo>
                  <a:pt x="47107" y="2946623"/>
                </a:lnTo>
                <a:lnTo>
                  <a:pt x="73273" y="2969797"/>
                </a:lnTo>
                <a:lnTo>
                  <a:pt x="136285" y="3031277"/>
                </a:lnTo>
                <a:lnTo>
                  <a:pt x="170593" y="3062416"/>
                </a:lnTo>
                <a:lnTo>
                  <a:pt x="205077" y="3089043"/>
                </a:lnTo>
                <a:lnTo>
                  <a:pt x="238470" y="3107574"/>
                </a:lnTo>
                <a:lnTo>
                  <a:pt x="269500" y="3114426"/>
                </a:lnTo>
                <a:lnTo>
                  <a:pt x="719783" y="3112330"/>
                </a:lnTo>
                <a:lnTo>
                  <a:pt x="1153447" y="3111656"/>
                </a:lnTo>
                <a:lnTo>
                  <a:pt x="1639686" y="3112511"/>
                </a:lnTo>
                <a:lnTo>
                  <a:pt x="2106183" y="3114961"/>
                </a:lnTo>
                <a:lnTo>
                  <a:pt x="2617134" y="3119477"/>
                </a:lnTo>
                <a:lnTo>
                  <a:pt x="3166427" y="3126421"/>
                </a:lnTo>
                <a:lnTo>
                  <a:pt x="3805715" y="3137035"/>
                </a:lnTo>
                <a:lnTo>
                  <a:pt x="4948950" y="3161347"/>
                </a:lnTo>
                <a:lnTo>
                  <a:pt x="6527756" y="3197898"/>
                </a:lnTo>
                <a:lnTo>
                  <a:pt x="7128923" y="3209317"/>
                </a:lnTo>
                <a:lnTo>
                  <a:pt x="7583537" y="3216006"/>
                </a:lnTo>
                <a:lnTo>
                  <a:pt x="7993297" y="3220250"/>
                </a:lnTo>
                <a:lnTo>
                  <a:pt x="8358101" y="3222427"/>
                </a:lnTo>
                <a:lnTo>
                  <a:pt x="8676677" y="3223005"/>
                </a:lnTo>
                <a:lnTo>
                  <a:pt x="9001716" y="3222271"/>
                </a:lnTo>
                <a:lnTo>
                  <a:pt x="9334194" y="3220111"/>
                </a:lnTo>
                <a:lnTo>
                  <a:pt x="9617644" y="3217139"/>
                </a:lnTo>
                <a:lnTo>
                  <a:pt x="9907502" y="3213029"/>
                </a:lnTo>
                <a:lnTo>
                  <a:pt x="10204331" y="3207714"/>
                </a:lnTo>
                <a:lnTo>
                  <a:pt x="10508696" y="3201129"/>
                </a:lnTo>
                <a:lnTo>
                  <a:pt x="10821161" y="3193205"/>
                </a:lnTo>
                <a:lnTo>
                  <a:pt x="11142291" y="3183877"/>
                </a:lnTo>
                <a:lnTo>
                  <a:pt x="11472651" y="3173077"/>
                </a:lnTo>
                <a:lnTo>
                  <a:pt x="12954528" y="3117316"/>
                </a:lnTo>
                <a:lnTo>
                  <a:pt x="13006273" y="3115013"/>
                </a:lnTo>
                <a:lnTo>
                  <a:pt x="13058576" y="3111546"/>
                </a:lnTo>
                <a:lnTo>
                  <a:pt x="13110770" y="3106233"/>
                </a:lnTo>
                <a:lnTo>
                  <a:pt x="13162191" y="3098391"/>
                </a:lnTo>
                <a:lnTo>
                  <a:pt x="13212172" y="3087339"/>
                </a:lnTo>
                <a:lnTo>
                  <a:pt x="13260048" y="3072393"/>
                </a:lnTo>
                <a:lnTo>
                  <a:pt x="13305153" y="3052874"/>
                </a:lnTo>
                <a:lnTo>
                  <a:pt x="13346822" y="3028097"/>
                </a:lnTo>
                <a:lnTo>
                  <a:pt x="13384389" y="2997382"/>
                </a:lnTo>
                <a:lnTo>
                  <a:pt x="13417999" y="2958954"/>
                </a:lnTo>
                <a:lnTo>
                  <a:pt x="13444082" y="2916610"/>
                </a:lnTo>
                <a:lnTo>
                  <a:pt x="13463629" y="2871087"/>
                </a:lnTo>
                <a:lnTo>
                  <a:pt x="13477630" y="2823119"/>
                </a:lnTo>
                <a:lnTo>
                  <a:pt x="13487075" y="2773441"/>
                </a:lnTo>
                <a:lnTo>
                  <a:pt x="13492954" y="2722786"/>
                </a:lnTo>
                <a:lnTo>
                  <a:pt x="13496258" y="2671890"/>
                </a:lnTo>
                <a:lnTo>
                  <a:pt x="13497977" y="2621488"/>
                </a:lnTo>
                <a:lnTo>
                  <a:pt x="13502566" y="2417044"/>
                </a:lnTo>
                <a:lnTo>
                  <a:pt x="13506066" y="2212583"/>
                </a:lnTo>
                <a:lnTo>
                  <a:pt x="13508477" y="2008109"/>
                </a:lnTo>
                <a:lnTo>
                  <a:pt x="13509799" y="1803627"/>
                </a:lnTo>
                <a:lnTo>
                  <a:pt x="13510032" y="1599141"/>
                </a:lnTo>
                <a:lnTo>
                  <a:pt x="13509176" y="1394658"/>
                </a:lnTo>
                <a:lnTo>
                  <a:pt x="13507231" y="1190180"/>
                </a:lnTo>
                <a:lnTo>
                  <a:pt x="13504197" y="985714"/>
                </a:lnTo>
                <a:lnTo>
                  <a:pt x="13500074" y="781263"/>
                </a:lnTo>
                <a:lnTo>
                  <a:pt x="13494862" y="576834"/>
                </a:lnTo>
                <a:lnTo>
                  <a:pt x="13488561" y="372429"/>
                </a:lnTo>
                <a:lnTo>
                  <a:pt x="13481171" y="168055"/>
                </a:lnTo>
                <a:lnTo>
                  <a:pt x="13472654" y="127548"/>
                </a:lnTo>
                <a:lnTo>
                  <a:pt x="13451859" y="92391"/>
                </a:lnTo>
                <a:lnTo>
                  <a:pt x="13420965" y="64547"/>
                </a:lnTo>
                <a:lnTo>
                  <a:pt x="13382154" y="45980"/>
                </a:lnTo>
                <a:lnTo>
                  <a:pt x="13337605" y="38656"/>
                </a:lnTo>
                <a:lnTo>
                  <a:pt x="12976609" y="31053"/>
                </a:lnTo>
                <a:lnTo>
                  <a:pt x="12534925" y="23132"/>
                </a:lnTo>
                <a:lnTo>
                  <a:pt x="12085035" y="16469"/>
                </a:lnTo>
                <a:lnTo>
                  <a:pt x="11551286" y="10212"/>
                </a:lnTo>
                <a:lnTo>
                  <a:pt x="11009665" y="5504"/>
                </a:lnTo>
                <a:lnTo>
                  <a:pt x="10383307" y="1907"/>
                </a:lnTo>
                <a:lnTo>
                  <a:pt x="9751637" y="87"/>
                </a:lnTo>
                <a:close/>
              </a:path>
            </a:pathLst>
          </a:custGeom>
          <a:solidFill>
            <a:srgbClr val="FCEDAF"/>
          </a:solidFill>
        </p:spPr>
        <p:txBody>
          <a:bodyPr wrap="square" lIns="0" tIns="0" rIns="0" bIns="0" rtlCol="0"/>
          <a:lstStyle/>
          <a:p>
            <a:endParaRPr dirty="0"/>
          </a:p>
        </p:txBody>
      </p:sp>
      <p:sp>
        <p:nvSpPr>
          <p:cNvPr id="13" name="object 13"/>
          <p:cNvSpPr txBox="1"/>
          <p:nvPr/>
        </p:nvSpPr>
        <p:spPr>
          <a:xfrm>
            <a:off x="3295694" y="6680884"/>
            <a:ext cx="13510260" cy="2535951"/>
          </a:xfrm>
          <a:prstGeom prst="rect">
            <a:avLst/>
          </a:prstGeom>
        </p:spPr>
        <p:txBody>
          <a:bodyPr vert="horz" wrap="square" lIns="0" tIns="12065" rIns="0" bIns="0" rtlCol="0">
            <a:spAutoFit/>
          </a:bodyPr>
          <a:lstStyle/>
          <a:p>
            <a:pPr marL="757555" marR="770890" indent="-5715" algn="ctr">
              <a:lnSpc>
                <a:spcPct val="100499"/>
              </a:lnSpc>
              <a:spcBef>
                <a:spcPts val="95"/>
              </a:spcBef>
            </a:pPr>
            <a:r>
              <a:rPr lang="fr-FR" sz="4100" b="1" dirty="0">
                <a:latin typeface="Calibri" panose="020F0502020204030204" pitchFamily="34" charset="0"/>
                <a:ea typeface="Calibri" panose="020F0502020204030204" pitchFamily="34" charset="0"/>
                <a:cs typeface="Calibri" panose="020F0502020204030204" pitchFamily="34" charset="0"/>
              </a:rPr>
              <a:t>GET INTO THE HABIT OF LOCKING THE SCREEN OF YOUR DEVICES WHEN YOU ARE AWAY FROM THEM TO PREVENT UNAUTHORISED ACCESS, ESPECIALLY TO PREVENT IN CASE THEY ARE LOST OR STOLEN.</a:t>
            </a:r>
          </a:p>
        </p:txBody>
      </p:sp>
      <p:sp>
        <p:nvSpPr>
          <p:cNvPr id="29" name="object 16">
            <a:extLst>
              <a:ext uri="{FF2B5EF4-FFF2-40B4-BE49-F238E27FC236}">
                <a16:creationId xmlns:a16="http://schemas.microsoft.com/office/drawing/2014/main" id="{A76C0E7B-43A3-FACE-FA87-DBAA4F6A47BB}"/>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0" name="object 17">
            <a:extLst>
              <a:ext uri="{FF2B5EF4-FFF2-40B4-BE49-F238E27FC236}">
                <a16:creationId xmlns:a16="http://schemas.microsoft.com/office/drawing/2014/main" id="{E246E8E0-6E57-93D7-68CD-37B02E6BAB4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31" name="object 18">
            <a:extLst>
              <a:ext uri="{FF2B5EF4-FFF2-40B4-BE49-F238E27FC236}">
                <a16:creationId xmlns:a16="http://schemas.microsoft.com/office/drawing/2014/main" id="{6D7CEE4E-823F-8E39-6020-055105FDF3E6}"/>
              </a:ext>
            </a:extLst>
          </p:cNvPr>
          <p:cNvGrpSpPr/>
          <p:nvPr/>
        </p:nvGrpSpPr>
        <p:grpSpPr>
          <a:xfrm>
            <a:off x="710101" y="611769"/>
            <a:ext cx="18580100" cy="436880"/>
            <a:chOff x="710101" y="611769"/>
            <a:chExt cx="18580100" cy="436880"/>
          </a:xfrm>
        </p:grpSpPr>
        <p:sp>
          <p:nvSpPr>
            <p:cNvPr id="32" name="object 19">
              <a:extLst>
                <a:ext uri="{FF2B5EF4-FFF2-40B4-BE49-F238E27FC236}">
                  <a16:creationId xmlns:a16="http://schemas.microsoft.com/office/drawing/2014/main" id="{DF0C4689-604F-FE52-D12D-5B6F7DDC9D7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33" name="object 20">
              <a:extLst>
                <a:ext uri="{FF2B5EF4-FFF2-40B4-BE49-F238E27FC236}">
                  <a16:creationId xmlns:a16="http://schemas.microsoft.com/office/drawing/2014/main" id="{93D2F73C-6FAC-1853-93DA-4DC27F9EE570}"/>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34" name="object 21">
              <a:extLst>
                <a:ext uri="{FF2B5EF4-FFF2-40B4-BE49-F238E27FC236}">
                  <a16:creationId xmlns:a16="http://schemas.microsoft.com/office/drawing/2014/main" id="{ECA3B14B-4EEA-7401-AFD4-D06F7391CE8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35" name="object 22">
              <a:extLst>
                <a:ext uri="{FF2B5EF4-FFF2-40B4-BE49-F238E27FC236}">
                  <a16:creationId xmlns:a16="http://schemas.microsoft.com/office/drawing/2014/main" id="{67B38164-6D80-0207-3B07-33E32B2F378C}"/>
                </a:ext>
              </a:extLst>
            </p:cNvPr>
            <p:cNvPicPr/>
            <p:nvPr/>
          </p:nvPicPr>
          <p:blipFill>
            <a:blip r:embed="rId5" cstate="print"/>
            <a:stretch>
              <a:fillRect/>
            </a:stretch>
          </p:blipFill>
          <p:spPr>
            <a:xfrm>
              <a:off x="13157475" y="804493"/>
              <a:ext cx="101839" cy="104719"/>
            </a:xfrm>
            <a:prstGeom prst="rect">
              <a:avLst/>
            </a:prstGeom>
          </p:spPr>
        </p:pic>
        <p:sp>
          <p:nvSpPr>
            <p:cNvPr id="36" name="object 23">
              <a:extLst>
                <a:ext uri="{FF2B5EF4-FFF2-40B4-BE49-F238E27FC236}">
                  <a16:creationId xmlns:a16="http://schemas.microsoft.com/office/drawing/2014/main" id="{68EBCF78-1052-18E1-49D5-BB998574032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37" name="object 24">
              <a:extLst>
                <a:ext uri="{FF2B5EF4-FFF2-40B4-BE49-F238E27FC236}">
                  <a16:creationId xmlns:a16="http://schemas.microsoft.com/office/drawing/2014/main" id="{F2622365-AC27-6A7C-C081-7222A621D0D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8" name="object 25">
              <a:extLst>
                <a:ext uri="{FF2B5EF4-FFF2-40B4-BE49-F238E27FC236}">
                  <a16:creationId xmlns:a16="http://schemas.microsoft.com/office/drawing/2014/main" id="{9A297014-C543-B750-082F-3B4FBC0A3F3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39" name="object 26">
              <a:extLst>
                <a:ext uri="{FF2B5EF4-FFF2-40B4-BE49-F238E27FC236}">
                  <a16:creationId xmlns:a16="http://schemas.microsoft.com/office/drawing/2014/main" id="{B196C8FB-2ED1-3AF0-96F0-3F59F4D9489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0" name="object 27">
              <a:extLst>
                <a:ext uri="{FF2B5EF4-FFF2-40B4-BE49-F238E27FC236}">
                  <a16:creationId xmlns:a16="http://schemas.microsoft.com/office/drawing/2014/main" id="{5E92CA9C-0774-0E35-EBF1-E84CFA62123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1" name="object 28">
              <a:extLst>
                <a:ext uri="{FF2B5EF4-FFF2-40B4-BE49-F238E27FC236}">
                  <a16:creationId xmlns:a16="http://schemas.microsoft.com/office/drawing/2014/main" id="{37FF5D2B-D72D-7AC6-1A9A-DBBC553CE065}"/>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2" name="object 29">
              <a:extLst>
                <a:ext uri="{FF2B5EF4-FFF2-40B4-BE49-F238E27FC236}">
                  <a16:creationId xmlns:a16="http://schemas.microsoft.com/office/drawing/2014/main" id="{2F70F1B8-2AA0-2BE9-7095-24EFA2D2284B}"/>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43" name="object 30">
              <a:extLst>
                <a:ext uri="{FF2B5EF4-FFF2-40B4-BE49-F238E27FC236}">
                  <a16:creationId xmlns:a16="http://schemas.microsoft.com/office/drawing/2014/main" id="{6B5EEC1E-7728-08D2-55C6-760773C18B20}"/>
                </a:ext>
              </a:extLst>
            </p:cNvPr>
            <p:cNvPicPr/>
            <p:nvPr/>
          </p:nvPicPr>
          <p:blipFill>
            <a:blip r:embed="rId6" cstate="print"/>
            <a:stretch>
              <a:fillRect/>
            </a:stretch>
          </p:blipFill>
          <p:spPr>
            <a:xfrm>
              <a:off x="900792" y="665402"/>
              <a:ext cx="90708" cy="160403"/>
            </a:xfrm>
            <a:prstGeom prst="rect">
              <a:avLst/>
            </a:prstGeom>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38"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9137650" y="2835275"/>
            <a:ext cx="8762999" cy="2226310"/>
          </a:xfrm>
          <a:custGeom>
            <a:avLst/>
            <a:gdLst/>
            <a:ahLst/>
            <a:cxnLst/>
            <a:rect l="l" t="t" r="r" b="b"/>
            <a:pathLst>
              <a:path w="7921625" h="2226309">
                <a:moveTo>
                  <a:pt x="7385507" y="1747164"/>
                </a:moveTo>
                <a:lnTo>
                  <a:pt x="7385075" y="1696402"/>
                </a:lnTo>
                <a:lnTo>
                  <a:pt x="7384199" y="1645640"/>
                </a:lnTo>
                <a:lnTo>
                  <a:pt x="7382891" y="1594891"/>
                </a:lnTo>
                <a:lnTo>
                  <a:pt x="7381138" y="1544129"/>
                </a:lnTo>
                <a:lnTo>
                  <a:pt x="7378941" y="1493380"/>
                </a:lnTo>
                <a:lnTo>
                  <a:pt x="7376325" y="1442631"/>
                </a:lnTo>
                <a:lnTo>
                  <a:pt x="7373252" y="1391894"/>
                </a:lnTo>
                <a:lnTo>
                  <a:pt x="7369759" y="1341158"/>
                </a:lnTo>
                <a:lnTo>
                  <a:pt x="7321232" y="1306868"/>
                </a:lnTo>
                <a:lnTo>
                  <a:pt x="6722008" y="1298117"/>
                </a:lnTo>
                <a:lnTo>
                  <a:pt x="6069317" y="1294282"/>
                </a:lnTo>
                <a:lnTo>
                  <a:pt x="5214848" y="1292440"/>
                </a:lnTo>
                <a:lnTo>
                  <a:pt x="4110494" y="1294193"/>
                </a:lnTo>
                <a:lnTo>
                  <a:pt x="2648432" y="1302143"/>
                </a:lnTo>
                <a:lnTo>
                  <a:pt x="633539" y="1322387"/>
                </a:lnTo>
                <a:lnTo>
                  <a:pt x="125437" y="1329867"/>
                </a:lnTo>
                <a:lnTo>
                  <a:pt x="70827" y="1336598"/>
                </a:lnTo>
                <a:lnTo>
                  <a:pt x="28613" y="1352918"/>
                </a:lnTo>
                <a:lnTo>
                  <a:pt x="0" y="1403235"/>
                </a:lnTo>
                <a:lnTo>
                  <a:pt x="12941" y="1447469"/>
                </a:lnTo>
                <a:lnTo>
                  <a:pt x="24511" y="1493939"/>
                </a:lnTo>
                <a:lnTo>
                  <a:pt x="34696" y="1542326"/>
                </a:lnTo>
                <a:lnTo>
                  <a:pt x="43522" y="1592262"/>
                </a:lnTo>
                <a:lnTo>
                  <a:pt x="50977" y="1643418"/>
                </a:lnTo>
                <a:lnTo>
                  <a:pt x="57061" y="1695450"/>
                </a:lnTo>
                <a:lnTo>
                  <a:pt x="61760" y="1748028"/>
                </a:lnTo>
                <a:lnTo>
                  <a:pt x="65087" y="1800796"/>
                </a:lnTo>
                <a:lnTo>
                  <a:pt x="67043" y="1853425"/>
                </a:lnTo>
                <a:lnTo>
                  <a:pt x="67627" y="1905558"/>
                </a:lnTo>
                <a:lnTo>
                  <a:pt x="66827" y="1956866"/>
                </a:lnTo>
                <a:lnTo>
                  <a:pt x="64643" y="2006993"/>
                </a:lnTo>
                <a:lnTo>
                  <a:pt x="61087" y="2055622"/>
                </a:lnTo>
                <a:lnTo>
                  <a:pt x="56146" y="2102383"/>
                </a:lnTo>
                <a:lnTo>
                  <a:pt x="49834" y="2146960"/>
                </a:lnTo>
                <a:lnTo>
                  <a:pt x="54965" y="2165299"/>
                </a:lnTo>
                <a:lnTo>
                  <a:pt x="74358" y="2180463"/>
                </a:lnTo>
                <a:lnTo>
                  <a:pt x="104609" y="2190750"/>
                </a:lnTo>
                <a:lnTo>
                  <a:pt x="142278" y="2194471"/>
                </a:lnTo>
                <a:lnTo>
                  <a:pt x="660806" y="2193671"/>
                </a:lnTo>
                <a:lnTo>
                  <a:pt x="1197546" y="2194826"/>
                </a:lnTo>
                <a:lnTo>
                  <a:pt x="1849069" y="2198941"/>
                </a:lnTo>
                <a:lnTo>
                  <a:pt x="3887647" y="2221890"/>
                </a:lnTo>
                <a:lnTo>
                  <a:pt x="4381284" y="2225179"/>
                </a:lnTo>
                <a:lnTo>
                  <a:pt x="4752797" y="2225929"/>
                </a:lnTo>
                <a:lnTo>
                  <a:pt x="5091252" y="2225129"/>
                </a:lnTo>
                <a:lnTo>
                  <a:pt x="5445887" y="2222766"/>
                </a:lnTo>
                <a:lnTo>
                  <a:pt x="5820283" y="2218601"/>
                </a:lnTo>
                <a:lnTo>
                  <a:pt x="6159601" y="2213445"/>
                </a:lnTo>
                <a:lnTo>
                  <a:pt x="7081647" y="2195322"/>
                </a:lnTo>
                <a:lnTo>
                  <a:pt x="7132841" y="2193887"/>
                </a:lnTo>
                <a:lnTo>
                  <a:pt x="7184085" y="2190839"/>
                </a:lnTo>
                <a:lnTo>
                  <a:pt x="7233234" y="2185047"/>
                </a:lnTo>
                <a:lnTo>
                  <a:pt x="7278179" y="2175345"/>
                </a:lnTo>
                <a:lnTo>
                  <a:pt x="7316800" y="2160574"/>
                </a:lnTo>
                <a:lnTo>
                  <a:pt x="7349464" y="2137181"/>
                </a:lnTo>
                <a:lnTo>
                  <a:pt x="7376198" y="2081047"/>
                </a:lnTo>
                <a:lnTo>
                  <a:pt x="7381138" y="2000961"/>
                </a:lnTo>
                <a:lnTo>
                  <a:pt x="7382891" y="1950212"/>
                </a:lnTo>
                <a:lnTo>
                  <a:pt x="7384199" y="1899450"/>
                </a:lnTo>
                <a:lnTo>
                  <a:pt x="7385075" y="1848688"/>
                </a:lnTo>
                <a:lnTo>
                  <a:pt x="7385507" y="1797926"/>
                </a:lnTo>
                <a:lnTo>
                  <a:pt x="7385507" y="1747164"/>
                </a:lnTo>
                <a:close/>
              </a:path>
              <a:path w="7921625" h="2226309">
                <a:moveTo>
                  <a:pt x="7921117" y="454723"/>
                </a:moveTo>
                <a:lnTo>
                  <a:pt x="7920761" y="403961"/>
                </a:lnTo>
                <a:lnTo>
                  <a:pt x="7920075" y="353212"/>
                </a:lnTo>
                <a:lnTo>
                  <a:pt x="7919021" y="302450"/>
                </a:lnTo>
                <a:lnTo>
                  <a:pt x="7917637" y="251688"/>
                </a:lnTo>
                <a:lnTo>
                  <a:pt x="7915897" y="200939"/>
                </a:lnTo>
                <a:lnTo>
                  <a:pt x="7913802" y="150202"/>
                </a:lnTo>
                <a:lnTo>
                  <a:pt x="7911376" y="99453"/>
                </a:lnTo>
                <a:lnTo>
                  <a:pt x="7908582" y="48717"/>
                </a:lnTo>
                <a:lnTo>
                  <a:pt x="7870025" y="14427"/>
                </a:lnTo>
                <a:lnTo>
                  <a:pt x="7506322" y="6845"/>
                </a:lnTo>
                <a:lnTo>
                  <a:pt x="7095579" y="3187"/>
                </a:lnTo>
                <a:lnTo>
                  <a:pt x="6612699" y="762"/>
                </a:lnTo>
                <a:lnTo>
                  <a:pt x="6060148" y="0"/>
                </a:lnTo>
                <a:lnTo>
                  <a:pt x="5384597" y="1485"/>
                </a:lnTo>
                <a:lnTo>
                  <a:pt x="4492155" y="6819"/>
                </a:lnTo>
                <a:lnTo>
                  <a:pt x="3374352" y="18186"/>
                </a:lnTo>
                <a:lnTo>
                  <a:pt x="2212632" y="36118"/>
                </a:lnTo>
                <a:lnTo>
                  <a:pt x="2149805" y="37426"/>
                </a:lnTo>
                <a:lnTo>
                  <a:pt x="2106396" y="44145"/>
                </a:lnTo>
                <a:lnTo>
                  <a:pt x="2052840" y="83616"/>
                </a:lnTo>
                <a:lnTo>
                  <a:pt x="2050097" y="110807"/>
                </a:lnTo>
                <a:lnTo>
                  <a:pt x="2060384" y="155028"/>
                </a:lnTo>
                <a:lnTo>
                  <a:pt x="2069579" y="201498"/>
                </a:lnTo>
                <a:lnTo>
                  <a:pt x="2077681" y="249885"/>
                </a:lnTo>
                <a:lnTo>
                  <a:pt x="2084692" y="299821"/>
                </a:lnTo>
                <a:lnTo>
                  <a:pt x="2090623" y="350977"/>
                </a:lnTo>
                <a:lnTo>
                  <a:pt x="2095449" y="403021"/>
                </a:lnTo>
                <a:lnTo>
                  <a:pt x="2099183" y="455587"/>
                </a:lnTo>
                <a:lnTo>
                  <a:pt x="2101837" y="508355"/>
                </a:lnTo>
                <a:lnTo>
                  <a:pt x="2103386" y="560984"/>
                </a:lnTo>
                <a:lnTo>
                  <a:pt x="2103843" y="613117"/>
                </a:lnTo>
                <a:lnTo>
                  <a:pt x="2103208" y="664425"/>
                </a:lnTo>
                <a:lnTo>
                  <a:pt x="2101469" y="714565"/>
                </a:lnTo>
                <a:lnTo>
                  <a:pt x="2098649" y="763181"/>
                </a:lnTo>
                <a:lnTo>
                  <a:pt x="2094725" y="809942"/>
                </a:lnTo>
                <a:lnTo>
                  <a:pt x="2089696" y="854519"/>
                </a:lnTo>
                <a:lnTo>
                  <a:pt x="2093785" y="872858"/>
                </a:lnTo>
                <a:lnTo>
                  <a:pt x="2109216" y="888022"/>
                </a:lnTo>
                <a:lnTo>
                  <a:pt x="2133244" y="898321"/>
                </a:lnTo>
                <a:lnTo>
                  <a:pt x="2163191" y="902030"/>
                </a:lnTo>
                <a:lnTo>
                  <a:pt x="2488666" y="901255"/>
                </a:lnTo>
                <a:lnTo>
                  <a:pt x="2853461" y="901750"/>
                </a:lnTo>
                <a:lnTo>
                  <a:pt x="3247936" y="903973"/>
                </a:lnTo>
                <a:lnTo>
                  <a:pt x="3714419" y="908748"/>
                </a:lnTo>
                <a:lnTo>
                  <a:pt x="5039957" y="928268"/>
                </a:lnTo>
                <a:lnTo>
                  <a:pt x="5394655" y="931862"/>
                </a:lnTo>
                <a:lnTo>
                  <a:pt x="5667311" y="933284"/>
                </a:lnTo>
                <a:lnTo>
                  <a:pt x="5901690" y="933411"/>
                </a:lnTo>
                <a:lnTo>
                  <a:pt x="6144730" y="932408"/>
                </a:lnTo>
                <a:lnTo>
                  <a:pt x="6398476" y="930109"/>
                </a:lnTo>
                <a:lnTo>
                  <a:pt x="6610528" y="927239"/>
                </a:lnTo>
                <a:lnTo>
                  <a:pt x="6831749" y="923353"/>
                </a:lnTo>
                <a:lnTo>
                  <a:pt x="7063194" y="918375"/>
                </a:lnTo>
                <a:lnTo>
                  <a:pt x="7679563" y="902881"/>
                </a:lnTo>
                <a:lnTo>
                  <a:pt x="7730503" y="900874"/>
                </a:lnTo>
                <a:lnTo>
                  <a:pt x="7780833" y="895921"/>
                </a:lnTo>
                <a:lnTo>
                  <a:pt x="7827264" y="885761"/>
                </a:lnTo>
                <a:lnTo>
                  <a:pt x="7866494" y="868146"/>
                </a:lnTo>
                <a:lnTo>
                  <a:pt x="7907045" y="817664"/>
                </a:lnTo>
                <a:lnTo>
                  <a:pt x="7915897" y="759269"/>
                </a:lnTo>
                <a:lnTo>
                  <a:pt x="7917637" y="708520"/>
                </a:lnTo>
                <a:lnTo>
                  <a:pt x="7919021" y="657771"/>
                </a:lnTo>
                <a:lnTo>
                  <a:pt x="7920075" y="607009"/>
                </a:lnTo>
                <a:lnTo>
                  <a:pt x="7920761" y="556247"/>
                </a:lnTo>
                <a:lnTo>
                  <a:pt x="7921117" y="505485"/>
                </a:lnTo>
                <a:lnTo>
                  <a:pt x="7921117" y="454723"/>
                </a:lnTo>
                <a:close/>
              </a:path>
            </a:pathLst>
          </a:custGeom>
          <a:solidFill>
            <a:srgbClr val="F8D943"/>
          </a:solidFill>
        </p:spPr>
        <p:txBody>
          <a:bodyPr wrap="square" lIns="0" tIns="0" rIns="0" bIns="0" rtlCol="0"/>
          <a:lstStyle/>
          <a:p>
            <a:endParaRPr dirty="0"/>
          </a:p>
        </p:txBody>
      </p:sp>
      <p:pic>
        <p:nvPicPr>
          <p:cNvPr id="6" name="object 6"/>
          <p:cNvPicPr/>
          <p:nvPr/>
        </p:nvPicPr>
        <p:blipFill>
          <a:blip r:embed="rId2" cstate="print"/>
          <a:stretch>
            <a:fillRect/>
          </a:stretch>
        </p:blipFill>
        <p:spPr>
          <a:xfrm>
            <a:off x="1751665" y="3036985"/>
            <a:ext cx="4430995" cy="5300763"/>
          </a:xfrm>
          <a:prstGeom prst="rect">
            <a:avLst/>
          </a:prstGeom>
        </p:spPr>
      </p:pic>
      <p:sp>
        <p:nvSpPr>
          <p:cNvPr id="30" name="object 5">
            <a:extLst>
              <a:ext uri="{FF2B5EF4-FFF2-40B4-BE49-F238E27FC236}">
                <a16:creationId xmlns:a16="http://schemas.microsoft.com/office/drawing/2014/main" id="{B2ED2FA8-5642-01FC-4371-45EF0F2E6BF4}"/>
              </a:ext>
            </a:extLst>
          </p:cNvPr>
          <p:cNvSpPr txBox="1"/>
          <p:nvPr/>
        </p:nvSpPr>
        <p:spPr>
          <a:xfrm>
            <a:off x="6311134" y="1605756"/>
            <a:ext cx="12919318" cy="5064848"/>
          </a:xfrm>
          <a:prstGeom prst="rect">
            <a:avLst/>
          </a:prstGeom>
        </p:spPr>
        <p:txBody>
          <a:bodyPr vert="horz" wrap="square" lIns="0" tIns="12065" rIns="0" bIns="0" rtlCol="0">
            <a:spAutoFit/>
          </a:bodyPr>
          <a:lstStyle/>
          <a:p>
            <a:pPr marL="12700" algn="just">
              <a:lnSpc>
                <a:spcPts val="7850"/>
              </a:lnSpc>
              <a:spcBef>
                <a:spcPts val="95"/>
              </a:spcBef>
            </a:pPr>
            <a:r>
              <a:rPr lang="fr-FR" sz="6550" b="1" u="sng" spc="-150" dirty="0">
                <a:solidFill>
                  <a:srgbClr val="1D1D1B"/>
                </a:solidFill>
                <a:uFill>
                  <a:solidFill>
                    <a:srgbClr val="1D1D1B"/>
                  </a:solidFill>
                </a:uFill>
                <a:latin typeface="Calibri"/>
                <a:cs typeface="Calibri"/>
              </a:rPr>
              <a:t>ACTIVITY 2</a:t>
            </a:r>
            <a:endParaRPr lang="fr-FR" sz="6550" b="1" spc="-150" dirty="0">
              <a:latin typeface="Calibri"/>
              <a:cs typeface="Calibri"/>
            </a:endParaRPr>
          </a:p>
          <a:p>
            <a:pPr marL="12700" marR="15240" algn="l">
              <a:lnSpc>
                <a:spcPts val="10340"/>
              </a:lnSpc>
              <a:spcBef>
                <a:spcPts val="610"/>
              </a:spcBef>
            </a:pPr>
            <a:r>
              <a:rPr lang="fr-FR" sz="9050" b="1" spc="-170" dirty="0">
                <a:solidFill>
                  <a:srgbClr val="1D1D1B"/>
                </a:solidFill>
                <a:latin typeface="Calibri"/>
                <a:cs typeface="Calibri"/>
              </a:rPr>
              <a:t>I AM NOT A HACKER AND YET I WORK IN CYBER SECURITY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1524903" y="5358747"/>
            <a:ext cx="7415530" cy="4620895"/>
          </a:xfrm>
          <a:custGeom>
            <a:avLst/>
            <a:gdLst/>
            <a:ahLst/>
            <a:cxnLst/>
            <a:rect l="l" t="t" r="r" b="b"/>
            <a:pathLst>
              <a:path w="7415530" h="4620895">
                <a:moveTo>
                  <a:pt x="7415009" y="340575"/>
                </a:moveTo>
                <a:lnTo>
                  <a:pt x="7407326" y="292938"/>
                </a:lnTo>
                <a:lnTo>
                  <a:pt x="7385926" y="251574"/>
                </a:lnTo>
                <a:lnTo>
                  <a:pt x="7353313" y="218948"/>
                </a:lnTo>
                <a:lnTo>
                  <a:pt x="7311936" y="197548"/>
                </a:lnTo>
                <a:lnTo>
                  <a:pt x="7264298" y="189865"/>
                </a:lnTo>
                <a:lnTo>
                  <a:pt x="1407198" y="189865"/>
                </a:lnTo>
                <a:lnTo>
                  <a:pt x="1407198" y="150710"/>
                </a:lnTo>
                <a:lnTo>
                  <a:pt x="1399514" y="103073"/>
                </a:lnTo>
                <a:lnTo>
                  <a:pt x="1378115" y="61696"/>
                </a:lnTo>
                <a:lnTo>
                  <a:pt x="1345488" y="29083"/>
                </a:lnTo>
                <a:lnTo>
                  <a:pt x="1304112" y="7683"/>
                </a:lnTo>
                <a:lnTo>
                  <a:pt x="1256474" y="0"/>
                </a:lnTo>
                <a:lnTo>
                  <a:pt x="329603" y="0"/>
                </a:lnTo>
                <a:lnTo>
                  <a:pt x="281965" y="7683"/>
                </a:lnTo>
                <a:lnTo>
                  <a:pt x="240601" y="29083"/>
                </a:lnTo>
                <a:lnTo>
                  <a:pt x="207975" y="61696"/>
                </a:lnTo>
                <a:lnTo>
                  <a:pt x="186575" y="103073"/>
                </a:lnTo>
                <a:lnTo>
                  <a:pt x="178892" y="150710"/>
                </a:lnTo>
                <a:lnTo>
                  <a:pt x="178892" y="189865"/>
                </a:lnTo>
                <a:lnTo>
                  <a:pt x="150710" y="189865"/>
                </a:lnTo>
                <a:lnTo>
                  <a:pt x="103073" y="197548"/>
                </a:lnTo>
                <a:lnTo>
                  <a:pt x="61696" y="218948"/>
                </a:lnTo>
                <a:lnTo>
                  <a:pt x="29083" y="251574"/>
                </a:lnTo>
                <a:lnTo>
                  <a:pt x="7683" y="292938"/>
                </a:lnTo>
                <a:lnTo>
                  <a:pt x="0" y="340575"/>
                </a:lnTo>
                <a:lnTo>
                  <a:pt x="0" y="4470070"/>
                </a:lnTo>
                <a:lnTo>
                  <a:pt x="7683" y="4517707"/>
                </a:lnTo>
                <a:lnTo>
                  <a:pt x="29083" y="4559084"/>
                </a:lnTo>
                <a:lnTo>
                  <a:pt x="61696" y="4591710"/>
                </a:lnTo>
                <a:lnTo>
                  <a:pt x="103073" y="4613110"/>
                </a:lnTo>
                <a:lnTo>
                  <a:pt x="150710" y="4620793"/>
                </a:lnTo>
                <a:lnTo>
                  <a:pt x="7264298" y="4620793"/>
                </a:lnTo>
                <a:lnTo>
                  <a:pt x="7311936" y="4613110"/>
                </a:lnTo>
                <a:lnTo>
                  <a:pt x="7353313" y="4591710"/>
                </a:lnTo>
                <a:lnTo>
                  <a:pt x="7385926" y="4559084"/>
                </a:lnTo>
                <a:lnTo>
                  <a:pt x="7407326" y="4517707"/>
                </a:lnTo>
                <a:lnTo>
                  <a:pt x="7415009" y="4470070"/>
                </a:lnTo>
                <a:lnTo>
                  <a:pt x="7415009" y="340575"/>
                </a:lnTo>
                <a:close/>
              </a:path>
            </a:pathLst>
          </a:custGeom>
          <a:solidFill>
            <a:srgbClr val="F7D842"/>
          </a:solidFill>
        </p:spPr>
        <p:txBody>
          <a:bodyPr wrap="square" lIns="0" tIns="0" rIns="0" bIns="0" rtlCol="0"/>
          <a:lstStyle/>
          <a:p>
            <a:endParaRPr dirty="0"/>
          </a:p>
        </p:txBody>
      </p:sp>
      <p:pic>
        <p:nvPicPr>
          <p:cNvPr id="4" name="object 4"/>
          <p:cNvPicPr/>
          <p:nvPr/>
        </p:nvPicPr>
        <p:blipFill rotWithShape="1">
          <a:blip r:embed="rId3" cstate="print"/>
          <a:srcRect t="12258"/>
          <a:stretch/>
        </p:blipFill>
        <p:spPr>
          <a:xfrm>
            <a:off x="11703801" y="6264275"/>
            <a:ext cx="7021626" cy="3549170"/>
          </a:xfrm>
          <a:prstGeom prst="rect">
            <a:avLst/>
          </a:prstGeom>
        </p:spPr>
      </p:pic>
      <p:pic>
        <p:nvPicPr>
          <p:cNvPr id="7" name="object 7"/>
          <p:cNvPicPr/>
          <p:nvPr/>
        </p:nvPicPr>
        <p:blipFill>
          <a:blip r:embed="rId4" cstate="print"/>
          <a:stretch>
            <a:fillRect/>
          </a:stretch>
        </p:blipFill>
        <p:spPr>
          <a:xfrm>
            <a:off x="7981849" y="1269547"/>
            <a:ext cx="3265261" cy="3997369"/>
          </a:xfrm>
          <a:prstGeom prst="rect">
            <a:avLst/>
          </a:prstGeom>
        </p:spPr>
      </p:pic>
      <p:sp>
        <p:nvSpPr>
          <p:cNvPr id="8" name="object 8"/>
          <p:cNvSpPr/>
          <p:nvPr/>
        </p:nvSpPr>
        <p:spPr>
          <a:xfrm>
            <a:off x="11474384" y="2336313"/>
            <a:ext cx="455295" cy="209550"/>
          </a:xfrm>
          <a:custGeom>
            <a:avLst/>
            <a:gdLst/>
            <a:ahLst/>
            <a:cxnLst/>
            <a:rect l="l" t="t" r="r" b="b"/>
            <a:pathLst>
              <a:path w="455295" h="209550">
                <a:moveTo>
                  <a:pt x="421763" y="0"/>
                </a:moveTo>
                <a:lnTo>
                  <a:pt x="27675" y="133675"/>
                </a:lnTo>
                <a:lnTo>
                  <a:pt x="0" y="165635"/>
                </a:lnTo>
                <a:lnTo>
                  <a:pt x="733" y="181129"/>
                </a:lnTo>
                <a:lnTo>
                  <a:pt x="7325" y="194453"/>
                </a:lnTo>
                <a:lnTo>
                  <a:pt x="18959" y="204369"/>
                </a:lnTo>
                <a:lnTo>
                  <a:pt x="33344" y="209401"/>
                </a:lnTo>
                <a:lnTo>
                  <a:pt x="48187" y="208071"/>
                </a:lnTo>
                <a:lnTo>
                  <a:pt x="427432" y="75729"/>
                </a:lnTo>
                <a:lnTo>
                  <a:pt x="440951" y="68332"/>
                </a:lnTo>
                <a:lnTo>
                  <a:pt x="450406" y="57397"/>
                </a:lnTo>
                <a:lnTo>
                  <a:pt x="455113" y="43765"/>
                </a:lnTo>
                <a:lnTo>
                  <a:pt x="454384" y="28275"/>
                </a:lnTo>
                <a:lnTo>
                  <a:pt x="447786" y="14951"/>
                </a:lnTo>
                <a:lnTo>
                  <a:pt x="436149" y="5034"/>
                </a:lnTo>
                <a:lnTo>
                  <a:pt x="421763" y="0"/>
                </a:lnTo>
                <a:close/>
              </a:path>
            </a:pathLst>
          </a:custGeom>
          <a:solidFill>
            <a:srgbClr val="F7D842"/>
          </a:solidFill>
        </p:spPr>
        <p:txBody>
          <a:bodyPr wrap="square" lIns="0" tIns="0" rIns="0" bIns="0" rtlCol="0"/>
          <a:lstStyle/>
          <a:p>
            <a:endParaRPr dirty="0"/>
          </a:p>
        </p:txBody>
      </p:sp>
      <p:sp>
        <p:nvSpPr>
          <p:cNvPr id="9" name="object 9"/>
          <p:cNvSpPr txBox="1"/>
          <p:nvPr/>
        </p:nvSpPr>
        <p:spPr>
          <a:xfrm>
            <a:off x="1182717" y="2420510"/>
            <a:ext cx="10698133" cy="5476499"/>
          </a:xfrm>
          <a:prstGeom prst="rect">
            <a:avLst/>
          </a:prstGeom>
        </p:spPr>
        <p:txBody>
          <a:bodyPr vert="horz" wrap="square" lIns="0" tIns="201295" rIns="0" bIns="0" rtlCol="0">
            <a:spAutoFit/>
          </a:bodyPr>
          <a:lstStyle/>
          <a:p>
            <a:pPr marL="12700" marR="2496820" algn="l">
              <a:lnSpc>
                <a:spcPts val="7420"/>
              </a:lnSpc>
              <a:spcBef>
                <a:spcPts val="1585"/>
              </a:spcBef>
            </a:pPr>
            <a:r>
              <a:rPr lang="fr-FR" sz="7400" b="1" spc="-150" dirty="0">
                <a:solidFill>
                  <a:srgbClr val="231F20"/>
                </a:solidFill>
                <a:latin typeface="Calibri"/>
                <a:cs typeface="Calibri"/>
              </a:rPr>
              <a:t>WHAT DOES YOUR JOB INVOLVE?</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How did you get into cybersecurity?</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What do you like about your job?</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What is a typical day in cybersecurity like?</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Do you need to speak English to do your job?</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Have you ever been a victim of a virus or phishing attack?</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What are your three cybersecurity tips?</a:t>
            </a:r>
          </a:p>
          <a:p>
            <a:pPr marL="259715" indent="-247650">
              <a:lnSpc>
                <a:spcPct val="100000"/>
              </a:lnSpc>
              <a:spcBef>
                <a:spcPts val="360"/>
              </a:spcBef>
              <a:buSzPct val="134693"/>
              <a:buFont typeface="Arial"/>
              <a:buChar char="•"/>
              <a:tabLst>
                <a:tab pos="260350" algn="l"/>
              </a:tabLst>
            </a:pPr>
            <a:r>
              <a:rPr lang="en-GB" sz="2450" b="1" dirty="0">
                <a:solidFill>
                  <a:srgbClr val="231F20"/>
                </a:solidFill>
                <a:latin typeface="Calibri"/>
                <a:cs typeface="Calibri"/>
              </a:rPr>
              <a:t>What would you say to young people who are hesitating to get into cybersecurity?</a:t>
            </a:r>
            <a:endParaRPr lang="en-GB" sz="2450" b="1" dirty="0">
              <a:latin typeface="Calibri"/>
              <a:cs typeface="Calibri"/>
            </a:endParaRPr>
          </a:p>
        </p:txBody>
      </p:sp>
      <p:sp>
        <p:nvSpPr>
          <p:cNvPr id="10" name="object 10"/>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11" name="object 11"/>
          <p:cNvSpPr txBox="1">
            <a:spLocks noGrp="1"/>
          </p:cNvSpPr>
          <p:nvPr>
            <p:ph type="title" idx="4294967295"/>
          </p:nvPr>
        </p:nvSpPr>
        <p:spPr>
          <a:xfrm>
            <a:off x="9641170" y="351154"/>
            <a:ext cx="1729571"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2</a:t>
            </a:r>
            <a:endParaRPr lang="fr-FR" sz="2800" b="1" spc="-60" dirty="0">
              <a:latin typeface="Calibri"/>
              <a:cs typeface="Calibri"/>
            </a:endParaRPr>
          </a:p>
        </p:txBody>
      </p:sp>
      <p:grpSp>
        <p:nvGrpSpPr>
          <p:cNvPr id="12" name="object 12"/>
          <p:cNvGrpSpPr/>
          <p:nvPr/>
        </p:nvGrpSpPr>
        <p:grpSpPr>
          <a:xfrm>
            <a:off x="712742" y="611303"/>
            <a:ext cx="18575020" cy="426084"/>
            <a:chOff x="712742" y="611303"/>
            <a:chExt cx="18575020" cy="426084"/>
          </a:xfrm>
        </p:grpSpPr>
        <p:sp>
          <p:nvSpPr>
            <p:cNvPr id="13" name="object 13"/>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14" name="object 14"/>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15" name="object 15"/>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16" name="object 16"/>
            <p:cNvPicPr/>
            <p:nvPr/>
          </p:nvPicPr>
          <p:blipFill>
            <a:blip r:embed="rId5" cstate="print"/>
            <a:stretch>
              <a:fillRect/>
            </a:stretch>
          </p:blipFill>
          <p:spPr>
            <a:xfrm>
              <a:off x="13154838" y="804034"/>
              <a:ext cx="101839" cy="104719"/>
            </a:xfrm>
            <a:prstGeom prst="rect">
              <a:avLst/>
            </a:prstGeom>
          </p:spPr>
        </p:pic>
        <p:sp>
          <p:nvSpPr>
            <p:cNvPr id="17" name="object 17"/>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18" name="object 18"/>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19" name="object 19"/>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20" name="object 20"/>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21" name="object 21"/>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22" name="object 22"/>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3" name="object 23"/>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24" name="object 24"/>
            <p:cNvPicPr/>
            <p:nvPr/>
          </p:nvPicPr>
          <p:blipFill>
            <a:blip r:embed="rId6" cstate="print"/>
            <a:stretch>
              <a:fillRect/>
            </a:stretch>
          </p:blipFill>
          <p:spPr>
            <a:xfrm>
              <a:off x="898155" y="664936"/>
              <a:ext cx="90710" cy="160403"/>
            </a:xfrm>
            <a:prstGeom prst="rect">
              <a:avLst/>
            </a:prstGeom>
          </p:spPr>
        </p:pic>
        <p:sp>
          <p:nvSpPr>
            <p:cNvPr id="25" name="object 25"/>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26" name="object 26"/>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27" name="object 27"/>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8" name="object 28"/>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29" name="object 29"/>
            <p:cNvPicPr/>
            <p:nvPr/>
          </p:nvPicPr>
          <p:blipFill>
            <a:blip r:embed="rId7" cstate="print"/>
            <a:stretch>
              <a:fillRect/>
            </a:stretch>
          </p:blipFill>
          <p:spPr>
            <a:xfrm>
              <a:off x="7098407" y="664936"/>
              <a:ext cx="90708" cy="160403"/>
            </a:xfrm>
            <a:prstGeom prst="rect">
              <a:avLst/>
            </a:prstGeom>
          </p:spPr>
        </p:pic>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006867" y="3323450"/>
            <a:ext cx="2090295" cy="948976"/>
          </a:xfrm>
          <a:prstGeom prst="rect">
            <a:avLst/>
          </a:prstGeom>
        </p:spPr>
      </p:pic>
      <p:grpSp>
        <p:nvGrpSpPr>
          <p:cNvPr id="3" name="object 3"/>
          <p:cNvGrpSpPr/>
          <p:nvPr/>
        </p:nvGrpSpPr>
        <p:grpSpPr>
          <a:xfrm>
            <a:off x="9581938" y="2352204"/>
            <a:ext cx="940435" cy="803275"/>
            <a:chOff x="9581938" y="2352204"/>
            <a:chExt cx="940435" cy="803275"/>
          </a:xfrm>
        </p:grpSpPr>
        <p:sp>
          <p:nvSpPr>
            <p:cNvPr id="4" name="object 4"/>
            <p:cNvSpPr/>
            <p:nvPr/>
          </p:nvSpPr>
          <p:spPr>
            <a:xfrm>
              <a:off x="9581938" y="2352204"/>
              <a:ext cx="940435" cy="803275"/>
            </a:xfrm>
            <a:custGeom>
              <a:avLst/>
              <a:gdLst/>
              <a:ahLst/>
              <a:cxnLst/>
              <a:rect l="l" t="t" r="r" b="b"/>
              <a:pathLst>
                <a:path w="940434" h="803275">
                  <a:moveTo>
                    <a:pt x="223836" y="0"/>
                  </a:moveTo>
                  <a:lnTo>
                    <a:pt x="165334" y="26289"/>
                  </a:lnTo>
                  <a:lnTo>
                    <a:pt x="5524" y="428029"/>
                  </a:lnTo>
                  <a:lnTo>
                    <a:pt x="0" y="461418"/>
                  </a:lnTo>
                  <a:lnTo>
                    <a:pt x="7449" y="493228"/>
                  </a:lnTo>
                  <a:lnTo>
                    <a:pt x="26284" y="519922"/>
                  </a:lnTo>
                  <a:lnTo>
                    <a:pt x="54915" y="537963"/>
                  </a:lnTo>
                  <a:lnTo>
                    <a:pt x="234051" y="606034"/>
                  </a:lnTo>
                  <a:lnTo>
                    <a:pt x="303525" y="781871"/>
                  </a:lnTo>
                  <a:lnTo>
                    <a:pt x="311601" y="793881"/>
                  </a:lnTo>
                  <a:lnTo>
                    <a:pt x="323429" y="801172"/>
                  </a:lnTo>
                  <a:lnTo>
                    <a:pt x="337188" y="803087"/>
                  </a:lnTo>
                  <a:lnTo>
                    <a:pt x="351053" y="798970"/>
                  </a:lnTo>
                  <a:lnTo>
                    <a:pt x="510388" y="711025"/>
                  </a:lnTo>
                  <a:lnTo>
                    <a:pt x="682990" y="776615"/>
                  </a:lnTo>
                  <a:lnTo>
                    <a:pt x="748186" y="774686"/>
                  </a:lnTo>
                  <a:lnTo>
                    <a:pt x="792924" y="727224"/>
                  </a:lnTo>
                  <a:lnTo>
                    <a:pt x="934700" y="354094"/>
                  </a:lnTo>
                  <a:lnTo>
                    <a:pt x="940219" y="320711"/>
                  </a:lnTo>
                  <a:lnTo>
                    <a:pt x="932767" y="288902"/>
                  </a:lnTo>
                  <a:lnTo>
                    <a:pt x="913934" y="262206"/>
                  </a:lnTo>
                  <a:lnTo>
                    <a:pt x="885309" y="244160"/>
                  </a:lnTo>
                  <a:lnTo>
                    <a:pt x="257223" y="5518"/>
                  </a:lnTo>
                  <a:lnTo>
                    <a:pt x="223836" y="0"/>
                  </a:lnTo>
                  <a:close/>
                </a:path>
              </a:pathLst>
            </a:custGeom>
            <a:solidFill>
              <a:srgbClr val="F8D943"/>
            </a:solidFill>
          </p:spPr>
          <p:txBody>
            <a:bodyPr wrap="square" lIns="0" tIns="0" rIns="0" bIns="0" rtlCol="0"/>
            <a:lstStyle/>
            <a:p>
              <a:endParaRPr dirty="0"/>
            </a:p>
          </p:txBody>
        </p:sp>
        <p:sp>
          <p:nvSpPr>
            <p:cNvPr id="5" name="object 5"/>
            <p:cNvSpPr/>
            <p:nvPr/>
          </p:nvSpPr>
          <p:spPr>
            <a:xfrm>
              <a:off x="9855022" y="2487808"/>
              <a:ext cx="481965" cy="511809"/>
            </a:xfrm>
            <a:custGeom>
              <a:avLst/>
              <a:gdLst/>
              <a:ahLst/>
              <a:cxnLst/>
              <a:rect l="l" t="t" r="r" b="b"/>
              <a:pathLst>
                <a:path w="481965" h="511810">
                  <a:moveTo>
                    <a:pt x="85623" y="366801"/>
                  </a:moveTo>
                  <a:lnTo>
                    <a:pt x="71704" y="329857"/>
                  </a:lnTo>
                  <a:lnTo>
                    <a:pt x="51816" y="320929"/>
                  </a:lnTo>
                  <a:lnTo>
                    <a:pt x="39420" y="321017"/>
                  </a:lnTo>
                  <a:lnTo>
                    <a:pt x="34671" y="321487"/>
                  </a:lnTo>
                  <a:lnTo>
                    <a:pt x="30340" y="323354"/>
                  </a:lnTo>
                  <a:lnTo>
                    <a:pt x="20485" y="326199"/>
                  </a:lnTo>
                  <a:lnTo>
                    <a:pt x="0" y="379717"/>
                  </a:lnTo>
                  <a:lnTo>
                    <a:pt x="533" y="380479"/>
                  </a:lnTo>
                  <a:lnTo>
                    <a:pt x="2095" y="387108"/>
                  </a:lnTo>
                  <a:lnTo>
                    <a:pt x="28384" y="415150"/>
                  </a:lnTo>
                  <a:lnTo>
                    <a:pt x="47269" y="419709"/>
                  </a:lnTo>
                  <a:lnTo>
                    <a:pt x="55613" y="419252"/>
                  </a:lnTo>
                  <a:lnTo>
                    <a:pt x="81572" y="388531"/>
                  </a:lnTo>
                  <a:lnTo>
                    <a:pt x="82892" y="381622"/>
                  </a:lnTo>
                  <a:lnTo>
                    <a:pt x="84734" y="375297"/>
                  </a:lnTo>
                  <a:lnTo>
                    <a:pt x="85623" y="366801"/>
                  </a:lnTo>
                  <a:close/>
                </a:path>
                <a:path w="481965" h="511810">
                  <a:moveTo>
                    <a:pt x="149529" y="38658"/>
                  </a:moveTo>
                  <a:lnTo>
                    <a:pt x="136956" y="3632"/>
                  </a:lnTo>
                  <a:lnTo>
                    <a:pt x="135890" y="2476"/>
                  </a:lnTo>
                  <a:lnTo>
                    <a:pt x="127685" y="3632"/>
                  </a:lnTo>
                  <a:lnTo>
                    <a:pt x="125107" y="3149"/>
                  </a:lnTo>
                  <a:lnTo>
                    <a:pt x="110058" y="1714"/>
                  </a:lnTo>
                  <a:lnTo>
                    <a:pt x="102323" y="304"/>
                  </a:lnTo>
                  <a:lnTo>
                    <a:pt x="97040" y="0"/>
                  </a:lnTo>
                  <a:lnTo>
                    <a:pt x="92824" y="1231"/>
                  </a:lnTo>
                  <a:lnTo>
                    <a:pt x="69253" y="38658"/>
                  </a:lnTo>
                  <a:lnTo>
                    <a:pt x="57480" y="84302"/>
                  </a:lnTo>
                  <a:lnTo>
                    <a:pt x="49060" y="127050"/>
                  </a:lnTo>
                  <a:lnTo>
                    <a:pt x="46050" y="141986"/>
                  </a:lnTo>
                  <a:lnTo>
                    <a:pt x="43408" y="156984"/>
                  </a:lnTo>
                  <a:lnTo>
                    <a:pt x="40995" y="172034"/>
                  </a:lnTo>
                  <a:lnTo>
                    <a:pt x="38709" y="187096"/>
                  </a:lnTo>
                  <a:lnTo>
                    <a:pt x="30276" y="254812"/>
                  </a:lnTo>
                  <a:lnTo>
                    <a:pt x="29667" y="258025"/>
                  </a:lnTo>
                  <a:lnTo>
                    <a:pt x="44640" y="285419"/>
                  </a:lnTo>
                  <a:lnTo>
                    <a:pt x="46850" y="287820"/>
                  </a:lnTo>
                  <a:lnTo>
                    <a:pt x="52654" y="288886"/>
                  </a:lnTo>
                  <a:lnTo>
                    <a:pt x="59563" y="289267"/>
                  </a:lnTo>
                  <a:lnTo>
                    <a:pt x="73101" y="290220"/>
                  </a:lnTo>
                  <a:lnTo>
                    <a:pt x="79654" y="290525"/>
                  </a:lnTo>
                  <a:lnTo>
                    <a:pt x="87630" y="290639"/>
                  </a:lnTo>
                  <a:lnTo>
                    <a:pt x="94653" y="288620"/>
                  </a:lnTo>
                  <a:lnTo>
                    <a:pt x="99822" y="282232"/>
                  </a:lnTo>
                  <a:lnTo>
                    <a:pt x="102463" y="278726"/>
                  </a:lnTo>
                  <a:lnTo>
                    <a:pt x="104597" y="274447"/>
                  </a:lnTo>
                  <a:lnTo>
                    <a:pt x="105943" y="270700"/>
                  </a:lnTo>
                  <a:lnTo>
                    <a:pt x="108419" y="264502"/>
                  </a:lnTo>
                  <a:lnTo>
                    <a:pt x="110350" y="257530"/>
                  </a:lnTo>
                  <a:lnTo>
                    <a:pt x="112179" y="251206"/>
                  </a:lnTo>
                  <a:lnTo>
                    <a:pt x="115036" y="235737"/>
                  </a:lnTo>
                  <a:lnTo>
                    <a:pt x="116852" y="229082"/>
                  </a:lnTo>
                  <a:lnTo>
                    <a:pt x="118719" y="222440"/>
                  </a:lnTo>
                  <a:lnTo>
                    <a:pt x="120472" y="215760"/>
                  </a:lnTo>
                  <a:lnTo>
                    <a:pt x="121932" y="209042"/>
                  </a:lnTo>
                  <a:lnTo>
                    <a:pt x="134937" y="138163"/>
                  </a:lnTo>
                  <a:lnTo>
                    <a:pt x="136169" y="130898"/>
                  </a:lnTo>
                  <a:lnTo>
                    <a:pt x="138391" y="116319"/>
                  </a:lnTo>
                  <a:lnTo>
                    <a:pt x="139623" y="109054"/>
                  </a:lnTo>
                  <a:lnTo>
                    <a:pt x="141998" y="93891"/>
                  </a:lnTo>
                  <a:lnTo>
                    <a:pt x="144475" y="78562"/>
                  </a:lnTo>
                  <a:lnTo>
                    <a:pt x="146850" y="63080"/>
                  </a:lnTo>
                  <a:lnTo>
                    <a:pt x="148920" y="47498"/>
                  </a:lnTo>
                  <a:lnTo>
                    <a:pt x="149529" y="38658"/>
                  </a:lnTo>
                  <a:close/>
                </a:path>
                <a:path w="481965" h="511810">
                  <a:moveTo>
                    <a:pt x="187426" y="452970"/>
                  </a:moveTo>
                  <a:lnTo>
                    <a:pt x="164642" y="413499"/>
                  </a:lnTo>
                  <a:lnTo>
                    <a:pt x="149263" y="407949"/>
                  </a:lnTo>
                  <a:lnTo>
                    <a:pt x="133819" y="408254"/>
                  </a:lnTo>
                  <a:lnTo>
                    <a:pt x="93687" y="443484"/>
                  </a:lnTo>
                  <a:lnTo>
                    <a:pt x="90131" y="459765"/>
                  </a:lnTo>
                  <a:lnTo>
                    <a:pt x="92633" y="476288"/>
                  </a:lnTo>
                  <a:lnTo>
                    <a:pt x="126403" y="510273"/>
                  </a:lnTo>
                  <a:lnTo>
                    <a:pt x="143129" y="511581"/>
                  </a:lnTo>
                  <a:lnTo>
                    <a:pt x="159308" y="506399"/>
                  </a:lnTo>
                  <a:lnTo>
                    <a:pt x="183819" y="471779"/>
                  </a:lnTo>
                  <a:lnTo>
                    <a:pt x="187426" y="452970"/>
                  </a:lnTo>
                  <a:close/>
                </a:path>
                <a:path w="481965" h="511810">
                  <a:moveTo>
                    <a:pt x="481876" y="216204"/>
                  </a:moveTo>
                  <a:lnTo>
                    <a:pt x="463118" y="164579"/>
                  </a:lnTo>
                  <a:lnTo>
                    <a:pt x="438835" y="134302"/>
                  </a:lnTo>
                  <a:lnTo>
                    <a:pt x="395071" y="103365"/>
                  </a:lnTo>
                  <a:lnTo>
                    <a:pt x="346583" y="92303"/>
                  </a:lnTo>
                  <a:lnTo>
                    <a:pt x="331355" y="92392"/>
                  </a:lnTo>
                  <a:lnTo>
                    <a:pt x="293878" y="100444"/>
                  </a:lnTo>
                  <a:lnTo>
                    <a:pt x="268935" y="121412"/>
                  </a:lnTo>
                  <a:lnTo>
                    <a:pt x="262585" y="128460"/>
                  </a:lnTo>
                  <a:lnTo>
                    <a:pt x="256616" y="136004"/>
                  </a:lnTo>
                  <a:lnTo>
                    <a:pt x="252653" y="144272"/>
                  </a:lnTo>
                  <a:lnTo>
                    <a:pt x="250774" y="153212"/>
                  </a:lnTo>
                  <a:lnTo>
                    <a:pt x="251002" y="162763"/>
                  </a:lnTo>
                  <a:lnTo>
                    <a:pt x="250952" y="166649"/>
                  </a:lnTo>
                  <a:lnTo>
                    <a:pt x="252476" y="169786"/>
                  </a:lnTo>
                  <a:lnTo>
                    <a:pt x="288925" y="197739"/>
                  </a:lnTo>
                  <a:lnTo>
                    <a:pt x="294474" y="200888"/>
                  </a:lnTo>
                  <a:lnTo>
                    <a:pt x="300101" y="201904"/>
                  </a:lnTo>
                  <a:lnTo>
                    <a:pt x="305981" y="200888"/>
                  </a:lnTo>
                  <a:lnTo>
                    <a:pt x="312293" y="198005"/>
                  </a:lnTo>
                  <a:lnTo>
                    <a:pt x="317931" y="194487"/>
                  </a:lnTo>
                  <a:lnTo>
                    <a:pt x="322961" y="190487"/>
                  </a:lnTo>
                  <a:lnTo>
                    <a:pt x="329222" y="187439"/>
                  </a:lnTo>
                  <a:lnTo>
                    <a:pt x="335076" y="184340"/>
                  </a:lnTo>
                  <a:lnTo>
                    <a:pt x="341122" y="182321"/>
                  </a:lnTo>
                  <a:lnTo>
                    <a:pt x="347433" y="181216"/>
                  </a:lnTo>
                  <a:lnTo>
                    <a:pt x="353910" y="180860"/>
                  </a:lnTo>
                  <a:lnTo>
                    <a:pt x="363880" y="183591"/>
                  </a:lnTo>
                  <a:lnTo>
                    <a:pt x="372757" y="189064"/>
                  </a:lnTo>
                  <a:lnTo>
                    <a:pt x="379425" y="196697"/>
                  </a:lnTo>
                  <a:lnTo>
                    <a:pt x="382752" y="205930"/>
                  </a:lnTo>
                  <a:lnTo>
                    <a:pt x="383032" y="213868"/>
                  </a:lnTo>
                  <a:lnTo>
                    <a:pt x="382435" y="221869"/>
                  </a:lnTo>
                  <a:lnTo>
                    <a:pt x="359537" y="259397"/>
                  </a:lnTo>
                  <a:lnTo>
                    <a:pt x="317817" y="277799"/>
                  </a:lnTo>
                  <a:lnTo>
                    <a:pt x="299135" y="282943"/>
                  </a:lnTo>
                  <a:lnTo>
                    <a:pt x="288036" y="285762"/>
                  </a:lnTo>
                  <a:lnTo>
                    <a:pt x="276898" y="288366"/>
                  </a:lnTo>
                  <a:lnTo>
                    <a:pt x="265633" y="290791"/>
                  </a:lnTo>
                  <a:lnTo>
                    <a:pt x="251180" y="294068"/>
                  </a:lnTo>
                  <a:lnTo>
                    <a:pt x="209969" y="310896"/>
                  </a:lnTo>
                  <a:lnTo>
                    <a:pt x="179171" y="346202"/>
                  </a:lnTo>
                  <a:lnTo>
                    <a:pt x="175437" y="370954"/>
                  </a:lnTo>
                  <a:lnTo>
                    <a:pt x="177431" y="378917"/>
                  </a:lnTo>
                  <a:lnTo>
                    <a:pt x="211912" y="405612"/>
                  </a:lnTo>
                  <a:lnTo>
                    <a:pt x="225945" y="408419"/>
                  </a:lnTo>
                  <a:lnTo>
                    <a:pt x="232803" y="407162"/>
                  </a:lnTo>
                  <a:lnTo>
                    <a:pt x="239496" y="404202"/>
                  </a:lnTo>
                  <a:lnTo>
                    <a:pt x="249834" y="398500"/>
                  </a:lnTo>
                  <a:lnTo>
                    <a:pt x="260667" y="393712"/>
                  </a:lnTo>
                  <a:lnTo>
                    <a:pt x="282536" y="385203"/>
                  </a:lnTo>
                  <a:lnTo>
                    <a:pt x="298475" y="379768"/>
                  </a:lnTo>
                  <a:lnTo>
                    <a:pt x="306730" y="379234"/>
                  </a:lnTo>
                  <a:lnTo>
                    <a:pt x="319747" y="377520"/>
                  </a:lnTo>
                  <a:lnTo>
                    <a:pt x="357327" y="367017"/>
                  </a:lnTo>
                  <a:lnTo>
                    <a:pt x="370471" y="361403"/>
                  </a:lnTo>
                  <a:lnTo>
                    <a:pt x="375170" y="359105"/>
                  </a:lnTo>
                  <a:lnTo>
                    <a:pt x="412102" y="341185"/>
                  </a:lnTo>
                  <a:lnTo>
                    <a:pt x="449021" y="299948"/>
                  </a:lnTo>
                  <a:lnTo>
                    <a:pt x="448411" y="299478"/>
                  </a:lnTo>
                  <a:lnTo>
                    <a:pt x="453288" y="292341"/>
                  </a:lnTo>
                  <a:lnTo>
                    <a:pt x="463130" y="278472"/>
                  </a:lnTo>
                  <a:lnTo>
                    <a:pt x="468033" y="271335"/>
                  </a:lnTo>
                  <a:lnTo>
                    <a:pt x="470865" y="267639"/>
                  </a:lnTo>
                  <a:lnTo>
                    <a:pt x="471678" y="265303"/>
                  </a:lnTo>
                  <a:lnTo>
                    <a:pt x="475983" y="253377"/>
                  </a:lnTo>
                  <a:lnTo>
                    <a:pt x="479336" y="241249"/>
                  </a:lnTo>
                  <a:lnTo>
                    <a:pt x="481406" y="228879"/>
                  </a:lnTo>
                  <a:lnTo>
                    <a:pt x="481876" y="216204"/>
                  </a:lnTo>
                  <a:close/>
                </a:path>
              </a:pathLst>
            </a:custGeom>
            <a:solidFill>
              <a:srgbClr val="FFFFFF"/>
            </a:solidFill>
          </p:spPr>
          <p:txBody>
            <a:bodyPr wrap="square" lIns="0" tIns="0" rIns="0" bIns="0" rtlCol="0"/>
            <a:lstStyle/>
            <a:p>
              <a:endParaRPr dirty="0"/>
            </a:p>
          </p:txBody>
        </p:sp>
      </p:grpSp>
      <p:sp>
        <p:nvSpPr>
          <p:cNvPr id="6" name="object 6"/>
          <p:cNvSpPr/>
          <p:nvPr/>
        </p:nvSpPr>
        <p:spPr>
          <a:xfrm>
            <a:off x="11096507" y="2650041"/>
            <a:ext cx="182245" cy="368300"/>
          </a:xfrm>
          <a:custGeom>
            <a:avLst/>
            <a:gdLst/>
            <a:ahLst/>
            <a:cxnLst/>
            <a:rect l="l" t="t" r="r" b="b"/>
            <a:pathLst>
              <a:path w="182245" h="368300">
                <a:moveTo>
                  <a:pt x="142284" y="0"/>
                </a:moveTo>
                <a:lnTo>
                  <a:pt x="113502" y="25014"/>
                </a:lnTo>
                <a:lnTo>
                  <a:pt x="1327" y="324146"/>
                </a:lnTo>
                <a:lnTo>
                  <a:pt x="0" y="337505"/>
                </a:lnTo>
                <a:lnTo>
                  <a:pt x="4628" y="350518"/>
                </a:lnTo>
                <a:lnTo>
                  <a:pt x="13690" y="361059"/>
                </a:lnTo>
                <a:lnTo>
                  <a:pt x="25662" y="367003"/>
                </a:lnTo>
                <a:lnTo>
                  <a:pt x="39747" y="367680"/>
                </a:lnTo>
                <a:lnTo>
                  <a:pt x="51945" y="363396"/>
                </a:lnTo>
                <a:lnTo>
                  <a:pt x="61718" y="354832"/>
                </a:lnTo>
                <a:lnTo>
                  <a:pt x="68529" y="342669"/>
                </a:lnTo>
                <a:lnTo>
                  <a:pt x="180715" y="43547"/>
                </a:lnTo>
                <a:lnTo>
                  <a:pt x="182041" y="30188"/>
                </a:lnTo>
                <a:lnTo>
                  <a:pt x="177408" y="17172"/>
                </a:lnTo>
                <a:lnTo>
                  <a:pt x="168343" y="6625"/>
                </a:lnTo>
                <a:lnTo>
                  <a:pt x="156370" y="669"/>
                </a:lnTo>
                <a:lnTo>
                  <a:pt x="142284" y="0"/>
                </a:lnTo>
                <a:close/>
              </a:path>
            </a:pathLst>
          </a:custGeom>
          <a:solidFill>
            <a:srgbClr val="F8D943"/>
          </a:solidFill>
        </p:spPr>
        <p:txBody>
          <a:bodyPr wrap="square" lIns="0" tIns="0" rIns="0" bIns="0" rtlCol="0"/>
          <a:lstStyle/>
          <a:p>
            <a:endParaRPr dirty="0"/>
          </a:p>
        </p:txBody>
      </p:sp>
      <p:sp>
        <p:nvSpPr>
          <p:cNvPr id="7" name="object 7"/>
          <p:cNvSpPr/>
          <p:nvPr/>
        </p:nvSpPr>
        <p:spPr>
          <a:xfrm>
            <a:off x="11649886" y="2974086"/>
            <a:ext cx="447040" cy="264795"/>
          </a:xfrm>
          <a:custGeom>
            <a:avLst/>
            <a:gdLst/>
            <a:ahLst/>
            <a:cxnLst/>
            <a:rect l="l" t="t" r="r" b="b"/>
            <a:pathLst>
              <a:path w="447040" h="264794">
                <a:moveTo>
                  <a:pt x="407968" y="0"/>
                </a:moveTo>
                <a:lnTo>
                  <a:pt x="346623" y="26721"/>
                </a:lnTo>
                <a:lnTo>
                  <a:pt x="298752" y="50051"/>
                </a:lnTo>
                <a:lnTo>
                  <a:pt x="251126" y="73873"/>
                </a:lnTo>
                <a:lnTo>
                  <a:pt x="203751" y="98185"/>
                </a:lnTo>
                <a:lnTo>
                  <a:pt x="156630" y="122986"/>
                </a:lnTo>
                <a:lnTo>
                  <a:pt x="109768" y="148272"/>
                </a:lnTo>
                <a:lnTo>
                  <a:pt x="63167" y="174040"/>
                </a:lnTo>
                <a:lnTo>
                  <a:pt x="16833" y="200290"/>
                </a:lnTo>
                <a:lnTo>
                  <a:pt x="0" y="235022"/>
                </a:lnTo>
                <a:lnTo>
                  <a:pt x="4320" y="247964"/>
                </a:lnTo>
                <a:lnTo>
                  <a:pt x="13511" y="258162"/>
                </a:lnTo>
                <a:lnTo>
                  <a:pt x="25610" y="263895"/>
                </a:lnTo>
                <a:lnTo>
                  <a:pt x="38985" y="264791"/>
                </a:lnTo>
                <a:lnTo>
                  <a:pt x="52004" y="260476"/>
                </a:lnTo>
                <a:lnTo>
                  <a:pt x="98339" y="234221"/>
                </a:lnTo>
                <a:lnTo>
                  <a:pt x="144941" y="208449"/>
                </a:lnTo>
                <a:lnTo>
                  <a:pt x="191805" y="183163"/>
                </a:lnTo>
                <a:lnTo>
                  <a:pt x="238927" y="158363"/>
                </a:lnTo>
                <a:lnTo>
                  <a:pt x="286302" y="134052"/>
                </a:lnTo>
                <a:lnTo>
                  <a:pt x="333928" y="110230"/>
                </a:lnTo>
                <a:lnTo>
                  <a:pt x="381798" y="86900"/>
                </a:lnTo>
                <a:lnTo>
                  <a:pt x="429909" y="64063"/>
                </a:lnTo>
                <a:lnTo>
                  <a:pt x="440304" y="55383"/>
                </a:lnTo>
                <a:lnTo>
                  <a:pt x="445888" y="42928"/>
                </a:lnTo>
                <a:lnTo>
                  <a:pt x="446610" y="29122"/>
                </a:lnTo>
                <a:lnTo>
                  <a:pt x="442422" y="16390"/>
                </a:lnTo>
                <a:lnTo>
                  <a:pt x="433061" y="5936"/>
                </a:lnTo>
                <a:lnTo>
                  <a:pt x="421159" y="577"/>
                </a:lnTo>
                <a:lnTo>
                  <a:pt x="407968" y="0"/>
                </a:lnTo>
                <a:close/>
              </a:path>
            </a:pathLst>
          </a:custGeom>
          <a:solidFill>
            <a:srgbClr val="F8D943"/>
          </a:solidFill>
        </p:spPr>
        <p:txBody>
          <a:bodyPr wrap="square" lIns="0" tIns="0" rIns="0" bIns="0" rtlCol="0"/>
          <a:lstStyle/>
          <a:p>
            <a:endParaRPr dirty="0"/>
          </a:p>
        </p:txBody>
      </p:sp>
      <p:pic>
        <p:nvPicPr>
          <p:cNvPr id="8" name="object 8"/>
          <p:cNvPicPr/>
          <p:nvPr/>
        </p:nvPicPr>
        <p:blipFill>
          <a:blip r:embed="rId3" cstate="print"/>
          <a:stretch>
            <a:fillRect/>
          </a:stretch>
        </p:blipFill>
        <p:spPr>
          <a:xfrm>
            <a:off x="11362320" y="2987902"/>
            <a:ext cx="125391" cy="144563"/>
          </a:xfrm>
          <a:prstGeom prst="rect">
            <a:avLst/>
          </a:prstGeom>
        </p:spPr>
      </p:pic>
      <p:sp>
        <p:nvSpPr>
          <p:cNvPr id="9" name="object 9"/>
          <p:cNvSpPr/>
          <p:nvPr/>
        </p:nvSpPr>
        <p:spPr>
          <a:xfrm>
            <a:off x="11617811" y="3590164"/>
            <a:ext cx="261620" cy="193675"/>
          </a:xfrm>
          <a:custGeom>
            <a:avLst/>
            <a:gdLst/>
            <a:ahLst/>
            <a:cxnLst/>
            <a:rect l="l" t="t" r="r" b="b"/>
            <a:pathLst>
              <a:path w="261620" h="193675">
                <a:moveTo>
                  <a:pt x="34522" y="0"/>
                </a:moveTo>
                <a:lnTo>
                  <a:pt x="21197" y="2381"/>
                </a:lnTo>
                <a:lnTo>
                  <a:pt x="9946" y="10044"/>
                </a:lnTo>
                <a:lnTo>
                  <a:pt x="2620" y="21684"/>
                </a:lnTo>
                <a:lnTo>
                  <a:pt x="0" y="34738"/>
                </a:lnTo>
                <a:lnTo>
                  <a:pt x="2352" y="47767"/>
                </a:lnTo>
                <a:lnTo>
                  <a:pt x="46693" y="93061"/>
                </a:lnTo>
                <a:lnTo>
                  <a:pt x="86200" y="123339"/>
                </a:lnTo>
                <a:lnTo>
                  <a:pt x="127950" y="149927"/>
                </a:lnTo>
                <a:lnTo>
                  <a:pt x="171974" y="172937"/>
                </a:lnTo>
                <a:lnTo>
                  <a:pt x="217939" y="192248"/>
                </a:lnTo>
                <a:lnTo>
                  <a:pt x="231308" y="193561"/>
                </a:lnTo>
                <a:lnTo>
                  <a:pt x="244321" y="188939"/>
                </a:lnTo>
                <a:lnTo>
                  <a:pt x="254860" y="179888"/>
                </a:lnTo>
                <a:lnTo>
                  <a:pt x="260807" y="167913"/>
                </a:lnTo>
                <a:lnTo>
                  <a:pt x="261481" y="153835"/>
                </a:lnTo>
                <a:lnTo>
                  <a:pt x="257200" y="141626"/>
                </a:lnTo>
                <a:lnTo>
                  <a:pt x="248639" y="131844"/>
                </a:lnTo>
                <a:lnTo>
                  <a:pt x="236473" y="125045"/>
                </a:lnTo>
                <a:lnTo>
                  <a:pt x="227342" y="121601"/>
                </a:lnTo>
                <a:lnTo>
                  <a:pt x="222827" y="119789"/>
                </a:lnTo>
                <a:lnTo>
                  <a:pt x="222693" y="119789"/>
                </a:lnTo>
                <a:lnTo>
                  <a:pt x="216222" y="117108"/>
                </a:lnTo>
                <a:lnTo>
                  <a:pt x="216361" y="117108"/>
                </a:lnTo>
                <a:lnTo>
                  <a:pt x="209828" y="114203"/>
                </a:lnTo>
                <a:lnTo>
                  <a:pt x="166042" y="91855"/>
                </a:lnTo>
                <a:lnTo>
                  <a:pt x="130187" y="69465"/>
                </a:lnTo>
                <a:lnTo>
                  <a:pt x="105173" y="51256"/>
                </a:lnTo>
                <a:lnTo>
                  <a:pt x="103492" y="49938"/>
                </a:lnTo>
                <a:lnTo>
                  <a:pt x="69395" y="20004"/>
                </a:lnTo>
                <a:lnTo>
                  <a:pt x="59232" y="10044"/>
                </a:lnTo>
                <a:lnTo>
                  <a:pt x="47881" y="2640"/>
                </a:lnTo>
                <a:lnTo>
                  <a:pt x="34522" y="0"/>
                </a:lnTo>
                <a:close/>
              </a:path>
              <a:path w="261620" h="193675">
                <a:moveTo>
                  <a:pt x="216222" y="117108"/>
                </a:moveTo>
                <a:lnTo>
                  <a:pt x="222693" y="119789"/>
                </a:lnTo>
                <a:lnTo>
                  <a:pt x="219665" y="118507"/>
                </a:lnTo>
                <a:lnTo>
                  <a:pt x="216222" y="117108"/>
                </a:lnTo>
                <a:close/>
              </a:path>
              <a:path w="261620" h="193675">
                <a:moveTo>
                  <a:pt x="219665" y="118507"/>
                </a:moveTo>
                <a:lnTo>
                  <a:pt x="222693" y="119789"/>
                </a:lnTo>
                <a:lnTo>
                  <a:pt x="222827" y="119789"/>
                </a:lnTo>
                <a:lnTo>
                  <a:pt x="219665" y="118507"/>
                </a:lnTo>
                <a:close/>
              </a:path>
              <a:path w="261620" h="193675">
                <a:moveTo>
                  <a:pt x="216361" y="117108"/>
                </a:moveTo>
                <a:lnTo>
                  <a:pt x="216222" y="117108"/>
                </a:lnTo>
                <a:lnTo>
                  <a:pt x="219665" y="118507"/>
                </a:lnTo>
                <a:lnTo>
                  <a:pt x="216361" y="117108"/>
                </a:lnTo>
                <a:close/>
              </a:path>
            </a:pathLst>
          </a:custGeom>
          <a:solidFill>
            <a:srgbClr val="F8D943"/>
          </a:solidFill>
        </p:spPr>
        <p:txBody>
          <a:bodyPr wrap="square" lIns="0" tIns="0" rIns="0" bIns="0" rtlCol="0"/>
          <a:lstStyle/>
          <a:p>
            <a:endParaRPr dirty="0"/>
          </a:p>
        </p:txBody>
      </p:sp>
      <p:sp>
        <p:nvSpPr>
          <p:cNvPr id="10" name="object 10"/>
          <p:cNvSpPr/>
          <p:nvPr/>
        </p:nvSpPr>
        <p:spPr>
          <a:xfrm>
            <a:off x="8853495" y="2744026"/>
            <a:ext cx="84455" cy="332105"/>
          </a:xfrm>
          <a:custGeom>
            <a:avLst/>
            <a:gdLst/>
            <a:ahLst/>
            <a:cxnLst/>
            <a:rect l="l" t="t" r="r" b="b"/>
            <a:pathLst>
              <a:path w="84454" h="332105">
                <a:moveTo>
                  <a:pt x="44605" y="0"/>
                </a:moveTo>
                <a:lnTo>
                  <a:pt x="31604" y="3043"/>
                </a:lnTo>
                <a:lnTo>
                  <a:pt x="19941" y="10439"/>
                </a:lnTo>
                <a:lnTo>
                  <a:pt x="11899" y="21330"/>
                </a:lnTo>
                <a:lnTo>
                  <a:pt x="9758" y="34857"/>
                </a:lnTo>
                <a:lnTo>
                  <a:pt x="13794" y="85826"/>
                </a:lnTo>
                <a:lnTo>
                  <a:pt x="14924" y="136890"/>
                </a:lnTo>
                <a:lnTo>
                  <a:pt x="13095" y="187823"/>
                </a:lnTo>
                <a:lnTo>
                  <a:pt x="8256" y="238395"/>
                </a:lnTo>
                <a:lnTo>
                  <a:pt x="356" y="288378"/>
                </a:lnTo>
                <a:lnTo>
                  <a:pt x="0" y="301989"/>
                </a:lnTo>
                <a:lnTo>
                  <a:pt x="3986" y="314858"/>
                </a:lnTo>
                <a:lnTo>
                  <a:pt x="12241" y="325203"/>
                </a:lnTo>
                <a:lnTo>
                  <a:pt x="24690" y="331246"/>
                </a:lnTo>
                <a:lnTo>
                  <a:pt x="38123" y="331789"/>
                </a:lnTo>
                <a:lnTo>
                  <a:pt x="51197" y="327729"/>
                </a:lnTo>
                <a:lnTo>
                  <a:pt x="76300" y="252888"/>
                </a:lnTo>
                <a:lnTo>
                  <a:pt x="81948" y="198552"/>
                </a:lnTo>
                <a:lnTo>
                  <a:pt x="84415" y="144023"/>
                </a:lnTo>
                <a:lnTo>
                  <a:pt x="83612" y="89419"/>
                </a:lnTo>
                <a:lnTo>
                  <a:pt x="79453" y="34857"/>
                </a:lnTo>
                <a:lnTo>
                  <a:pt x="76034" y="21654"/>
                </a:lnTo>
                <a:lnTo>
                  <a:pt x="68885" y="10305"/>
                </a:lnTo>
                <a:lnTo>
                  <a:pt x="58308" y="2519"/>
                </a:lnTo>
                <a:lnTo>
                  <a:pt x="44605" y="0"/>
                </a:lnTo>
                <a:close/>
              </a:path>
            </a:pathLst>
          </a:custGeom>
          <a:solidFill>
            <a:srgbClr val="F8D943"/>
          </a:solidFill>
        </p:spPr>
        <p:txBody>
          <a:bodyPr wrap="square" lIns="0" tIns="0" rIns="0" bIns="0" rtlCol="0"/>
          <a:lstStyle/>
          <a:p>
            <a:endParaRPr dirty="0"/>
          </a:p>
        </p:txBody>
      </p:sp>
      <p:sp>
        <p:nvSpPr>
          <p:cNvPr id="11" name="object 11"/>
          <p:cNvSpPr/>
          <p:nvPr/>
        </p:nvSpPr>
        <p:spPr>
          <a:xfrm>
            <a:off x="8320513" y="2876235"/>
            <a:ext cx="297815" cy="347345"/>
          </a:xfrm>
          <a:custGeom>
            <a:avLst/>
            <a:gdLst/>
            <a:ahLst/>
            <a:cxnLst/>
            <a:rect l="l" t="t" r="r" b="b"/>
            <a:pathLst>
              <a:path w="297815" h="347344">
                <a:moveTo>
                  <a:pt x="30163" y="0"/>
                </a:moveTo>
                <a:lnTo>
                  <a:pt x="17082" y="4398"/>
                </a:lnTo>
                <a:lnTo>
                  <a:pt x="7049" y="13496"/>
                </a:lnTo>
                <a:lnTo>
                  <a:pt x="1089" y="25730"/>
                </a:lnTo>
                <a:lnTo>
                  <a:pt x="0" y="39216"/>
                </a:lnTo>
                <a:lnTo>
                  <a:pt x="4579" y="52072"/>
                </a:lnTo>
                <a:lnTo>
                  <a:pt x="35165" y="98294"/>
                </a:lnTo>
                <a:lnTo>
                  <a:pt x="67103" y="143835"/>
                </a:lnTo>
                <a:lnTo>
                  <a:pt x="100460" y="188409"/>
                </a:lnTo>
                <a:lnTo>
                  <a:pt x="135299" y="231726"/>
                </a:lnTo>
                <a:lnTo>
                  <a:pt x="171684" y="273500"/>
                </a:lnTo>
                <a:lnTo>
                  <a:pt x="206885" y="309448"/>
                </a:lnTo>
                <a:lnTo>
                  <a:pt x="245211" y="342011"/>
                </a:lnTo>
                <a:lnTo>
                  <a:pt x="257756" y="346960"/>
                </a:lnTo>
                <a:lnTo>
                  <a:pt x="271408" y="345608"/>
                </a:lnTo>
                <a:lnTo>
                  <a:pt x="283879" y="339331"/>
                </a:lnTo>
                <a:lnTo>
                  <a:pt x="292885" y="329509"/>
                </a:lnTo>
                <a:lnTo>
                  <a:pt x="297465" y="316109"/>
                </a:lnTo>
                <a:lnTo>
                  <a:pt x="296195" y="303240"/>
                </a:lnTo>
                <a:lnTo>
                  <a:pt x="290144" y="291584"/>
                </a:lnTo>
                <a:lnTo>
                  <a:pt x="280382" y="281824"/>
                </a:lnTo>
                <a:lnTo>
                  <a:pt x="249441" y="253954"/>
                </a:lnTo>
                <a:lnTo>
                  <a:pt x="211553" y="213715"/>
                </a:lnTo>
                <a:lnTo>
                  <a:pt x="182019" y="178821"/>
                </a:lnTo>
                <a:lnTo>
                  <a:pt x="162531" y="154383"/>
                </a:lnTo>
                <a:lnTo>
                  <a:pt x="138213" y="122336"/>
                </a:lnTo>
                <a:lnTo>
                  <a:pt x="110319" y="83791"/>
                </a:lnTo>
                <a:lnTo>
                  <a:pt x="81855" y="42669"/>
                </a:lnTo>
                <a:lnTo>
                  <a:pt x="64745" y="16900"/>
                </a:lnTo>
                <a:lnTo>
                  <a:pt x="55363" y="6904"/>
                </a:lnTo>
                <a:lnTo>
                  <a:pt x="43379" y="1053"/>
                </a:lnTo>
                <a:lnTo>
                  <a:pt x="30163" y="0"/>
                </a:lnTo>
                <a:close/>
              </a:path>
              <a:path w="297815" h="347344">
                <a:moveTo>
                  <a:pt x="280474" y="281824"/>
                </a:moveTo>
                <a:lnTo>
                  <a:pt x="288298" y="287856"/>
                </a:lnTo>
                <a:lnTo>
                  <a:pt x="280474" y="281824"/>
                </a:lnTo>
                <a:close/>
              </a:path>
              <a:path w="297815" h="347344">
                <a:moveTo>
                  <a:pt x="158470" y="149200"/>
                </a:moveTo>
                <a:lnTo>
                  <a:pt x="162512" y="154383"/>
                </a:lnTo>
                <a:lnTo>
                  <a:pt x="158470" y="149200"/>
                </a:lnTo>
                <a:close/>
              </a:path>
            </a:pathLst>
          </a:custGeom>
          <a:solidFill>
            <a:srgbClr val="F8D943"/>
          </a:solidFill>
        </p:spPr>
        <p:txBody>
          <a:bodyPr wrap="square" lIns="0" tIns="0" rIns="0" bIns="0" rtlCol="0"/>
          <a:lstStyle/>
          <a:p>
            <a:endParaRPr dirty="0"/>
          </a:p>
        </p:txBody>
      </p:sp>
      <p:sp>
        <p:nvSpPr>
          <p:cNvPr id="12" name="object 12"/>
          <p:cNvSpPr/>
          <p:nvPr/>
        </p:nvSpPr>
        <p:spPr>
          <a:xfrm>
            <a:off x="8322335" y="3439520"/>
            <a:ext cx="257175" cy="88265"/>
          </a:xfrm>
          <a:custGeom>
            <a:avLst/>
            <a:gdLst/>
            <a:ahLst/>
            <a:cxnLst/>
            <a:rect l="l" t="t" r="r" b="b"/>
            <a:pathLst>
              <a:path w="257175" h="88264">
                <a:moveTo>
                  <a:pt x="34847" y="0"/>
                </a:moveTo>
                <a:lnTo>
                  <a:pt x="21612" y="2231"/>
                </a:lnTo>
                <a:lnTo>
                  <a:pt x="10300" y="10182"/>
                </a:lnTo>
                <a:lnTo>
                  <a:pt x="2549" y="21754"/>
                </a:lnTo>
                <a:lnTo>
                  <a:pt x="0" y="34847"/>
                </a:lnTo>
                <a:lnTo>
                  <a:pt x="3091" y="48630"/>
                </a:lnTo>
                <a:lnTo>
                  <a:pt x="10457" y="59208"/>
                </a:lnTo>
                <a:lnTo>
                  <a:pt x="21306" y="66318"/>
                </a:lnTo>
                <a:lnTo>
                  <a:pt x="34847" y="69694"/>
                </a:lnTo>
                <a:lnTo>
                  <a:pt x="221846" y="87965"/>
                </a:lnTo>
                <a:lnTo>
                  <a:pt x="235079" y="85741"/>
                </a:lnTo>
                <a:lnTo>
                  <a:pt x="246389" y="77794"/>
                </a:lnTo>
                <a:lnTo>
                  <a:pt x="254139" y="66221"/>
                </a:lnTo>
                <a:lnTo>
                  <a:pt x="256693" y="53118"/>
                </a:lnTo>
                <a:lnTo>
                  <a:pt x="253606" y="39336"/>
                </a:lnTo>
                <a:lnTo>
                  <a:pt x="246239" y="28760"/>
                </a:lnTo>
                <a:lnTo>
                  <a:pt x="235388" y="21652"/>
                </a:lnTo>
                <a:lnTo>
                  <a:pt x="221846" y="18271"/>
                </a:lnTo>
                <a:lnTo>
                  <a:pt x="34847" y="0"/>
                </a:lnTo>
                <a:close/>
              </a:path>
            </a:pathLst>
          </a:custGeom>
          <a:solidFill>
            <a:srgbClr val="F8D943"/>
          </a:solidFill>
        </p:spPr>
        <p:txBody>
          <a:bodyPr wrap="square" lIns="0" tIns="0" rIns="0" bIns="0" rtlCol="0"/>
          <a:lstStyle/>
          <a:p>
            <a:endParaRPr dirty="0"/>
          </a:p>
        </p:txBody>
      </p:sp>
      <p:sp>
        <p:nvSpPr>
          <p:cNvPr id="13" name="object 13"/>
          <p:cNvSpPr/>
          <p:nvPr/>
        </p:nvSpPr>
        <p:spPr>
          <a:xfrm>
            <a:off x="10052050" y="5245930"/>
            <a:ext cx="8077200" cy="1083945"/>
          </a:xfrm>
          <a:custGeom>
            <a:avLst/>
            <a:gdLst/>
            <a:ahLst/>
            <a:cxnLst/>
            <a:rect l="l" t="t" r="r" b="b"/>
            <a:pathLst>
              <a:path w="7295515" h="1083945">
                <a:moveTo>
                  <a:pt x="4750255" y="0"/>
                </a:moveTo>
                <a:lnTo>
                  <a:pt x="3772306" y="3140"/>
                </a:lnTo>
                <a:lnTo>
                  <a:pt x="2499851" y="12108"/>
                </a:lnTo>
                <a:lnTo>
                  <a:pt x="888129" y="30683"/>
                </a:lnTo>
                <a:lnTo>
                  <a:pt x="123912" y="43266"/>
                </a:lnTo>
                <a:lnTo>
                  <a:pt x="69958" y="51085"/>
                </a:lnTo>
                <a:lnTo>
                  <a:pt x="28254" y="70041"/>
                </a:lnTo>
                <a:lnTo>
                  <a:pt x="0" y="128488"/>
                </a:lnTo>
                <a:lnTo>
                  <a:pt x="11345" y="173668"/>
                </a:lnTo>
                <a:lnTo>
                  <a:pt x="21637" y="220914"/>
                </a:lnTo>
                <a:lnTo>
                  <a:pt x="30875" y="269954"/>
                </a:lnTo>
                <a:lnTo>
                  <a:pt x="39058" y="320516"/>
                </a:lnTo>
                <a:lnTo>
                  <a:pt x="46186" y="372327"/>
                </a:lnTo>
                <a:lnTo>
                  <a:pt x="52258" y="425114"/>
                </a:lnTo>
                <a:lnTo>
                  <a:pt x="57274" y="478604"/>
                </a:lnTo>
                <a:lnTo>
                  <a:pt x="61233" y="532526"/>
                </a:lnTo>
                <a:lnTo>
                  <a:pt x="64134" y="586606"/>
                </a:lnTo>
                <a:lnTo>
                  <a:pt x="65978" y="640571"/>
                </a:lnTo>
                <a:lnTo>
                  <a:pt x="66763" y="694150"/>
                </a:lnTo>
                <a:lnTo>
                  <a:pt x="66489" y="747069"/>
                </a:lnTo>
                <a:lnTo>
                  <a:pt x="65155" y="799056"/>
                </a:lnTo>
                <a:lnTo>
                  <a:pt x="62761" y="849839"/>
                </a:lnTo>
                <a:lnTo>
                  <a:pt x="59306" y="899144"/>
                </a:lnTo>
                <a:lnTo>
                  <a:pt x="54790" y="946699"/>
                </a:lnTo>
                <a:lnTo>
                  <a:pt x="49213" y="992232"/>
                </a:lnTo>
                <a:lnTo>
                  <a:pt x="54290" y="1013530"/>
                </a:lnTo>
                <a:lnTo>
                  <a:pt x="73448" y="1031143"/>
                </a:lnTo>
                <a:lnTo>
                  <a:pt x="103317" y="1043095"/>
                </a:lnTo>
                <a:lnTo>
                  <a:pt x="140529" y="1047413"/>
                </a:lnTo>
                <a:lnTo>
                  <a:pt x="594435" y="1046483"/>
                </a:lnTo>
                <a:lnTo>
                  <a:pt x="1075909" y="1047358"/>
                </a:lnTo>
                <a:lnTo>
                  <a:pt x="1576460" y="1050340"/>
                </a:lnTo>
                <a:lnTo>
                  <a:pt x="2237636" y="1057277"/>
                </a:lnTo>
                <a:lnTo>
                  <a:pt x="3733712" y="1078089"/>
                </a:lnTo>
                <a:lnTo>
                  <a:pt x="4177524" y="1082201"/>
                </a:lnTo>
                <a:lnTo>
                  <a:pt x="4542215" y="1083809"/>
                </a:lnTo>
                <a:lnTo>
                  <a:pt x="4872939" y="1083653"/>
                </a:lnTo>
                <a:lnTo>
                  <a:pt x="5167911" y="1082146"/>
                </a:lnTo>
                <a:lnTo>
                  <a:pt x="5475885" y="1079196"/>
                </a:lnTo>
                <a:lnTo>
                  <a:pt x="5799126" y="1074636"/>
                </a:lnTo>
                <a:lnTo>
                  <a:pt x="6081790" y="1069486"/>
                </a:lnTo>
                <a:lnTo>
                  <a:pt x="6994865" y="1048387"/>
                </a:lnTo>
                <a:lnTo>
                  <a:pt x="7045426" y="1046721"/>
                </a:lnTo>
                <a:lnTo>
                  <a:pt x="7096033" y="1043193"/>
                </a:lnTo>
                <a:lnTo>
                  <a:pt x="7144587" y="1036464"/>
                </a:lnTo>
                <a:lnTo>
                  <a:pt x="7188989" y="1025194"/>
                </a:lnTo>
                <a:lnTo>
                  <a:pt x="7227141" y="1008043"/>
                </a:lnTo>
                <a:lnTo>
                  <a:pt x="7259399" y="980876"/>
                </a:lnTo>
                <a:lnTo>
                  <a:pt x="7285807" y="915687"/>
                </a:lnTo>
                <a:lnTo>
                  <a:pt x="7290436" y="830042"/>
                </a:lnTo>
                <a:lnTo>
                  <a:pt x="7292021" y="778463"/>
                </a:lnTo>
                <a:lnTo>
                  <a:pt x="7293274" y="726881"/>
                </a:lnTo>
                <a:lnTo>
                  <a:pt x="7294195" y="675298"/>
                </a:lnTo>
                <a:lnTo>
                  <a:pt x="7294786" y="623713"/>
                </a:lnTo>
                <a:lnTo>
                  <a:pt x="7295045" y="572128"/>
                </a:lnTo>
                <a:lnTo>
                  <a:pt x="7294973" y="520543"/>
                </a:lnTo>
                <a:lnTo>
                  <a:pt x="7294571" y="468958"/>
                </a:lnTo>
                <a:lnTo>
                  <a:pt x="7293837" y="417375"/>
                </a:lnTo>
                <a:lnTo>
                  <a:pt x="7292772" y="365794"/>
                </a:lnTo>
                <a:lnTo>
                  <a:pt x="7291376" y="314215"/>
                </a:lnTo>
                <a:lnTo>
                  <a:pt x="7289649" y="262640"/>
                </a:lnTo>
                <a:lnTo>
                  <a:pt x="7287591" y="211069"/>
                </a:lnTo>
                <a:lnTo>
                  <a:pt x="7285202" y="159502"/>
                </a:lnTo>
                <a:lnTo>
                  <a:pt x="7282483" y="107941"/>
                </a:lnTo>
                <a:lnTo>
                  <a:pt x="7279432" y="56386"/>
                </a:lnTo>
                <a:lnTo>
                  <a:pt x="7255858" y="25910"/>
                </a:lnTo>
                <a:lnTo>
                  <a:pt x="7201854" y="12869"/>
                </a:lnTo>
                <a:lnTo>
                  <a:pt x="6747595" y="7440"/>
                </a:lnTo>
                <a:lnTo>
                  <a:pt x="6217489" y="3182"/>
                </a:lnTo>
                <a:lnTo>
                  <a:pt x="5550717" y="370"/>
                </a:lnTo>
                <a:lnTo>
                  <a:pt x="4750255" y="0"/>
                </a:lnTo>
                <a:close/>
              </a:path>
            </a:pathLst>
          </a:custGeom>
          <a:solidFill>
            <a:srgbClr val="F8D943"/>
          </a:solidFill>
        </p:spPr>
        <p:txBody>
          <a:bodyPr wrap="square" lIns="0" tIns="0" rIns="0" bIns="0" rtlCol="0"/>
          <a:lstStyle/>
          <a:p>
            <a:endParaRPr dirty="0"/>
          </a:p>
        </p:txBody>
      </p:sp>
      <p:sp>
        <p:nvSpPr>
          <p:cNvPr id="15" name="object 15"/>
          <p:cNvSpPr/>
          <p:nvPr/>
        </p:nvSpPr>
        <p:spPr>
          <a:xfrm>
            <a:off x="13062238" y="9534329"/>
            <a:ext cx="4408855" cy="82752"/>
          </a:xfrm>
          <a:custGeom>
            <a:avLst/>
            <a:gdLst/>
            <a:ahLst/>
            <a:cxnLst/>
            <a:rect l="l" t="t" r="r" b="b"/>
            <a:pathLst>
              <a:path w="3965575">
                <a:moveTo>
                  <a:pt x="0" y="0"/>
                </a:moveTo>
                <a:lnTo>
                  <a:pt x="3965062" y="0"/>
                </a:lnTo>
              </a:path>
            </a:pathLst>
          </a:custGeom>
          <a:ln w="65045">
            <a:solidFill>
              <a:srgbClr val="1D1D1B"/>
            </a:solidFill>
          </a:ln>
        </p:spPr>
        <p:txBody>
          <a:bodyPr wrap="square" lIns="0" tIns="0" rIns="0" bIns="0" rtlCol="0"/>
          <a:lstStyle/>
          <a:p>
            <a:endParaRPr dirty="0"/>
          </a:p>
        </p:txBody>
      </p:sp>
      <p:sp>
        <p:nvSpPr>
          <p:cNvPr id="58" name="object 10">
            <a:extLst>
              <a:ext uri="{FF2B5EF4-FFF2-40B4-BE49-F238E27FC236}">
                <a16:creationId xmlns:a16="http://schemas.microsoft.com/office/drawing/2014/main" id="{317188EB-D8E1-B2D5-EF04-E16EB003B5B1}"/>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59" name="object 11">
            <a:extLst>
              <a:ext uri="{FF2B5EF4-FFF2-40B4-BE49-F238E27FC236}">
                <a16:creationId xmlns:a16="http://schemas.microsoft.com/office/drawing/2014/main" id="{00CAE566-E445-8418-A8E3-5AF6B4D8EE91}"/>
              </a:ext>
            </a:extLst>
          </p:cNvPr>
          <p:cNvSpPr txBox="1">
            <a:spLocks noGrp="1"/>
          </p:cNvSpPr>
          <p:nvPr>
            <p:ph type="title" idx="4294967295"/>
          </p:nvPr>
        </p:nvSpPr>
        <p:spPr>
          <a:xfrm>
            <a:off x="9641170" y="351154"/>
            <a:ext cx="1729571"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2</a:t>
            </a:r>
            <a:endParaRPr lang="fr-FR" sz="2800" b="1" spc="-60" dirty="0">
              <a:latin typeface="Calibri"/>
              <a:cs typeface="Calibri"/>
            </a:endParaRPr>
          </a:p>
        </p:txBody>
      </p:sp>
      <p:grpSp>
        <p:nvGrpSpPr>
          <p:cNvPr id="60" name="object 12">
            <a:extLst>
              <a:ext uri="{FF2B5EF4-FFF2-40B4-BE49-F238E27FC236}">
                <a16:creationId xmlns:a16="http://schemas.microsoft.com/office/drawing/2014/main" id="{F517638C-DBEF-3B4B-A720-39926F30A132}"/>
              </a:ext>
            </a:extLst>
          </p:cNvPr>
          <p:cNvGrpSpPr/>
          <p:nvPr/>
        </p:nvGrpSpPr>
        <p:grpSpPr>
          <a:xfrm>
            <a:off x="712742" y="611303"/>
            <a:ext cx="18575020" cy="426084"/>
            <a:chOff x="712742" y="611303"/>
            <a:chExt cx="18575020" cy="426084"/>
          </a:xfrm>
        </p:grpSpPr>
        <p:sp>
          <p:nvSpPr>
            <p:cNvPr id="61" name="object 13">
              <a:extLst>
                <a:ext uri="{FF2B5EF4-FFF2-40B4-BE49-F238E27FC236}">
                  <a16:creationId xmlns:a16="http://schemas.microsoft.com/office/drawing/2014/main" id="{0E3069FC-8683-6428-8FEC-69D15FB05DAC}"/>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62" name="object 14">
              <a:extLst>
                <a:ext uri="{FF2B5EF4-FFF2-40B4-BE49-F238E27FC236}">
                  <a16:creationId xmlns:a16="http://schemas.microsoft.com/office/drawing/2014/main" id="{9C81398D-DB23-3F7A-8CB3-EBA023250AF5}"/>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63" name="object 15">
              <a:extLst>
                <a:ext uri="{FF2B5EF4-FFF2-40B4-BE49-F238E27FC236}">
                  <a16:creationId xmlns:a16="http://schemas.microsoft.com/office/drawing/2014/main" id="{29C9B7EC-98A3-D72C-2FA0-689C8D052EB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64" name="object 16">
              <a:extLst>
                <a:ext uri="{FF2B5EF4-FFF2-40B4-BE49-F238E27FC236}">
                  <a16:creationId xmlns:a16="http://schemas.microsoft.com/office/drawing/2014/main" id="{A0436CC4-AE83-A943-8B02-D4A763DE2070}"/>
                </a:ext>
              </a:extLst>
            </p:cNvPr>
            <p:cNvPicPr/>
            <p:nvPr/>
          </p:nvPicPr>
          <p:blipFill>
            <a:blip r:embed="rId4" cstate="print"/>
            <a:stretch>
              <a:fillRect/>
            </a:stretch>
          </p:blipFill>
          <p:spPr>
            <a:xfrm>
              <a:off x="13154838" y="804034"/>
              <a:ext cx="101839" cy="104719"/>
            </a:xfrm>
            <a:prstGeom prst="rect">
              <a:avLst/>
            </a:prstGeom>
          </p:spPr>
        </p:pic>
        <p:sp>
          <p:nvSpPr>
            <p:cNvPr id="65" name="object 17">
              <a:extLst>
                <a:ext uri="{FF2B5EF4-FFF2-40B4-BE49-F238E27FC236}">
                  <a16:creationId xmlns:a16="http://schemas.microsoft.com/office/drawing/2014/main" id="{6745D2B2-C5D5-4838-168C-EDA0E20A78AC}"/>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66" name="object 18">
              <a:extLst>
                <a:ext uri="{FF2B5EF4-FFF2-40B4-BE49-F238E27FC236}">
                  <a16:creationId xmlns:a16="http://schemas.microsoft.com/office/drawing/2014/main" id="{E9C1BD0F-4C72-2647-C171-75E6FD27455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67" name="object 19">
              <a:extLst>
                <a:ext uri="{FF2B5EF4-FFF2-40B4-BE49-F238E27FC236}">
                  <a16:creationId xmlns:a16="http://schemas.microsoft.com/office/drawing/2014/main" id="{653722A0-E97C-7D08-99C3-317632DE763D}"/>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68" name="object 20">
              <a:extLst>
                <a:ext uri="{FF2B5EF4-FFF2-40B4-BE49-F238E27FC236}">
                  <a16:creationId xmlns:a16="http://schemas.microsoft.com/office/drawing/2014/main" id="{2CF5461D-AFCC-7869-A775-EEC243F2774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69" name="object 21">
              <a:extLst>
                <a:ext uri="{FF2B5EF4-FFF2-40B4-BE49-F238E27FC236}">
                  <a16:creationId xmlns:a16="http://schemas.microsoft.com/office/drawing/2014/main" id="{E191A5AA-5144-3226-B062-8EE3FDEF6129}"/>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70" name="object 22">
              <a:extLst>
                <a:ext uri="{FF2B5EF4-FFF2-40B4-BE49-F238E27FC236}">
                  <a16:creationId xmlns:a16="http://schemas.microsoft.com/office/drawing/2014/main" id="{C966DDE0-9176-6032-E1A2-63C5D51E751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71" name="object 23">
              <a:extLst>
                <a:ext uri="{FF2B5EF4-FFF2-40B4-BE49-F238E27FC236}">
                  <a16:creationId xmlns:a16="http://schemas.microsoft.com/office/drawing/2014/main" id="{74649C2B-F80E-9F09-986A-9B6115CC72F3}"/>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72" name="object 24">
              <a:extLst>
                <a:ext uri="{FF2B5EF4-FFF2-40B4-BE49-F238E27FC236}">
                  <a16:creationId xmlns:a16="http://schemas.microsoft.com/office/drawing/2014/main" id="{70FFD8FD-D5A1-47B8-7507-1325E10B721B}"/>
                </a:ext>
              </a:extLst>
            </p:cNvPr>
            <p:cNvPicPr/>
            <p:nvPr/>
          </p:nvPicPr>
          <p:blipFill>
            <a:blip r:embed="rId5" cstate="print"/>
            <a:stretch>
              <a:fillRect/>
            </a:stretch>
          </p:blipFill>
          <p:spPr>
            <a:xfrm>
              <a:off x="898155" y="664936"/>
              <a:ext cx="90710" cy="160403"/>
            </a:xfrm>
            <a:prstGeom prst="rect">
              <a:avLst/>
            </a:prstGeom>
          </p:spPr>
        </p:pic>
        <p:sp>
          <p:nvSpPr>
            <p:cNvPr id="73" name="object 25">
              <a:extLst>
                <a:ext uri="{FF2B5EF4-FFF2-40B4-BE49-F238E27FC236}">
                  <a16:creationId xmlns:a16="http://schemas.microsoft.com/office/drawing/2014/main" id="{BCF2C2AF-03C6-094D-C10A-E3C7399023F8}"/>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74" name="object 26">
              <a:extLst>
                <a:ext uri="{FF2B5EF4-FFF2-40B4-BE49-F238E27FC236}">
                  <a16:creationId xmlns:a16="http://schemas.microsoft.com/office/drawing/2014/main" id="{48E74967-51CB-BE44-954D-95CB121394CC}"/>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75" name="object 27">
              <a:extLst>
                <a:ext uri="{FF2B5EF4-FFF2-40B4-BE49-F238E27FC236}">
                  <a16:creationId xmlns:a16="http://schemas.microsoft.com/office/drawing/2014/main" id="{952E91EC-45DF-9602-F0B3-5479D07B3459}"/>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76" name="object 28">
              <a:extLst>
                <a:ext uri="{FF2B5EF4-FFF2-40B4-BE49-F238E27FC236}">
                  <a16:creationId xmlns:a16="http://schemas.microsoft.com/office/drawing/2014/main" id="{1271D667-E46D-5E6F-856A-8E5FE49C4D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77" name="object 29">
              <a:extLst>
                <a:ext uri="{FF2B5EF4-FFF2-40B4-BE49-F238E27FC236}">
                  <a16:creationId xmlns:a16="http://schemas.microsoft.com/office/drawing/2014/main" id="{84CD5668-3896-DD21-1672-05E566C979F3}"/>
                </a:ext>
              </a:extLst>
            </p:cNvPr>
            <p:cNvPicPr/>
            <p:nvPr/>
          </p:nvPicPr>
          <p:blipFill>
            <a:blip r:embed="rId6" cstate="print"/>
            <a:stretch>
              <a:fillRect/>
            </a:stretch>
          </p:blipFill>
          <p:spPr>
            <a:xfrm>
              <a:off x="7098407" y="664936"/>
              <a:ext cx="90708" cy="160403"/>
            </a:xfrm>
            <a:prstGeom prst="rect">
              <a:avLst/>
            </a:prstGeom>
          </p:spPr>
        </p:pic>
      </p:grpSp>
      <p:sp>
        <p:nvSpPr>
          <p:cNvPr id="14" name="object 14">
            <a:extLst>
              <a:ext uri="{FF2B5EF4-FFF2-40B4-BE49-F238E27FC236}">
                <a16:creationId xmlns:a16="http://schemas.microsoft.com/office/drawing/2014/main" id="{B3DBFE97-A0FA-51E4-5FC6-4C7AE71BE290}"/>
              </a:ext>
            </a:extLst>
          </p:cNvPr>
          <p:cNvSpPr txBox="1"/>
          <p:nvPr/>
        </p:nvSpPr>
        <p:spPr>
          <a:xfrm>
            <a:off x="1841094" y="4936312"/>
            <a:ext cx="17640912" cy="4680769"/>
          </a:xfrm>
          <a:prstGeom prst="rect">
            <a:avLst/>
          </a:prstGeom>
        </p:spPr>
        <p:txBody>
          <a:bodyPr vert="horz" wrap="square" lIns="0" tIns="101600" rIns="0" bIns="0" rtlCol="0">
            <a:spAutoFit/>
          </a:bodyPr>
          <a:lstStyle/>
          <a:p>
            <a:pPr marL="12065" marR="5080" algn="ctr">
              <a:lnSpc>
                <a:spcPts val="11930"/>
              </a:lnSpc>
              <a:spcBef>
                <a:spcPts val="800"/>
              </a:spcBef>
            </a:pPr>
            <a:r>
              <a:rPr lang="fr-FR" sz="10250" b="1" spc="-150" dirty="0">
                <a:solidFill>
                  <a:srgbClr val="1D1D1B"/>
                </a:solidFill>
                <a:latin typeface="Calibri"/>
                <a:cs typeface="Calibri"/>
              </a:rPr>
              <a:t>SHAKING UP PRECONCEIVED IDEAS ABOUT THE CYBERSECURITY PROFESSION</a:t>
            </a:r>
            <a:endParaRPr lang="fr-FR" sz="10250" b="1" spc="-15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3283" y="4663609"/>
            <a:ext cx="20104100" cy="6680200"/>
            <a:chOff x="0" y="4628355"/>
            <a:chExt cx="20104100" cy="6680200"/>
          </a:xfrm>
        </p:grpSpPr>
        <p:sp>
          <p:nvSpPr>
            <p:cNvPr id="3" name="object 3"/>
            <p:cNvSpPr/>
            <p:nvPr/>
          </p:nvSpPr>
          <p:spPr>
            <a:xfrm>
              <a:off x="0" y="4628355"/>
              <a:ext cx="20104100" cy="6680200"/>
            </a:xfrm>
            <a:custGeom>
              <a:avLst/>
              <a:gdLst/>
              <a:ahLst/>
              <a:cxnLst/>
              <a:rect l="l" t="t" r="r" b="b"/>
              <a:pathLst>
                <a:path w="20104100" h="6680200">
                  <a:moveTo>
                    <a:pt x="3077467" y="977900"/>
                  </a:moveTo>
                  <a:lnTo>
                    <a:pt x="0" y="977900"/>
                  </a:lnTo>
                  <a:lnTo>
                    <a:pt x="0" y="6680200"/>
                  </a:lnTo>
                  <a:lnTo>
                    <a:pt x="20104099" y="6680200"/>
                  </a:lnTo>
                  <a:lnTo>
                    <a:pt x="20104099" y="1244600"/>
                  </a:lnTo>
                  <a:lnTo>
                    <a:pt x="7070201" y="1244600"/>
                  </a:lnTo>
                  <a:lnTo>
                    <a:pt x="6996688" y="1231900"/>
                  </a:lnTo>
                  <a:lnTo>
                    <a:pt x="6564577" y="1231900"/>
                  </a:lnTo>
                  <a:lnTo>
                    <a:pt x="6494029" y="1219200"/>
                  </a:lnTo>
                  <a:lnTo>
                    <a:pt x="6284857" y="1219200"/>
                  </a:lnTo>
                  <a:lnTo>
                    <a:pt x="6215948" y="1206500"/>
                  </a:lnTo>
                  <a:lnTo>
                    <a:pt x="6011629" y="1206500"/>
                  </a:lnTo>
                  <a:lnTo>
                    <a:pt x="5944318" y="1193800"/>
                  </a:lnTo>
                  <a:lnTo>
                    <a:pt x="5744731" y="1193800"/>
                  </a:lnTo>
                  <a:lnTo>
                    <a:pt x="5678976" y="1181100"/>
                  </a:lnTo>
                  <a:lnTo>
                    <a:pt x="5548612" y="1181100"/>
                  </a:lnTo>
                  <a:lnTo>
                    <a:pt x="5483998" y="1168400"/>
                  </a:lnTo>
                  <a:lnTo>
                    <a:pt x="5355893" y="1168400"/>
                  </a:lnTo>
                  <a:lnTo>
                    <a:pt x="5292397" y="1155700"/>
                  </a:lnTo>
                  <a:lnTo>
                    <a:pt x="5166504" y="1155700"/>
                  </a:lnTo>
                  <a:lnTo>
                    <a:pt x="5104103" y="1143000"/>
                  </a:lnTo>
                  <a:lnTo>
                    <a:pt x="4980377" y="1143000"/>
                  </a:lnTo>
                  <a:lnTo>
                    <a:pt x="4919047" y="1130300"/>
                  </a:lnTo>
                  <a:lnTo>
                    <a:pt x="4797442" y="1130300"/>
                  </a:lnTo>
                  <a:lnTo>
                    <a:pt x="4737162" y="1117600"/>
                  </a:lnTo>
                  <a:lnTo>
                    <a:pt x="4617631" y="1117600"/>
                  </a:lnTo>
                  <a:lnTo>
                    <a:pt x="4558376" y="1104900"/>
                  </a:lnTo>
                  <a:lnTo>
                    <a:pt x="4440875" y="1104900"/>
                  </a:lnTo>
                  <a:lnTo>
                    <a:pt x="4382623" y="1092200"/>
                  </a:lnTo>
                  <a:lnTo>
                    <a:pt x="4324700" y="1092200"/>
                  </a:lnTo>
                  <a:lnTo>
                    <a:pt x="4267104" y="1079500"/>
                  </a:lnTo>
                  <a:lnTo>
                    <a:pt x="4152882" y="1079500"/>
                  </a:lnTo>
                  <a:lnTo>
                    <a:pt x="4096250" y="1066800"/>
                  </a:lnTo>
                  <a:lnTo>
                    <a:pt x="4039936" y="1066800"/>
                  </a:lnTo>
                  <a:lnTo>
                    <a:pt x="3817789" y="1041400"/>
                  </a:lnTo>
                  <a:lnTo>
                    <a:pt x="3335476" y="1003300"/>
                  </a:lnTo>
                  <a:lnTo>
                    <a:pt x="3231448" y="990600"/>
                  </a:lnTo>
                  <a:lnTo>
                    <a:pt x="3128523" y="990600"/>
                  </a:lnTo>
                  <a:lnTo>
                    <a:pt x="3077467" y="977900"/>
                  </a:lnTo>
                  <a:close/>
                </a:path>
                <a:path w="20104100" h="6680200">
                  <a:moveTo>
                    <a:pt x="20104099" y="0"/>
                  </a:moveTo>
                  <a:lnTo>
                    <a:pt x="19864688" y="0"/>
                  </a:lnTo>
                  <a:lnTo>
                    <a:pt x="19812613" y="12700"/>
                  </a:lnTo>
                  <a:lnTo>
                    <a:pt x="19500894" y="12700"/>
                  </a:lnTo>
                  <a:lnTo>
                    <a:pt x="19449079" y="25400"/>
                  </a:lnTo>
                  <a:lnTo>
                    <a:pt x="19190714" y="25400"/>
                  </a:lnTo>
                  <a:lnTo>
                    <a:pt x="19139196" y="38100"/>
                  </a:lnTo>
                  <a:lnTo>
                    <a:pt x="18984985" y="38100"/>
                  </a:lnTo>
                  <a:lnTo>
                    <a:pt x="18933703" y="50800"/>
                  </a:lnTo>
                  <a:lnTo>
                    <a:pt x="18780244" y="50800"/>
                  </a:lnTo>
                  <a:lnTo>
                    <a:pt x="18729227" y="63500"/>
                  </a:lnTo>
                  <a:lnTo>
                    <a:pt x="18576610" y="63500"/>
                  </a:lnTo>
                  <a:lnTo>
                    <a:pt x="18525889" y="76200"/>
                  </a:lnTo>
                  <a:lnTo>
                    <a:pt x="18424686" y="76200"/>
                  </a:lnTo>
                  <a:lnTo>
                    <a:pt x="18374206" y="88900"/>
                  </a:lnTo>
                  <a:lnTo>
                    <a:pt x="18273503" y="88900"/>
                  </a:lnTo>
                  <a:lnTo>
                    <a:pt x="18223283" y="101600"/>
                  </a:lnTo>
                  <a:lnTo>
                    <a:pt x="18123115" y="101600"/>
                  </a:lnTo>
                  <a:lnTo>
                    <a:pt x="18073170" y="114300"/>
                  </a:lnTo>
                  <a:lnTo>
                    <a:pt x="17973571" y="114300"/>
                  </a:lnTo>
                  <a:lnTo>
                    <a:pt x="17923919" y="127000"/>
                  </a:lnTo>
                  <a:lnTo>
                    <a:pt x="17874370" y="127000"/>
                  </a:lnTo>
                  <a:lnTo>
                    <a:pt x="17824923" y="139700"/>
                  </a:lnTo>
                  <a:lnTo>
                    <a:pt x="17726347" y="139700"/>
                  </a:lnTo>
                  <a:lnTo>
                    <a:pt x="17677222" y="152400"/>
                  </a:lnTo>
                  <a:lnTo>
                    <a:pt x="17628207" y="152400"/>
                  </a:lnTo>
                  <a:lnTo>
                    <a:pt x="17579306" y="165100"/>
                  </a:lnTo>
                  <a:lnTo>
                    <a:pt x="17530519" y="165100"/>
                  </a:lnTo>
                  <a:lnTo>
                    <a:pt x="17481848" y="177800"/>
                  </a:lnTo>
                  <a:lnTo>
                    <a:pt x="17384865" y="177800"/>
                  </a:lnTo>
                  <a:lnTo>
                    <a:pt x="17336556" y="190500"/>
                  </a:lnTo>
                  <a:lnTo>
                    <a:pt x="17288370" y="190500"/>
                  </a:lnTo>
                  <a:lnTo>
                    <a:pt x="17240311" y="203200"/>
                  </a:lnTo>
                  <a:lnTo>
                    <a:pt x="17192380" y="203200"/>
                  </a:lnTo>
                  <a:lnTo>
                    <a:pt x="17144578" y="215900"/>
                  </a:lnTo>
                  <a:lnTo>
                    <a:pt x="17096909" y="215900"/>
                  </a:lnTo>
                  <a:lnTo>
                    <a:pt x="17049372" y="228600"/>
                  </a:lnTo>
                  <a:lnTo>
                    <a:pt x="17001972" y="228600"/>
                  </a:lnTo>
                  <a:lnTo>
                    <a:pt x="16954708" y="241300"/>
                  </a:lnTo>
                  <a:lnTo>
                    <a:pt x="16903259" y="241300"/>
                  </a:lnTo>
                  <a:lnTo>
                    <a:pt x="16800849" y="266700"/>
                  </a:lnTo>
                  <a:lnTo>
                    <a:pt x="16749878" y="266700"/>
                  </a:lnTo>
                  <a:lnTo>
                    <a:pt x="16699059" y="279400"/>
                  </a:lnTo>
                  <a:lnTo>
                    <a:pt x="16648386" y="279400"/>
                  </a:lnTo>
                  <a:lnTo>
                    <a:pt x="16547464" y="304800"/>
                  </a:lnTo>
                  <a:lnTo>
                    <a:pt x="16497206" y="304800"/>
                  </a:lnTo>
                  <a:lnTo>
                    <a:pt x="16397073" y="330200"/>
                  </a:lnTo>
                  <a:lnTo>
                    <a:pt x="16347190" y="330200"/>
                  </a:lnTo>
                  <a:lnTo>
                    <a:pt x="16297424" y="342900"/>
                  </a:lnTo>
                  <a:lnTo>
                    <a:pt x="16247770" y="342900"/>
                  </a:lnTo>
                  <a:lnTo>
                    <a:pt x="16148781" y="368300"/>
                  </a:lnTo>
                  <a:lnTo>
                    <a:pt x="16099438" y="368300"/>
                  </a:lnTo>
                  <a:lnTo>
                    <a:pt x="16001032" y="393700"/>
                  </a:lnTo>
                  <a:lnTo>
                    <a:pt x="15951961" y="393700"/>
                  </a:lnTo>
                  <a:lnTo>
                    <a:pt x="15805223" y="431800"/>
                  </a:lnTo>
                  <a:lnTo>
                    <a:pt x="15756455" y="431800"/>
                  </a:lnTo>
                  <a:lnTo>
                    <a:pt x="15659108" y="457200"/>
                  </a:lnTo>
                  <a:lnTo>
                    <a:pt x="15610521" y="457200"/>
                  </a:lnTo>
                  <a:lnTo>
                    <a:pt x="15513500" y="482600"/>
                  </a:lnTo>
                  <a:lnTo>
                    <a:pt x="15465056" y="482600"/>
                  </a:lnTo>
                  <a:lnTo>
                    <a:pt x="15368281" y="508000"/>
                  </a:lnTo>
                  <a:lnTo>
                    <a:pt x="15271628" y="520700"/>
                  </a:lnTo>
                  <a:lnTo>
                    <a:pt x="14885545" y="596900"/>
                  </a:lnTo>
                  <a:lnTo>
                    <a:pt x="14788984" y="609600"/>
                  </a:lnTo>
                  <a:lnTo>
                    <a:pt x="14643973" y="647700"/>
                  </a:lnTo>
                  <a:lnTo>
                    <a:pt x="14595574" y="647700"/>
                  </a:lnTo>
                  <a:lnTo>
                    <a:pt x="14498655" y="673100"/>
                  </a:lnTo>
                  <a:lnTo>
                    <a:pt x="14450127" y="673100"/>
                  </a:lnTo>
                  <a:lnTo>
                    <a:pt x="14352913" y="698500"/>
                  </a:lnTo>
                  <a:lnTo>
                    <a:pt x="14304218" y="698500"/>
                  </a:lnTo>
                  <a:lnTo>
                    <a:pt x="14157731" y="736600"/>
                  </a:lnTo>
                  <a:lnTo>
                    <a:pt x="14108753" y="736600"/>
                  </a:lnTo>
                  <a:lnTo>
                    <a:pt x="14010549" y="762000"/>
                  </a:lnTo>
                  <a:lnTo>
                    <a:pt x="13961314" y="762000"/>
                  </a:lnTo>
                  <a:lnTo>
                    <a:pt x="13862556" y="787400"/>
                  </a:lnTo>
                  <a:lnTo>
                    <a:pt x="13813024" y="787400"/>
                  </a:lnTo>
                  <a:lnTo>
                    <a:pt x="13763386" y="800100"/>
                  </a:lnTo>
                  <a:lnTo>
                    <a:pt x="13713635" y="800100"/>
                  </a:lnTo>
                  <a:lnTo>
                    <a:pt x="13613782" y="825500"/>
                  </a:lnTo>
                  <a:lnTo>
                    <a:pt x="13563671" y="825500"/>
                  </a:lnTo>
                  <a:lnTo>
                    <a:pt x="13463058" y="850900"/>
                  </a:lnTo>
                  <a:lnTo>
                    <a:pt x="13412548" y="850900"/>
                  </a:lnTo>
                  <a:lnTo>
                    <a:pt x="13361895" y="863600"/>
                  </a:lnTo>
                  <a:lnTo>
                    <a:pt x="13311097" y="863600"/>
                  </a:lnTo>
                  <a:lnTo>
                    <a:pt x="13260148" y="876300"/>
                  </a:lnTo>
                  <a:lnTo>
                    <a:pt x="13209045" y="876300"/>
                  </a:lnTo>
                  <a:lnTo>
                    <a:pt x="13106356" y="901700"/>
                  </a:lnTo>
                  <a:lnTo>
                    <a:pt x="13054763" y="901700"/>
                  </a:lnTo>
                  <a:lnTo>
                    <a:pt x="13002998" y="914400"/>
                  </a:lnTo>
                  <a:lnTo>
                    <a:pt x="12951056" y="914400"/>
                  </a:lnTo>
                  <a:lnTo>
                    <a:pt x="12898934" y="927100"/>
                  </a:lnTo>
                  <a:lnTo>
                    <a:pt x="12846627" y="927100"/>
                  </a:lnTo>
                  <a:lnTo>
                    <a:pt x="12794131" y="939800"/>
                  </a:lnTo>
                  <a:lnTo>
                    <a:pt x="12741442" y="939800"/>
                  </a:lnTo>
                  <a:lnTo>
                    <a:pt x="12688555" y="952500"/>
                  </a:lnTo>
                  <a:lnTo>
                    <a:pt x="12635465" y="952500"/>
                  </a:lnTo>
                  <a:lnTo>
                    <a:pt x="12582170" y="965200"/>
                  </a:lnTo>
                  <a:lnTo>
                    <a:pt x="12474942" y="965200"/>
                  </a:lnTo>
                  <a:lnTo>
                    <a:pt x="12421002" y="977900"/>
                  </a:lnTo>
                  <a:lnTo>
                    <a:pt x="12366838" y="977900"/>
                  </a:lnTo>
                  <a:lnTo>
                    <a:pt x="11852340" y="1041400"/>
                  </a:lnTo>
                  <a:lnTo>
                    <a:pt x="11751173" y="1041400"/>
                  </a:lnTo>
                  <a:lnTo>
                    <a:pt x="11451094" y="1079500"/>
                  </a:lnTo>
                  <a:lnTo>
                    <a:pt x="11352199" y="1079500"/>
                  </a:lnTo>
                  <a:lnTo>
                    <a:pt x="11156091" y="1104900"/>
                  </a:lnTo>
                  <a:lnTo>
                    <a:pt x="11058873" y="1104900"/>
                  </a:lnTo>
                  <a:lnTo>
                    <a:pt x="10866095" y="1130300"/>
                  </a:lnTo>
                  <a:lnTo>
                    <a:pt x="10770531" y="1130300"/>
                  </a:lnTo>
                  <a:lnTo>
                    <a:pt x="10675513" y="1143000"/>
                  </a:lnTo>
                  <a:lnTo>
                    <a:pt x="10581039" y="1143000"/>
                  </a:lnTo>
                  <a:lnTo>
                    <a:pt x="10487105" y="1155700"/>
                  </a:lnTo>
                  <a:lnTo>
                    <a:pt x="10393710" y="1155700"/>
                  </a:lnTo>
                  <a:lnTo>
                    <a:pt x="10300851" y="1168400"/>
                  </a:lnTo>
                  <a:lnTo>
                    <a:pt x="10208526" y="1168400"/>
                  </a:lnTo>
                  <a:lnTo>
                    <a:pt x="10116731" y="1181100"/>
                  </a:lnTo>
                  <a:lnTo>
                    <a:pt x="10025465" y="1181100"/>
                  </a:lnTo>
                  <a:lnTo>
                    <a:pt x="9934724" y="1193800"/>
                  </a:lnTo>
                  <a:lnTo>
                    <a:pt x="9754811" y="1193800"/>
                  </a:lnTo>
                  <a:lnTo>
                    <a:pt x="9665632" y="1206500"/>
                  </a:lnTo>
                  <a:lnTo>
                    <a:pt x="9488819" y="1206500"/>
                  </a:lnTo>
                  <a:lnTo>
                    <a:pt x="9401179" y="1219200"/>
                  </a:lnTo>
                  <a:lnTo>
                    <a:pt x="9141298" y="1219200"/>
                  </a:lnTo>
                  <a:lnTo>
                    <a:pt x="9055674" y="1231900"/>
                  </a:lnTo>
                  <a:lnTo>
                    <a:pt x="8718133" y="1231900"/>
                  </a:lnTo>
                  <a:lnTo>
                    <a:pt x="8634972" y="1244600"/>
                  </a:lnTo>
                  <a:lnTo>
                    <a:pt x="20104099" y="1244600"/>
                  </a:lnTo>
                  <a:lnTo>
                    <a:pt x="20104099" y="0"/>
                  </a:lnTo>
                  <a:close/>
                </a:path>
                <a:path w="20104100" h="6680200">
                  <a:moveTo>
                    <a:pt x="2925898" y="965200"/>
                  </a:moveTo>
                  <a:lnTo>
                    <a:pt x="61966" y="965200"/>
                  </a:lnTo>
                  <a:lnTo>
                    <a:pt x="23501" y="977900"/>
                  </a:lnTo>
                  <a:lnTo>
                    <a:pt x="2976157" y="977900"/>
                  </a:lnTo>
                  <a:lnTo>
                    <a:pt x="2925898" y="965200"/>
                  </a:lnTo>
                  <a:close/>
                </a:path>
                <a:path w="20104100" h="6680200">
                  <a:moveTo>
                    <a:pt x="2776671" y="952500"/>
                  </a:moveTo>
                  <a:lnTo>
                    <a:pt x="139174" y="952500"/>
                  </a:lnTo>
                  <a:lnTo>
                    <a:pt x="100523" y="965200"/>
                  </a:lnTo>
                  <a:lnTo>
                    <a:pt x="2826157" y="965200"/>
                  </a:lnTo>
                  <a:lnTo>
                    <a:pt x="2776671" y="952500"/>
                  </a:lnTo>
                  <a:close/>
                </a:path>
                <a:path w="20104100" h="6680200">
                  <a:moveTo>
                    <a:pt x="2581227" y="939800"/>
                  </a:moveTo>
                  <a:lnTo>
                    <a:pt x="216769" y="939800"/>
                  </a:lnTo>
                  <a:lnTo>
                    <a:pt x="177922" y="952500"/>
                  </a:lnTo>
                  <a:lnTo>
                    <a:pt x="2629718" y="952500"/>
                  </a:lnTo>
                  <a:lnTo>
                    <a:pt x="2581227" y="939800"/>
                  </a:lnTo>
                  <a:close/>
                </a:path>
                <a:path w="20104100" h="6680200">
                  <a:moveTo>
                    <a:pt x="2437198" y="927100"/>
                  </a:moveTo>
                  <a:lnTo>
                    <a:pt x="333933" y="927100"/>
                  </a:lnTo>
                  <a:lnTo>
                    <a:pt x="294772" y="939800"/>
                  </a:lnTo>
                  <a:lnTo>
                    <a:pt x="2484970" y="939800"/>
                  </a:lnTo>
                  <a:lnTo>
                    <a:pt x="2437198" y="927100"/>
                  </a:lnTo>
                  <a:close/>
                </a:path>
                <a:path w="20104100" h="6680200">
                  <a:moveTo>
                    <a:pt x="2248434" y="914400"/>
                  </a:moveTo>
                  <a:lnTo>
                    <a:pt x="452084" y="914400"/>
                  </a:lnTo>
                  <a:lnTo>
                    <a:pt x="412586" y="927100"/>
                  </a:lnTo>
                  <a:lnTo>
                    <a:pt x="2295282" y="927100"/>
                  </a:lnTo>
                  <a:lnTo>
                    <a:pt x="2248434" y="914400"/>
                  </a:lnTo>
                  <a:close/>
                </a:path>
                <a:path w="20104100" h="6680200">
                  <a:moveTo>
                    <a:pt x="2017512" y="901700"/>
                  </a:moveTo>
                  <a:lnTo>
                    <a:pt x="571291" y="901700"/>
                  </a:lnTo>
                  <a:lnTo>
                    <a:pt x="531434" y="914400"/>
                  </a:lnTo>
                  <a:lnTo>
                    <a:pt x="2063263" y="914400"/>
                  </a:lnTo>
                  <a:lnTo>
                    <a:pt x="2017512" y="901700"/>
                  </a:lnTo>
                  <a:close/>
                </a:path>
                <a:path w="20104100" h="6680200">
                  <a:moveTo>
                    <a:pt x="1791885" y="889000"/>
                  </a:moveTo>
                  <a:lnTo>
                    <a:pt x="772503" y="889000"/>
                  </a:lnTo>
                  <a:lnTo>
                    <a:pt x="731996" y="901700"/>
                  </a:lnTo>
                  <a:lnTo>
                    <a:pt x="1836602" y="901700"/>
                  </a:lnTo>
                  <a:lnTo>
                    <a:pt x="1791885" y="889000"/>
                  </a:lnTo>
                  <a:close/>
                </a:path>
              </a:pathLst>
            </a:custGeom>
            <a:solidFill>
              <a:srgbClr val="F9EDA0">
                <a:alpha val="39999"/>
              </a:srgbClr>
            </a:solidFill>
          </p:spPr>
          <p:txBody>
            <a:bodyPr wrap="square" lIns="0" tIns="0" rIns="0" bIns="0" rtlCol="0"/>
            <a:lstStyle/>
            <a:p>
              <a:endParaRPr dirty="0"/>
            </a:p>
          </p:txBody>
        </p:sp>
        <p:sp>
          <p:nvSpPr>
            <p:cNvPr id="4" name="object 4"/>
            <p:cNvSpPr/>
            <p:nvPr/>
          </p:nvSpPr>
          <p:spPr>
            <a:xfrm>
              <a:off x="13556349" y="7151431"/>
              <a:ext cx="2807335" cy="476884"/>
            </a:xfrm>
            <a:custGeom>
              <a:avLst/>
              <a:gdLst/>
              <a:ahLst/>
              <a:cxnLst/>
              <a:rect l="l" t="t" r="r" b="b"/>
              <a:pathLst>
                <a:path w="2807334" h="476884">
                  <a:moveTo>
                    <a:pt x="2412017" y="69"/>
                  </a:moveTo>
                  <a:lnTo>
                    <a:pt x="2239915" y="0"/>
                  </a:lnTo>
                  <a:lnTo>
                    <a:pt x="2061187" y="677"/>
                  </a:lnTo>
                  <a:lnTo>
                    <a:pt x="1816163" y="2582"/>
                  </a:lnTo>
                  <a:lnTo>
                    <a:pt x="1506004" y="6266"/>
                  </a:lnTo>
                  <a:lnTo>
                    <a:pt x="1140810" y="12032"/>
                  </a:lnTo>
                  <a:lnTo>
                    <a:pt x="592178" y="22990"/>
                  </a:lnTo>
                  <a:lnTo>
                    <a:pt x="41024" y="36437"/>
                  </a:lnTo>
                  <a:lnTo>
                    <a:pt x="1128" y="60301"/>
                  </a:lnTo>
                  <a:lnTo>
                    <a:pt x="0" y="74341"/>
                  </a:lnTo>
                  <a:lnTo>
                    <a:pt x="8516" y="122038"/>
                  </a:lnTo>
                  <a:lnTo>
                    <a:pt x="14975" y="169921"/>
                  </a:lnTo>
                  <a:lnTo>
                    <a:pt x="19372" y="217940"/>
                  </a:lnTo>
                  <a:lnTo>
                    <a:pt x="21706" y="266043"/>
                  </a:lnTo>
                  <a:lnTo>
                    <a:pt x="21972" y="314178"/>
                  </a:lnTo>
                  <a:lnTo>
                    <a:pt x="20169" y="362295"/>
                  </a:lnTo>
                  <a:lnTo>
                    <a:pt x="16292" y="410342"/>
                  </a:lnTo>
                  <a:lnTo>
                    <a:pt x="17973" y="419812"/>
                  </a:lnTo>
                  <a:lnTo>
                    <a:pt x="24316" y="427642"/>
                  </a:lnTo>
                  <a:lnTo>
                    <a:pt x="34203" y="432956"/>
                  </a:lnTo>
                  <a:lnTo>
                    <a:pt x="46522" y="434875"/>
                  </a:lnTo>
                  <a:lnTo>
                    <a:pt x="159572" y="434645"/>
                  </a:lnTo>
                  <a:lnTo>
                    <a:pt x="270760" y="435088"/>
                  </a:lnTo>
                  <a:lnTo>
                    <a:pt x="380213" y="436133"/>
                  </a:lnTo>
                  <a:lnTo>
                    <a:pt x="488059" y="437708"/>
                  </a:lnTo>
                  <a:lnTo>
                    <a:pt x="594424" y="439742"/>
                  </a:lnTo>
                  <a:lnTo>
                    <a:pt x="751474" y="443498"/>
                  </a:lnTo>
                  <a:lnTo>
                    <a:pt x="1007626" y="451042"/>
                  </a:lnTo>
                  <a:lnTo>
                    <a:pt x="1456743" y="465482"/>
                  </a:lnTo>
                  <a:lnTo>
                    <a:pt x="1604656" y="469632"/>
                  </a:lnTo>
                  <a:lnTo>
                    <a:pt x="1752388" y="473049"/>
                  </a:lnTo>
                  <a:lnTo>
                    <a:pt x="1850988" y="474800"/>
                  </a:lnTo>
                  <a:lnTo>
                    <a:pt x="1949826" y="476048"/>
                  </a:lnTo>
                  <a:lnTo>
                    <a:pt x="2049030" y="476719"/>
                  </a:lnTo>
                  <a:lnTo>
                    <a:pt x="2148726" y="476744"/>
                  </a:lnTo>
                  <a:lnTo>
                    <a:pt x="2249042" y="476051"/>
                  </a:lnTo>
                  <a:lnTo>
                    <a:pt x="2350105" y="474568"/>
                  </a:lnTo>
                  <a:lnTo>
                    <a:pt x="2400956" y="473508"/>
                  </a:lnTo>
                  <a:lnTo>
                    <a:pt x="2452042" y="472223"/>
                  </a:lnTo>
                  <a:lnTo>
                    <a:pt x="2707624" y="464204"/>
                  </a:lnTo>
                  <a:lnTo>
                    <a:pt x="2749285" y="460615"/>
                  </a:lnTo>
                  <a:lnTo>
                    <a:pt x="2795203" y="434184"/>
                  </a:lnTo>
                  <a:lnTo>
                    <a:pt x="2804846" y="390028"/>
                  </a:lnTo>
                  <a:lnTo>
                    <a:pt x="2806135" y="337600"/>
                  </a:lnTo>
                  <a:lnTo>
                    <a:pt x="2806850" y="285164"/>
                  </a:lnTo>
                  <a:lnTo>
                    <a:pt x="2806992" y="232725"/>
                  </a:lnTo>
                  <a:lnTo>
                    <a:pt x="2806562" y="180286"/>
                  </a:lnTo>
                  <a:lnTo>
                    <a:pt x="2805558" y="127852"/>
                  </a:lnTo>
                  <a:lnTo>
                    <a:pt x="2803981" y="75426"/>
                  </a:lnTo>
                  <a:lnTo>
                    <a:pt x="2801830" y="23013"/>
                  </a:lnTo>
                  <a:lnTo>
                    <a:pt x="2678489" y="2094"/>
                  </a:lnTo>
                  <a:lnTo>
                    <a:pt x="2575416" y="977"/>
                  </a:lnTo>
                  <a:lnTo>
                    <a:pt x="2412017" y="69"/>
                  </a:lnTo>
                  <a:close/>
                </a:path>
              </a:pathLst>
            </a:custGeom>
            <a:solidFill>
              <a:srgbClr val="9BCCC1"/>
            </a:solidFill>
          </p:spPr>
          <p:txBody>
            <a:bodyPr wrap="square" lIns="0" tIns="0" rIns="0" bIns="0" rtlCol="0"/>
            <a:lstStyle/>
            <a:p>
              <a:endParaRPr dirty="0"/>
            </a:p>
          </p:txBody>
        </p:sp>
        <p:sp>
          <p:nvSpPr>
            <p:cNvPr id="5" name="object 5"/>
            <p:cNvSpPr/>
            <p:nvPr/>
          </p:nvSpPr>
          <p:spPr>
            <a:xfrm>
              <a:off x="3293533" y="7140942"/>
              <a:ext cx="2871457" cy="476884"/>
            </a:xfrm>
            <a:custGeom>
              <a:avLst/>
              <a:gdLst/>
              <a:ahLst/>
              <a:cxnLst/>
              <a:rect l="l" t="t" r="r" b="b"/>
              <a:pathLst>
                <a:path w="2292985" h="476884">
                  <a:moveTo>
                    <a:pt x="1953396" y="35"/>
                  </a:moveTo>
                  <a:lnTo>
                    <a:pt x="1838211" y="0"/>
                  </a:lnTo>
                  <a:lnTo>
                    <a:pt x="1719334" y="467"/>
                  </a:lnTo>
                  <a:lnTo>
                    <a:pt x="1536127" y="2002"/>
                  </a:lnTo>
                  <a:lnTo>
                    <a:pt x="1349837" y="4386"/>
                  </a:lnTo>
                  <a:lnTo>
                    <a:pt x="1102073" y="8589"/>
                  </a:lnTo>
                  <a:lnTo>
                    <a:pt x="803816" y="14921"/>
                  </a:lnTo>
                  <a:lnTo>
                    <a:pt x="387274" y="25681"/>
                  </a:lnTo>
                  <a:lnTo>
                    <a:pt x="33506" y="36455"/>
                  </a:lnTo>
                  <a:lnTo>
                    <a:pt x="919" y="60319"/>
                  </a:lnTo>
                  <a:lnTo>
                    <a:pt x="0" y="74359"/>
                  </a:lnTo>
                  <a:lnTo>
                    <a:pt x="6955" y="122056"/>
                  </a:lnTo>
                  <a:lnTo>
                    <a:pt x="12229" y="169939"/>
                  </a:lnTo>
                  <a:lnTo>
                    <a:pt x="15821" y="217958"/>
                  </a:lnTo>
                  <a:lnTo>
                    <a:pt x="17727" y="266061"/>
                  </a:lnTo>
                  <a:lnTo>
                    <a:pt x="17945" y="314196"/>
                  </a:lnTo>
                  <a:lnTo>
                    <a:pt x="16473" y="362313"/>
                  </a:lnTo>
                  <a:lnTo>
                    <a:pt x="13308" y="410360"/>
                  </a:lnTo>
                  <a:lnTo>
                    <a:pt x="14677" y="419830"/>
                  </a:lnTo>
                  <a:lnTo>
                    <a:pt x="19858" y="427660"/>
                  </a:lnTo>
                  <a:lnTo>
                    <a:pt x="27935" y="432974"/>
                  </a:lnTo>
                  <a:lnTo>
                    <a:pt x="37998" y="434893"/>
                  </a:lnTo>
                  <a:lnTo>
                    <a:pt x="93589" y="434670"/>
                  </a:lnTo>
                  <a:lnTo>
                    <a:pt x="148617" y="434700"/>
                  </a:lnTo>
                  <a:lnTo>
                    <a:pt x="203105" y="434967"/>
                  </a:lnTo>
                  <a:lnTo>
                    <a:pt x="257075" y="435456"/>
                  </a:lnTo>
                  <a:lnTo>
                    <a:pt x="363552" y="437037"/>
                  </a:lnTo>
                  <a:lnTo>
                    <a:pt x="468229" y="439320"/>
                  </a:lnTo>
                  <a:lnTo>
                    <a:pt x="571284" y="442182"/>
                  </a:lnTo>
                  <a:lnTo>
                    <a:pt x="723219" y="447290"/>
                  </a:lnTo>
                  <a:lnTo>
                    <a:pt x="1165627" y="464603"/>
                  </a:lnTo>
                  <a:lnTo>
                    <a:pt x="1310651" y="469650"/>
                  </a:lnTo>
                  <a:lnTo>
                    <a:pt x="1407178" y="472454"/>
                  </a:lnTo>
                  <a:lnTo>
                    <a:pt x="1503790" y="474665"/>
                  </a:lnTo>
                  <a:lnTo>
                    <a:pt x="1600668" y="476160"/>
                  </a:lnTo>
                  <a:lnTo>
                    <a:pt x="1649262" y="476600"/>
                  </a:lnTo>
                  <a:lnTo>
                    <a:pt x="1697990" y="476816"/>
                  </a:lnTo>
                  <a:lnTo>
                    <a:pt x="1746874" y="476791"/>
                  </a:lnTo>
                  <a:lnTo>
                    <a:pt x="1795936" y="476510"/>
                  </a:lnTo>
                  <a:lnTo>
                    <a:pt x="1845199" y="475957"/>
                  </a:lnTo>
                  <a:lnTo>
                    <a:pt x="1894686" y="475118"/>
                  </a:lnTo>
                  <a:lnTo>
                    <a:pt x="1944419" y="473976"/>
                  </a:lnTo>
                  <a:lnTo>
                    <a:pt x="1994420" y="472517"/>
                  </a:lnTo>
                  <a:lnTo>
                    <a:pt x="2211534" y="464222"/>
                  </a:lnTo>
                  <a:lnTo>
                    <a:pt x="2261159" y="455384"/>
                  </a:lnTo>
                  <a:lnTo>
                    <a:pt x="2287966" y="420215"/>
                  </a:lnTo>
                  <a:lnTo>
                    <a:pt x="2291996" y="337618"/>
                  </a:lnTo>
                  <a:lnTo>
                    <a:pt x="2292579" y="285182"/>
                  </a:lnTo>
                  <a:lnTo>
                    <a:pt x="2292695" y="232743"/>
                  </a:lnTo>
                  <a:lnTo>
                    <a:pt x="2292344" y="180304"/>
                  </a:lnTo>
                  <a:lnTo>
                    <a:pt x="2291525" y="127870"/>
                  </a:lnTo>
                  <a:lnTo>
                    <a:pt x="2290239" y="75444"/>
                  </a:lnTo>
                  <a:lnTo>
                    <a:pt x="2288485" y="23031"/>
                  </a:lnTo>
                  <a:lnTo>
                    <a:pt x="2168975" y="1820"/>
                  </a:lnTo>
                  <a:lnTo>
                    <a:pt x="2063960" y="625"/>
                  </a:lnTo>
                  <a:lnTo>
                    <a:pt x="1953396" y="35"/>
                  </a:lnTo>
                  <a:close/>
                </a:path>
              </a:pathLst>
            </a:custGeom>
            <a:solidFill>
              <a:srgbClr val="F7D842"/>
            </a:solidFill>
          </p:spPr>
          <p:txBody>
            <a:bodyPr wrap="square" lIns="0" tIns="0" rIns="0" bIns="0" rtlCol="0"/>
            <a:lstStyle/>
            <a:p>
              <a:endParaRPr dirty="0"/>
            </a:p>
          </p:txBody>
        </p:sp>
        <p:sp>
          <p:nvSpPr>
            <p:cNvPr id="6" name="object 6"/>
            <p:cNvSpPr/>
            <p:nvPr/>
          </p:nvSpPr>
          <p:spPr>
            <a:xfrm>
              <a:off x="7713133" y="7617826"/>
              <a:ext cx="4205129" cy="622531"/>
            </a:xfrm>
            <a:custGeom>
              <a:avLst/>
              <a:gdLst/>
              <a:ahLst/>
              <a:cxnLst/>
              <a:rect l="l" t="t" r="r" b="b"/>
              <a:pathLst>
                <a:path w="3434079" h="476884">
                  <a:moveTo>
                    <a:pt x="2868826" y="0"/>
                  </a:moveTo>
                  <a:lnTo>
                    <a:pt x="2634949" y="294"/>
                  </a:lnTo>
                  <a:lnTo>
                    <a:pt x="2331483" y="1822"/>
                  </a:lnTo>
                  <a:lnTo>
                    <a:pt x="1897415" y="5708"/>
                  </a:lnTo>
                  <a:lnTo>
                    <a:pt x="1349493" y="12755"/>
                  </a:lnTo>
                  <a:lnTo>
                    <a:pt x="50176" y="36490"/>
                  </a:lnTo>
                  <a:lnTo>
                    <a:pt x="11439" y="48402"/>
                  </a:lnTo>
                  <a:lnTo>
                    <a:pt x="0" y="74394"/>
                  </a:lnTo>
                  <a:lnTo>
                    <a:pt x="10418" y="122091"/>
                  </a:lnTo>
                  <a:lnTo>
                    <a:pt x="18319" y="169974"/>
                  </a:lnTo>
                  <a:lnTo>
                    <a:pt x="23698" y="217993"/>
                  </a:lnTo>
                  <a:lnTo>
                    <a:pt x="26552" y="266096"/>
                  </a:lnTo>
                  <a:lnTo>
                    <a:pt x="26877" y="314232"/>
                  </a:lnTo>
                  <a:lnTo>
                    <a:pt x="24670" y="362348"/>
                  </a:lnTo>
                  <a:lnTo>
                    <a:pt x="19926" y="410395"/>
                  </a:lnTo>
                  <a:lnTo>
                    <a:pt x="21983" y="419865"/>
                  </a:lnTo>
                  <a:lnTo>
                    <a:pt x="29743" y="427695"/>
                  </a:lnTo>
                  <a:lnTo>
                    <a:pt x="41840" y="433009"/>
                  </a:lnTo>
                  <a:lnTo>
                    <a:pt x="56909" y="434928"/>
                  </a:lnTo>
                  <a:lnTo>
                    <a:pt x="169598" y="434688"/>
                  </a:lnTo>
                  <a:lnTo>
                    <a:pt x="280760" y="434902"/>
                  </a:lnTo>
                  <a:lnTo>
                    <a:pt x="444823" y="435990"/>
                  </a:lnTo>
                  <a:lnTo>
                    <a:pt x="605922" y="437885"/>
                  </a:lnTo>
                  <a:lnTo>
                    <a:pt x="816598" y="441441"/>
                  </a:lnTo>
                  <a:lnTo>
                    <a:pt x="1074262" y="447109"/>
                  </a:lnTo>
                  <a:lnTo>
                    <a:pt x="1821956" y="466500"/>
                  </a:lnTo>
                  <a:lnTo>
                    <a:pt x="2018118" y="470816"/>
                  </a:lnTo>
                  <a:lnTo>
                    <a:pt x="2165157" y="473447"/>
                  </a:lnTo>
                  <a:lnTo>
                    <a:pt x="2312439" y="475415"/>
                  </a:lnTo>
                  <a:lnTo>
                    <a:pt x="2460247" y="476589"/>
                  </a:lnTo>
                  <a:lnTo>
                    <a:pt x="2559217" y="476867"/>
                  </a:lnTo>
                  <a:lnTo>
                    <a:pt x="2658631" y="476696"/>
                  </a:lnTo>
                  <a:lnTo>
                    <a:pt x="2758572" y="476039"/>
                  </a:lnTo>
                  <a:lnTo>
                    <a:pt x="2859125" y="474855"/>
                  </a:lnTo>
                  <a:lnTo>
                    <a:pt x="2960372" y="473109"/>
                  </a:lnTo>
                  <a:lnTo>
                    <a:pt x="3312255" y="464257"/>
                  </a:lnTo>
                  <a:lnTo>
                    <a:pt x="3363216" y="460668"/>
                  </a:lnTo>
                  <a:lnTo>
                    <a:pt x="3406325" y="446320"/>
                  </a:lnTo>
                  <a:lnTo>
                    <a:pt x="3430083" y="405238"/>
                  </a:lnTo>
                  <a:lnTo>
                    <a:pt x="3432758" y="337653"/>
                  </a:lnTo>
                  <a:lnTo>
                    <a:pt x="3433633" y="285217"/>
                  </a:lnTo>
                  <a:lnTo>
                    <a:pt x="3433807" y="232778"/>
                  </a:lnTo>
                  <a:lnTo>
                    <a:pt x="3433281" y="180339"/>
                  </a:lnTo>
                  <a:lnTo>
                    <a:pt x="3432054" y="127905"/>
                  </a:lnTo>
                  <a:lnTo>
                    <a:pt x="3430126" y="75479"/>
                  </a:lnTo>
                  <a:lnTo>
                    <a:pt x="3427497" y="23066"/>
                  </a:lnTo>
                  <a:lnTo>
                    <a:pt x="3248506" y="1855"/>
                  </a:lnTo>
                  <a:lnTo>
                    <a:pt x="3091224" y="661"/>
                  </a:lnTo>
                  <a:lnTo>
                    <a:pt x="2868826" y="0"/>
                  </a:lnTo>
                  <a:close/>
                </a:path>
              </a:pathLst>
            </a:custGeom>
            <a:solidFill>
              <a:srgbClr val="E0C1F2"/>
            </a:solidFill>
          </p:spPr>
          <p:txBody>
            <a:bodyPr wrap="square" lIns="0" tIns="0" rIns="0" bIns="0" rtlCol="0"/>
            <a:lstStyle/>
            <a:p>
              <a:endParaRPr dirty="0"/>
            </a:p>
          </p:txBody>
        </p:sp>
      </p:grpSp>
      <p:sp>
        <p:nvSpPr>
          <p:cNvPr id="8" name="object 8"/>
          <p:cNvSpPr txBox="1"/>
          <p:nvPr/>
        </p:nvSpPr>
        <p:spPr>
          <a:xfrm>
            <a:off x="1262934" y="1926796"/>
            <a:ext cx="17307560" cy="465455"/>
          </a:xfrm>
          <a:prstGeom prst="rect">
            <a:avLst/>
          </a:prstGeom>
        </p:spPr>
        <p:txBody>
          <a:bodyPr vert="horz" wrap="square" lIns="0" tIns="17145" rIns="0" bIns="0" rtlCol="0">
            <a:spAutoFit/>
          </a:bodyPr>
          <a:lstStyle/>
          <a:p>
            <a:pPr marL="12700">
              <a:lnSpc>
                <a:spcPct val="100000"/>
              </a:lnSpc>
              <a:spcBef>
                <a:spcPts val="135"/>
              </a:spcBef>
            </a:pPr>
            <a:r>
              <a:rPr lang="en-US" sz="2850" spc="40" dirty="0">
                <a:solidFill>
                  <a:srgbClr val="231F20"/>
                </a:solidFill>
                <a:latin typeface="Calibri"/>
                <a:cs typeface="Calibri"/>
              </a:rPr>
              <a:t>Make sure you </a:t>
            </a:r>
            <a:r>
              <a:rPr lang="en-US" sz="2850" b="1" spc="40" dirty="0">
                <a:solidFill>
                  <a:srgbClr val="231F20"/>
                </a:solidFill>
                <a:latin typeface="Calibri"/>
                <a:cs typeface="Calibri"/>
              </a:rPr>
              <a:t>have enough time </a:t>
            </a:r>
            <a:r>
              <a:rPr lang="en-US" sz="2850" spc="40" dirty="0">
                <a:solidFill>
                  <a:srgbClr val="231F20"/>
                </a:solidFill>
                <a:latin typeface="Calibri"/>
                <a:cs typeface="Calibri"/>
              </a:rPr>
              <a:t>to complete the sequences you are interested in (approximate duration).</a:t>
            </a:r>
            <a:endParaRPr sz="2850" dirty="0">
              <a:latin typeface="Calibri"/>
              <a:cs typeface="Calibri"/>
            </a:endParaRPr>
          </a:p>
        </p:txBody>
      </p:sp>
      <p:sp>
        <p:nvSpPr>
          <p:cNvPr id="10" name="object 10"/>
          <p:cNvSpPr txBox="1"/>
          <p:nvPr/>
        </p:nvSpPr>
        <p:spPr>
          <a:xfrm>
            <a:off x="13286682" y="6867120"/>
            <a:ext cx="4367529" cy="3049553"/>
          </a:xfrm>
          <a:prstGeom prst="rect">
            <a:avLst/>
          </a:prstGeom>
        </p:spPr>
        <p:txBody>
          <a:bodyPr vert="horz" wrap="square" lIns="0" tIns="144780" rIns="0" bIns="0" rtlCol="0">
            <a:spAutoFit/>
          </a:bodyPr>
          <a:lstStyle/>
          <a:p>
            <a:pPr marL="12065" marR="5080" indent="-635" algn="ctr">
              <a:lnSpc>
                <a:spcPts val="4880"/>
              </a:lnSpc>
              <a:spcBef>
                <a:spcPts val="1140"/>
              </a:spcBef>
            </a:pPr>
            <a:r>
              <a:rPr lang="fr-FR" sz="4950" b="1" spc="-150" dirty="0">
                <a:solidFill>
                  <a:srgbClr val="231F20"/>
                </a:solidFill>
                <a:latin typeface="Calibri"/>
                <a:cs typeface="Calibri"/>
              </a:rPr>
              <a:t>PROTECT YOUR ACCOUNTS ONLINE</a:t>
            </a:r>
          </a:p>
          <a:p>
            <a:pPr marL="12065" marR="5080" indent="-635" algn="ctr">
              <a:spcBef>
                <a:spcPts val="1140"/>
              </a:spcBef>
            </a:pPr>
            <a:r>
              <a:rPr lang="en-US" sz="2850" dirty="0">
                <a:solidFill>
                  <a:srgbClr val="231F20"/>
                </a:solidFill>
                <a:latin typeface="Calibri"/>
                <a:cs typeface="Calibri"/>
              </a:rPr>
              <a:t>Learn how to manage passwords</a:t>
            </a:r>
            <a:endParaRPr lang="fr-FR" sz="2850" dirty="0">
              <a:latin typeface="Calibri"/>
              <a:cs typeface="Calibri"/>
            </a:endParaRPr>
          </a:p>
        </p:txBody>
      </p:sp>
      <p:sp>
        <p:nvSpPr>
          <p:cNvPr id="11" name="object 11"/>
          <p:cNvSpPr txBox="1"/>
          <p:nvPr/>
        </p:nvSpPr>
        <p:spPr>
          <a:xfrm>
            <a:off x="7478380" y="6867120"/>
            <a:ext cx="4367530" cy="2339102"/>
          </a:xfrm>
          <a:prstGeom prst="rect">
            <a:avLst/>
          </a:prstGeom>
        </p:spPr>
        <p:txBody>
          <a:bodyPr vert="horz" wrap="square" lIns="0" tIns="144780" rIns="0" bIns="0" rtlCol="0">
            <a:spAutoFit/>
          </a:bodyPr>
          <a:lstStyle/>
          <a:p>
            <a:pPr marL="12700" marR="5080" algn="ctr">
              <a:lnSpc>
                <a:spcPts val="4880"/>
              </a:lnSpc>
              <a:spcBef>
                <a:spcPts val="1140"/>
              </a:spcBef>
            </a:pPr>
            <a:r>
              <a:rPr lang="fr-FR" sz="4950" b="1" spc="-150" dirty="0">
                <a:solidFill>
                  <a:srgbClr val="231F20"/>
                </a:solidFill>
                <a:latin typeface="Calibri"/>
                <a:cs typeface="Calibri"/>
              </a:rPr>
              <a:t>BEWARE OF APPEARENCES</a:t>
            </a:r>
            <a:endParaRPr lang="fr-FR" sz="4950" b="1" spc="-150" dirty="0">
              <a:latin typeface="Calibri"/>
              <a:cs typeface="Calibri"/>
            </a:endParaRPr>
          </a:p>
          <a:p>
            <a:pPr algn="ctr">
              <a:lnSpc>
                <a:spcPts val="3379"/>
              </a:lnSpc>
              <a:spcBef>
                <a:spcPts val="489"/>
              </a:spcBef>
            </a:pPr>
            <a:r>
              <a:rPr lang="en-US" sz="2850" dirty="0">
                <a:solidFill>
                  <a:srgbClr val="231F20"/>
                </a:solidFill>
                <a:latin typeface="Calibri"/>
                <a:cs typeface="Calibri"/>
              </a:rPr>
              <a:t>Be vigilant against online scams</a:t>
            </a:r>
            <a:endParaRPr lang="fr-FR" sz="2850" dirty="0">
              <a:latin typeface="Calibri"/>
              <a:cs typeface="Calibri"/>
            </a:endParaRPr>
          </a:p>
        </p:txBody>
      </p:sp>
      <p:grpSp>
        <p:nvGrpSpPr>
          <p:cNvPr id="12" name="object 12"/>
          <p:cNvGrpSpPr/>
          <p:nvPr/>
        </p:nvGrpSpPr>
        <p:grpSpPr>
          <a:xfrm>
            <a:off x="3538237" y="3172495"/>
            <a:ext cx="2781935" cy="3584575"/>
            <a:chOff x="3538237" y="3172495"/>
            <a:chExt cx="2781935" cy="3584575"/>
          </a:xfrm>
        </p:grpSpPr>
        <p:sp>
          <p:nvSpPr>
            <p:cNvPr id="13" name="object 13"/>
            <p:cNvSpPr/>
            <p:nvPr/>
          </p:nvSpPr>
          <p:spPr>
            <a:xfrm>
              <a:off x="3720898" y="5947680"/>
              <a:ext cx="1558290" cy="716915"/>
            </a:xfrm>
            <a:custGeom>
              <a:avLst/>
              <a:gdLst/>
              <a:ahLst/>
              <a:cxnLst/>
              <a:rect l="l" t="t" r="r" b="b"/>
              <a:pathLst>
                <a:path w="1558289" h="716915">
                  <a:moveTo>
                    <a:pt x="779117" y="0"/>
                  </a:moveTo>
                  <a:lnTo>
                    <a:pt x="715217" y="1187"/>
                  </a:lnTo>
                  <a:lnTo>
                    <a:pt x="652739" y="4689"/>
                  </a:lnTo>
                  <a:lnTo>
                    <a:pt x="591884" y="10413"/>
                  </a:lnTo>
                  <a:lnTo>
                    <a:pt x="532853" y="18267"/>
                  </a:lnTo>
                  <a:lnTo>
                    <a:pt x="475847" y="28158"/>
                  </a:lnTo>
                  <a:lnTo>
                    <a:pt x="421065" y="39994"/>
                  </a:lnTo>
                  <a:lnTo>
                    <a:pt x="368708" y="53684"/>
                  </a:lnTo>
                  <a:lnTo>
                    <a:pt x="318978" y="69134"/>
                  </a:lnTo>
                  <a:lnTo>
                    <a:pt x="272073" y="86254"/>
                  </a:lnTo>
                  <a:lnTo>
                    <a:pt x="228195" y="104949"/>
                  </a:lnTo>
                  <a:lnTo>
                    <a:pt x="187545" y="125129"/>
                  </a:lnTo>
                  <a:lnTo>
                    <a:pt x="150322" y="146701"/>
                  </a:lnTo>
                  <a:lnTo>
                    <a:pt x="116728" y="169573"/>
                  </a:lnTo>
                  <a:lnTo>
                    <a:pt x="86962" y="193652"/>
                  </a:lnTo>
                  <a:lnTo>
                    <a:pt x="39719" y="245064"/>
                  </a:lnTo>
                  <a:lnTo>
                    <a:pt x="10197" y="300201"/>
                  </a:lnTo>
                  <a:lnTo>
                    <a:pt x="0" y="358324"/>
                  </a:lnTo>
                  <a:lnTo>
                    <a:pt x="2582" y="387712"/>
                  </a:lnTo>
                  <a:lnTo>
                    <a:pt x="22642" y="444435"/>
                  </a:lnTo>
                  <a:lnTo>
                    <a:pt x="61226" y="497802"/>
                  </a:lnTo>
                  <a:lnTo>
                    <a:pt x="116728" y="547078"/>
                  </a:lnTo>
                  <a:lnTo>
                    <a:pt x="150322" y="569950"/>
                  </a:lnTo>
                  <a:lnTo>
                    <a:pt x="187545" y="591523"/>
                  </a:lnTo>
                  <a:lnTo>
                    <a:pt x="228195" y="611703"/>
                  </a:lnTo>
                  <a:lnTo>
                    <a:pt x="272073" y="630400"/>
                  </a:lnTo>
                  <a:lnTo>
                    <a:pt x="318978" y="647520"/>
                  </a:lnTo>
                  <a:lnTo>
                    <a:pt x="368708" y="662971"/>
                  </a:lnTo>
                  <a:lnTo>
                    <a:pt x="421065" y="676661"/>
                  </a:lnTo>
                  <a:lnTo>
                    <a:pt x="475847" y="688498"/>
                  </a:lnTo>
                  <a:lnTo>
                    <a:pt x="532853" y="698390"/>
                  </a:lnTo>
                  <a:lnTo>
                    <a:pt x="591884" y="706244"/>
                  </a:lnTo>
                  <a:lnTo>
                    <a:pt x="652739" y="711968"/>
                  </a:lnTo>
                  <a:lnTo>
                    <a:pt x="715217" y="715470"/>
                  </a:lnTo>
                  <a:lnTo>
                    <a:pt x="779117" y="716658"/>
                  </a:lnTo>
                  <a:lnTo>
                    <a:pt x="843016" y="715470"/>
                  </a:lnTo>
                  <a:lnTo>
                    <a:pt x="905493" y="711968"/>
                  </a:lnTo>
                  <a:lnTo>
                    <a:pt x="966347" y="706244"/>
                  </a:lnTo>
                  <a:lnTo>
                    <a:pt x="1025377" y="698390"/>
                  </a:lnTo>
                  <a:lnTo>
                    <a:pt x="1082383" y="688498"/>
                  </a:lnTo>
                  <a:lnTo>
                    <a:pt x="1137165" y="676661"/>
                  </a:lnTo>
                  <a:lnTo>
                    <a:pt x="1189521" y="662971"/>
                  </a:lnTo>
                  <a:lnTo>
                    <a:pt x="1239252" y="647520"/>
                  </a:lnTo>
                  <a:lnTo>
                    <a:pt x="1286157" y="630400"/>
                  </a:lnTo>
                  <a:lnTo>
                    <a:pt x="1330035" y="611703"/>
                  </a:lnTo>
                  <a:lnTo>
                    <a:pt x="1370686" y="591523"/>
                  </a:lnTo>
                  <a:lnTo>
                    <a:pt x="1407909" y="569950"/>
                  </a:lnTo>
                  <a:lnTo>
                    <a:pt x="1441504" y="547078"/>
                  </a:lnTo>
                  <a:lnTo>
                    <a:pt x="1471270" y="522998"/>
                  </a:lnTo>
                  <a:lnTo>
                    <a:pt x="1518514" y="471584"/>
                  </a:lnTo>
                  <a:lnTo>
                    <a:pt x="1548037" y="416447"/>
                  </a:lnTo>
                  <a:lnTo>
                    <a:pt x="1558235" y="358324"/>
                  </a:lnTo>
                  <a:lnTo>
                    <a:pt x="1555652" y="328935"/>
                  </a:lnTo>
                  <a:lnTo>
                    <a:pt x="1535591" y="272213"/>
                  </a:lnTo>
                  <a:lnTo>
                    <a:pt x="1497007" y="218847"/>
                  </a:lnTo>
                  <a:lnTo>
                    <a:pt x="1441504" y="169573"/>
                  </a:lnTo>
                  <a:lnTo>
                    <a:pt x="1407909" y="146701"/>
                  </a:lnTo>
                  <a:lnTo>
                    <a:pt x="1370686" y="125129"/>
                  </a:lnTo>
                  <a:lnTo>
                    <a:pt x="1330035" y="104949"/>
                  </a:lnTo>
                  <a:lnTo>
                    <a:pt x="1286157" y="86254"/>
                  </a:lnTo>
                  <a:lnTo>
                    <a:pt x="1239252" y="69134"/>
                  </a:lnTo>
                  <a:lnTo>
                    <a:pt x="1189521" y="53684"/>
                  </a:lnTo>
                  <a:lnTo>
                    <a:pt x="1137165" y="39994"/>
                  </a:lnTo>
                  <a:lnTo>
                    <a:pt x="1082383" y="28158"/>
                  </a:lnTo>
                  <a:lnTo>
                    <a:pt x="1025377" y="18267"/>
                  </a:lnTo>
                  <a:lnTo>
                    <a:pt x="966347" y="10413"/>
                  </a:lnTo>
                  <a:lnTo>
                    <a:pt x="905493" y="4689"/>
                  </a:lnTo>
                  <a:lnTo>
                    <a:pt x="843016" y="1187"/>
                  </a:lnTo>
                  <a:lnTo>
                    <a:pt x="779117" y="0"/>
                  </a:lnTo>
                  <a:close/>
                </a:path>
              </a:pathLst>
            </a:custGeom>
            <a:solidFill>
              <a:srgbClr val="EDEDED"/>
            </a:solidFill>
          </p:spPr>
          <p:txBody>
            <a:bodyPr wrap="square" lIns="0" tIns="0" rIns="0" bIns="0" rtlCol="0"/>
            <a:lstStyle/>
            <a:p>
              <a:endParaRPr dirty="0"/>
            </a:p>
          </p:txBody>
        </p:sp>
        <p:sp>
          <p:nvSpPr>
            <p:cNvPr id="14" name="object 14"/>
            <p:cNvSpPr/>
            <p:nvPr/>
          </p:nvSpPr>
          <p:spPr>
            <a:xfrm>
              <a:off x="3538232" y="3172504"/>
              <a:ext cx="1078865" cy="3310254"/>
            </a:xfrm>
            <a:custGeom>
              <a:avLst/>
              <a:gdLst/>
              <a:ahLst/>
              <a:cxnLst/>
              <a:rect l="l" t="t" r="r" b="b"/>
              <a:pathLst>
                <a:path w="1078864" h="3310254">
                  <a:moveTo>
                    <a:pt x="1078839" y="917435"/>
                  </a:moveTo>
                  <a:lnTo>
                    <a:pt x="1078357" y="862431"/>
                  </a:lnTo>
                  <a:lnTo>
                    <a:pt x="1077087" y="808342"/>
                  </a:lnTo>
                  <a:lnTo>
                    <a:pt x="1075220" y="754964"/>
                  </a:lnTo>
                  <a:lnTo>
                    <a:pt x="1072921" y="700519"/>
                  </a:lnTo>
                  <a:lnTo>
                    <a:pt x="1070610" y="649516"/>
                  </a:lnTo>
                  <a:lnTo>
                    <a:pt x="1068311" y="597052"/>
                  </a:lnTo>
                  <a:lnTo>
                    <a:pt x="1066304" y="544487"/>
                  </a:lnTo>
                  <a:lnTo>
                    <a:pt x="1060030" y="442112"/>
                  </a:lnTo>
                  <a:lnTo>
                    <a:pt x="1056894" y="391909"/>
                  </a:lnTo>
                  <a:lnTo>
                    <a:pt x="1053757" y="342874"/>
                  </a:lnTo>
                  <a:lnTo>
                    <a:pt x="1052322" y="291503"/>
                  </a:lnTo>
                  <a:lnTo>
                    <a:pt x="1048270" y="242252"/>
                  </a:lnTo>
                  <a:lnTo>
                    <a:pt x="1042022" y="194500"/>
                  </a:lnTo>
                  <a:lnTo>
                    <a:pt x="1033970" y="147599"/>
                  </a:lnTo>
                  <a:lnTo>
                    <a:pt x="1024509" y="100926"/>
                  </a:lnTo>
                  <a:lnTo>
                    <a:pt x="1013079" y="62306"/>
                  </a:lnTo>
                  <a:lnTo>
                    <a:pt x="969848" y="9550"/>
                  </a:lnTo>
                  <a:lnTo>
                    <a:pt x="932573" y="203"/>
                  </a:lnTo>
                  <a:lnTo>
                    <a:pt x="922439" y="0"/>
                  </a:lnTo>
                  <a:lnTo>
                    <a:pt x="911148" y="1270"/>
                  </a:lnTo>
                  <a:lnTo>
                    <a:pt x="899071" y="4559"/>
                  </a:lnTo>
                  <a:lnTo>
                    <a:pt x="886587" y="10439"/>
                  </a:lnTo>
                  <a:lnTo>
                    <a:pt x="849045" y="31864"/>
                  </a:lnTo>
                  <a:lnTo>
                    <a:pt x="811898" y="52666"/>
                  </a:lnTo>
                  <a:lnTo>
                    <a:pt x="775525" y="73799"/>
                  </a:lnTo>
                  <a:lnTo>
                    <a:pt x="740333" y="96202"/>
                  </a:lnTo>
                  <a:lnTo>
                    <a:pt x="698614" y="125653"/>
                  </a:lnTo>
                  <a:lnTo>
                    <a:pt x="657364" y="156921"/>
                  </a:lnTo>
                  <a:lnTo>
                    <a:pt x="617042" y="190423"/>
                  </a:lnTo>
                  <a:lnTo>
                    <a:pt x="578116" y="226606"/>
                  </a:lnTo>
                  <a:lnTo>
                    <a:pt x="541045" y="265861"/>
                  </a:lnTo>
                  <a:lnTo>
                    <a:pt x="506285" y="308648"/>
                  </a:lnTo>
                  <a:lnTo>
                    <a:pt x="372554" y="479386"/>
                  </a:lnTo>
                  <a:lnTo>
                    <a:pt x="347484" y="510032"/>
                  </a:lnTo>
                  <a:lnTo>
                    <a:pt x="334949" y="526135"/>
                  </a:lnTo>
                  <a:lnTo>
                    <a:pt x="303301" y="569747"/>
                  </a:lnTo>
                  <a:lnTo>
                    <a:pt x="271183" y="613524"/>
                  </a:lnTo>
                  <a:lnTo>
                    <a:pt x="238836" y="657186"/>
                  </a:lnTo>
                  <a:lnTo>
                    <a:pt x="206476" y="700519"/>
                  </a:lnTo>
                  <a:lnTo>
                    <a:pt x="142709" y="785114"/>
                  </a:lnTo>
                  <a:lnTo>
                    <a:pt x="121805" y="818261"/>
                  </a:lnTo>
                  <a:lnTo>
                    <a:pt x="105613" y="855383"/>
                  </a:lnTo>
                  <a:lnTo>
                    <a:pt x="89420" y="892098"/>
                  </a:lnTo>
                  <a:lnTo>
                    <a:pt x="74803" y="928700"/>
                  </a:lnTo>
                  <a:lnTo>
                    <a:pt x="63309" y="965415"/>
                  </a:lnTo>
                  <a:lnTo>
                    <a:pt x="50965" y="1013396"/>
                  </a:lnTo>
                  <a:lnTo>
                    <a:pt x="39801" y="1060678"/>
                  </a:lnTo>
                  <a:lnTo>
                    <a:pt x="30975" y="1106601"/>
                  </a:lnTo>
                  <a:lnTo>
                    <a:pt x="25679" y="1150454"/>
                  </a:lnTo>
                  <a:lnTo>
                    <a:pt x="25654" y="1150607"/>
                  </a:lnTo>
                  <a:lnTo>
                    <a:pt x="4851" y="1257935"/>
                  </a:lnTo>
                  <a:lnTo>
                    <a:pt x="0" y="1316431"/>
                  </a:lnTo>
                  <a:lnTo>
                    <a:pt x="13030" y="1346365"/>
                  </a:lnTo>
                  <a:lnTo>
                    <a:pt x="45821" y="1368132"/>
                  </a:lnTo>
                  <a:lnTo>
                    <a:pt x="403860" y="1619110"/>
                  </a:lnTo>
                  <a:lnTo>
                    <a:pt x="532638" y="1400251"/>
                  </a:lnTo>
                  <a:lnTo>
                    <a:pt x="539737" y="1831149"/>
                  </a:lnTo>
                  <a:lnTo>
                    <a:pt x="542201" y="1929968"/>
                  </a:lnTo>
                  <a:lnTo>
                    <a:pt x="543382" y="1979358"/>
                  </a:lnTo>
                  <a:lnTo>
                    <a:pt x="544474" y="2028710"/>
                  </a:lnTo>
                  <a:lnTo>
                    <a:pt x="545477" y="2078012"/>
                  </a:lnTo>
                  <a:lnTo>
                    <a:pt x="546354" y="2127275"/>
                  </a:lnTo>
                  <a:lnTo>
                    <a:pt x="547077" y="2176462"/>
                  </a:lnTo>
                  <a:lnTo>
                    <a:pt x="547624" y="2225586"/>
                  </a:lnTo>
                  <a:lnTo>
                    <a:pt x="547903" y="2266429"/>
                  </a:lnTo>
                  <a:lnTo>
                    <a:pt x="547992" y="2376157"/>
                  </a:lnTo>
                  <a:lnTo>
                    <a:pt x="547751" y="2428989"/>
                  </a:lnTo>
                  <a:lnTo>
                    <a:pt x="547408" y="2482024"/>
                  </a:lnTo>
                  <a:lnTo>
                    <a:pt x="546671" y="2588349"/>
                  </a:lnTo>
                  <a:lnTo>
                    <a:pt x="546392" y="2641511"/>
                  </a:lnTo>
                  <a:lnTo>
                    <a:pt x="546290" y="2750070"/>
                  </a:lnTo>
                  <a:lnTo>
                    <a:pt x="546557" y="2800146"/>
                  </a:lnTo>
                  <a:lnTo>
                    <a:pt x="547141" y="2852509"/>
                  </a:lnTo>
                  <a:lnTo>
                    <a:pt x="548093" y="2904477"/>
                  </a:lnTo>
                  <a:lnTo>
                    <a:pt x="551878" y="2961411"/>
                  </a:lnTo>
                  <a:lnTo>
                    <a:pt x="565848" y="3010027"/>
                  </a:lnTo>
                  <a:lnTo>
                    <a:pt x="586447" y="3036189"/>
                  </a:lnTo>
                  <a:lnTo>
                    <a:pt x="587209" y="3039961"/>
                  </a:lnTo>
                  <a:lnTo>
                    <a:pt x="593674" y="3045371"/>
                  </a:lnTo>
                  <a:lnTo>
                    <a:pt x="593928" y="3045676"/>
                  </a:lnTo>
                  <a:lnTo>
                    <a:pt x="594156" y="3045777"/>
                  </a:lnTo>
                  <a:lnTo>
                    <a:pt x="743229" y="3170212"/>
                  </a:lnTo>
                  <a:lnTo>
                    <a:pt x="837260" y="3241776"/>
                  </a:lnTo>
                  <a:lnTo>
                    <a:pt x="907161" y="3279965"/>
                  </a:lnTo>
                  <a:lnTo>
                    <a:pt x="990739" y="3310128"/>
                  </a:lnTo>
                  <a:lnTo>
                    <a:pt x="1002042" y="2857690"/>
                  </a:lnTo>
                  <a:lnTo>
                    <a:pt x="1002626" y="2857042"/>
                  </a:lnTo>
                  <a:lnTo>
                    <a:pt x="1025029" y="2823857"/>
                  </a:lnTo>
                  <a:lnTo>
                    <a:pt x="1041946" y="2788412"/>
                  </a:lnTo>
                  <a:lnTo>
                    <a:pt x="1053757" y="2750070"/>
                  </a:lnTo>
                  <a:lnTo>
                    <a:pt x="1062316" y="2701760"/>
                  </a:lnTo>
                  <a:lnTo>
                    <a:pt x="1068908" y="2654998"/>
                  </a:lnTo>
                  <a:lnTo>
                    <a:pt x="1073162" y="2608821"/>
                  </a:lnTo>
                  <a:lnTo>
                    <a:pt x="1074661" y="2562301"/>
                  </a:lnTo>
                  <a:lnTo>
                    <a:pt x="1074775" y="2513330"/>
                  </a:lnTo>
                  <a:lnTo>
                    <a:pt x="1075093" y="2464219"/>
                  </a:lnTo>
                  <a:lnTo>
                    <a:pt x="1075563" y="2414968"/>
                  </a:lnTo>
                  <a:lnTo>
                    <a:pt x="1076134" y="2365578"/>
                  </a:lnTo>
                  <a:lnTo>
                    <a:pt x="1077366" y="2266429"/>
                  </a:lnTo>
                  <a:lnTo>
                    <a:pt x="1077937" y="2216670"/>
                  </a:lnTo>
                  <a:lnTo>
                    <a:pt x="1078407" y="2166797"/>
                  </a:lnTo>
                  <a:lnTo>
                    <a:pt x="1078725" y="2116810"/>
                  </a:lnTo>
                  <a:lnTo>
                    <a:pt x="1078839" y="993305"/>
                  </a:lnTo>
                  <a:lnTo>
                    <a:pt x="1078839" y="917435"/>
                  </a:lnTo>
                  <a:close/>
                </a:path>
              </a:pathLst>
            </a:custGeom>
            <a:solidFill>
              <a:srgbClr val="FFB542"/>
            </a:solidFill>
          </p:spPr>
          <p:txBody>
            <a:bodyPr wrap="square" lIns="0" tIns="0" rIns="0" bIns="0" rtlCol="0"/>
            <a:lstStyle/>
            <a:p>
              <a:endParaRPr dirty="0"/>
            </a:p>
          </p:txBody>
        </p:sp>
        <p:sp>
          <p:nvSpPr>
            <p:cNvPr id="15" name="object 15"/>
            <p:cNvSpPr/>
            <p:nvPr/>
          </p:nvSpPr>
          <p:spPr>
            <a:xfrm>
              <a:off x="3660047" y="3305859"/>
              <a:ext cx="982980" cy="877569"/>
            </a:xfrm>
            <a:custGeom>
              <a:avLst/>
              <a:gdLst/>
              <a:ahLst/>
              <a:cxnLst/>
              <a:rect l="l" t="t" r="r" b="b"/>
              <a:pathLst>
                <a:path w="982979" h="877570">
                  <a:moveTo>
                    <a:pt x="566370" y="0"/>
                  </a:moveTo>
                  <a:lnTo>
                    <a:pt x="455048" y="55776"/>
                  </a:lnTo>
                  <a:lnTo>
                    <a:pt x="358944" y="145712"/>
                  </a:lnTo>
                  <a:lnTo>
                    <a:pt x="224960" y="334017"/>
                  </a:lnTo>
                  <a:lnTo>
                    <a:pt x="0" y="684900"/>
                  </a:lnTo>
                  <a:lnTo>
                    <a:pt x="85814" y="758616"/>
                  </a:lnTo>
                  <a:lnTo>
                    <a:pt x="148180" y="803205"/>
                  </a:lnTo>
                  <a:lnTo>
                    <a:pt x="217482" y="836682"/>
                  </a:lnTo>
                  <a:lnTo>
                    <a:pt x="324105" y="877062"/>
                  </a:lnTo>
                  <a:lnTo>
                    <a:pt x="941751" y="459483"/>
                  </a:lnTo>
                  <a:lnTo>
                    <a:pt x="982828" y="112991"/>
                  </a:lnTo>
                  <a:lnTo>
                    <a:pt x="566370" y="0"/>
                  </a:lnTo>
                  <a:close/>
                </a:path>
              </a:pathLst>
            </a:custGeom>
            <a:solidFill>
              <a:srgbClr val="EA911C"/>
            </a:solidFill>
          </p:spPr>
          <p:txBody>
            <a:bodyPr wrap="square" lIns="0" tIns="0" rIns="0" bIns="0" rtlCol="0"/>
            <a:lstStyle/>
            <a:p>
              <a:endParaRPr dirty="0"/>
            </a:p>
          </p:txBody>
        </p:sp>
        <p:sp>
          <p:nvSpPr>
            <p:cNvPr id="16" name="object 16"/>
            <p:cNvSpPr/>
            <p:nvPr/>
          </p:nvSpPr>
          <p:spPr>
            <a:xfrm>
              <a:off x="4226415" y="3176457"/>
              <a:ext cx="660400" cy="318135"/>
            </a:xfrm>
            <a:custGeom>
              <a:avLst/>
              <a:gdLst/>
              <a:ahLst/>
              <a:cxnLst/>
              <a:rect l="l" t="t" r="r" b="b"/>
              <a:pathLst>
                <a:path w="660400" h="318135">
                  <a:moveTo>
                    <a:pt x="247951" y="0"/>
                  </a:moveTo>
                  <a:lnTo>
                    <a:pt x="174183" y="17766"/>
                  </a:lnTo>
                  <a:lnTo>
                    <a:pt x="127281" y="43341"/>
                  </a:lnTo>
                  <a:lnTo>
                    <a:pt x="93503" y="63494"/>
                  </a:lnTo>
                  <a:lnTo>
                    <a:pt x="56519" y="88690"/>
                  </a:lnTo>
                  <a:lnTo>
                    <a:pt x="0" y="129396"/>
                  </a:lnTo>
                  <a:lnTo>
                    <a:pt x="355360" y="317547"/>
                  </a:lnTo>
                  <a:lnTo>
                    <a:pt x="659958" y="275706"/>
                  </a:lnTo>
                  <a:lnTo>
                    <a:pt x="632862" y="244046"/>
                  </a:lnTo>
                  <a:lnTo>
                    <a:pt x="596358" y="210113"/>
                  </a:lnTo>
                  <a:lnTo>
                    <a:pt x="552966" y="175017"/>
                  </a:lnTo>
                  <a:lnTo>
                    <a:pt x="505207" y="139870"/>
                  </a:lnTo>
                  <a:lnTo>
                    <a:pt x="455598" y="105781"/>
                  </a:lnTo>
                  <a:lnTo>
                    <a:pt x="406662" y="73863"/>
                  </a:lnTo>
                  <a:lnTo>
                    <a:pt x="360915" y="45226"/>
                  </a:lnTo>
                  <a:lnTo>
                    <a:pt x="320880" y="20981"/>
                  </a:lnTo>
                  <a:lnTo>
                    <a:pt x="285473" y="5671"/>
                  </a:lnTo>
                  <a:lnTo>
                    <a:pt x="247951" y="0"/>
                  </a:lnTo>
                  <a:close/>
                </a:path>
              </a:pathLst>
            </a:custGeom>
            <a:solidFill>
              <a:srgbClr val="FFB542"/>
            </a:solidFill>
          </p:spPr>
          <p:txBody>
            <a:bodyPr wrap="square" lIns="0" tIns="0" rIns="0" bIns="0" rtlCol="0"/>
            <a:lstStyle/>
            <a:p>
              <a:endParaRPr dirty="0"/>
            </a:p>
          </p:txBody>
        </p:sp>
        <p:sp>
          <p:nvSpPr>
            <p:cNvPr id="17" name="object 17"/>
            <p:cNvSpPr/>
            <p:nvPr/>
          </p:nvSpPr>
          <p:spPr>
            <a:xfrm>
              <a:off x="3867143" y="3418914"/>
              <a:ext cx="1101090" cy="3071495"/>
            </a:xfrm>
            <a:custGeom>
              <a:avLst/>
              <a:gdLst/>
              <a:ahLst/>
              <a:cxnLst/>
              <a:rect l="l" t="t" r="r" b="b"/>
              <a:pathLst>
                <a:path w="1101089" h="3071495">
                  <a:moveTo>
                    <a:pt x="1100636" y="993312"/>
                  </a:moveTo>
                  <a:lnTo>
                    <a:pt x="506154" y="993312"/>
                  </a:lnTo>
                  <a:lnTo>
                    <a:pt x="524045" y="994575"/>
                  </a:lnTo>
                  <a:lnTo>
                    <a:pt x="536454" y="1010024"/>
                  </a:lnTo>
                  <a:lnTo>
                    <a:pt x="548205" y="1051910"/>
                  </a:lnTo>
                  <a:lnTo>
                    <a:pt x="561532" y="1831151"/>
                  </a:lnTo>
                  <a:lnTo>
                    <a:pt x="564005" y="1929968"/>
                  </a:lnTo>
                  <a:lnTo>
                    <a:pt x="565179" y="1979350"/>
                  </a:lnTo>
                  <a:lnTo>
                    <a:pt x="566278" y="2028702"/>
                  </a:lnTo>
                  <a:lnTo>
                    <a:pt x="567277" y="2078011"/>
                  </a:lnTo>
                  <a:lnTo>
                    <a:pt x="568150" y="2127270"/>
                  </a:lnTo>
                  <a:lnTo>
                    <a:pt x="568873" y="2176465"/>
                  </a:lnTo>
                  <a:lnTo>
                    <a:pt x="569420" y="2225589"/>
                  </a:lnTo>
                  <a:lnTo>
                    <a:pt x="569709" y="2266427"/>
                  </a:lnTo>
                  <a:lnTo>
                    <a:pt x="569794" y="2376157"/>
                  </a:lnTo>
                  <a:lnTo>
                    <a:pt x="569549" y="2428995"/>
                  </a:lnTo>
                  <a:lnTo>
                    <a:pt x="569210" y="2482021"/>
                  </a:lnTo>
                  <a:lnTo>
                    <a:pt x="568475" y="2588352"/>
                  </a:lnTo>
                  <a:lnTo>
                    <a:pt x="568193" y="2641515"/>
                  </a:lnTo>
                  <a:lnTo>
                    <a:pt x="568094" y="2750076"/>
                  </a:lnTo>
                  <a:lnTo>
                    <a:pt x="568362" y="2800143"/>
                  </a:lnTo>
                  <a:lnTo>
                    <a:pt x="568946" y="2852496"/>
                  </a:lnTo>
                  <a:lnTo>
                    <a:pt x="569888" y="2904469"/>
                  </a:lnTo>
                  <a:lnTo>
                    <a:pt x="573675" y="2961414"/>
                  </a:lnTo>
                  <a:lnTo>
                    <a:pt x="587648" y="3010033"/>
                  </a:lnTo>
                  <a:lnTo>
                    <a:pt x="615727" y="3045680"/>
                  </a:lnTo>
                  <a:lnTo>
                    <a:pt x="661833" y="3063711"/>
                  </a:lnTo>
                  <a:lnTo>
                    <a:pt x="670189" y="3067155"/>
                  </a:lnTo>
                  <a:lnTo>
                    <a:pt x="681092" y="3071082"/>
                  </a:lnTo>
                  <a:lnTo>
                    <a:pt x="694739" y="3069481"/>
                  </a:lnTo>
                  <a:lnTo>
                    <a:pt x="710736" y="3063367"/>
                  </a:lnTo>
                  <a:lnTo>
                    <a:pt x="958546" y="2918982"/>
                  </a:lnTo>
                  <a:lnTo>
                    <a:pt x="996158" y="2888564"/>
                  </a:lnTo>
                  <a:lnTo>
                    <a:pt x="1024431" y="2857036"/>
                  </a:lnTo>
                  <a:lnTo>
                    <a:pt x="1046829" y="2823859"/>
                  </a:lnTo>
                  <a:lnTo>
                    <a:pt x="1063741" y="2788413"/>
                  </a:lnTo>
                  <a:lnTo>
                    <a:pt x="1075558" y="2750076"/>
                  </a:lnTo>
                  <a:lnTo>
                    <a:pt x="1084116" y="2701765"/>
                  </a:lnTo>
                  <a:lnTo>
                    <a:pt x="1090712" y="2654995"/>
                  </a:lnTo>
                  <a:lnTo>
                    <a:pt x="1094957" y="2608822"/>
                  </a:lnTo>
                  <a:lnTo>
                    <a:pt x="1096458" y="2562302"/>
                  </a:lnTo>
                  <a:lnTo>
                    <a:pt x="1096575" y="2513329"/>
                  </a:lnTo>
                  <a:lnTo>
                    <a:pt x="1096893" y="2464216"/>
                  </a:lnTo>
                  <a:lnTo>
                    <a:pt x="1097361" y="2414964"/>
                  </a:lnTo>
                  <a:lnTo>
                    <a:pt x="1097929" y="2365580"/>
                  </a:lnTo>
                  <a:lnTo>
                    <a:pt x="1099166" y="2266427"/>
                  </a:lnTo>
                  <a:lnTo>
                    <a:pt x="1099734" y="2216667"/>
                  </a:lnTo>
                  <a:lnTo>
                    <a:pt x="1100202" y="2166791"/>
                  </a:lnTo>
                  <a:lnTo>
                    <a:pt x="1100519" y="2116802"/>
                  </a:lnTo>
                  <a:lnTo>
                    <a:pt x="1100636" y="993312"/>
                  </a:lnTo>
                  <a:close/>
                </a:path>
                <a:path w="1101089" h="3071495">
                  <a:moveTo>
                    <a:pt x="944244" y="0"/>
                  </a:moveTo>
                  <a:lnTo>
                    <a:pt x="932946" y="1270"/>
                  </a:lnTo>
                  <a:lnTo>
                    <a:pt x="920865" y="4566"/>
                  </a:lnTo>
                  <a:lnTo>
                    <a:pt x="908391" y="10442"/>
                  </a:lnTo>
                  <a:lnTo>
                    <a:pt x="863426" y="28570"/>
                  </a:lnTo>
                  <a:lnTo>
                    <a:pt x="757252" y="55990"/>
                  </a:lnTo>
                  <a:lnTo>
                    <a:pt x="714637" y="75089"/>
                  </a:lnTo>
                  <a:lnTo>
                    <a:pt x="672921" y="104542"/>
                  </a:lnTo>
                  <a:lnTo>
                    <a:pt x="631670" y="135811"/>
                  </a:lnTo>
                  <a:lnTo>
                    <a:pt x="591349" y="169321"/>
                  </a:lnTo>
                  <a:lnTo>
                    <a:pt x="552422" y="205497"/>
                  </a:lnTo>
                  <a:lnTo>
                    <a:pt x="515352" y="244763"/>
                  </a:lnTo>
                  <a:lnTo>
                    <a:pt x="480603" y="287544"/>
                  </a:lnTo>
                  <a:lnTo>
                    <a:pt x="359402" y="442188"/>
                  </a:lnTo>
                  <a:lnTo>
                    <a:pt x="346867" y="458286"/>
                  </a:lnTo>
                  <a:lnTo>
                    <a:pt x="321792" y="488920"/>
                  </a:lnTo>
                  <a:lnTo>
                    <a:pt x="309257" y="505024"/>
                  </a:lnTo>
                  <a:lnTo>
                    <a:pt x="277603" y="548636"/>
                  </a:lnTo>
                  <a:lnTo>
                    <a:pt x="245485" y="592406"/>
                  </a:lnTo>
                  <a:lnTo>
                    <a:pt x="213134" y="636080"/>
                  </a:lnTo>
                  <a:lnTo>
                    <a:pt x="180784" y="679408"/>
                  </a:lnTo>
                  <a:lnTo>
                    <a:pt x="117012" y="764011"/>
                  </a:lnTo>
                  <a:lnTo>
                    <a:pt x="96122" y="797162"/>
                  </a:lnTo>
                  <a:lnTo>
                    <a:pt x="79925" y="834277"/>
                  </a:lnTo>
                  <a:lnTo>
                    <a:pt x="63729" y="871001"/>
                  </a:lnTo>
                  <a:lnTo>
                    <a:pt x="49102" y="907590"/>
                  </a:lnTo>
                  <a:lnTo>
                    <a:pt x="37611" y="944299"/>
                  </a:lnTo>
                  <a:lnTo>
                    <a:pt x="25271" y="992283"/>
                  </a:lnTo>
                  <a:lnTo>
                    <a:pt x="14105" y="1039576"/>
                  </a:lnTo>
                  <a:lnTo>
                    <a:pt x="5289" y="1085491"/>
                  </a:lnTo>
                  <a:lnTo>
                    <a:pt x="0" y="1129340"/>
                  </a:lnTo>
                  <a:lnTo>
                    <a:pt x="2654" y="1176830"/>
                  </a:lnTo>
                  <a:lnTo>
                    <a:pt x="16953" y="1227456"/>
                  </a:lnTo>
                  <a:lnTo>
                    <a:pt x="33603" y="1276706"/>
                  </a:lnTo>
                  <a:lnTo>
                    <a:pt x="43307" y="1320067"/>
                  </a:lnTo>
                  <a:lnTo>
                    <a:pt x="53564" y="1351535"/>
                  </a:lnTo>
                  <a:lnTo>
                    <a:pt x="72046" y="1371127"/>
                  </a:lnTo>
                  <a:lnTo>
                    <a:pt x="99145" y="1377831"/>
                  </a:lnTo>
                  <a:lnTo>
                    <a:pt x="135252" y="1370631"/>
                  </a:lnTo>
                  <a:lnTo>
                    <a:pt x="191673" y="1344343"/>
                  </a:lnTo>
                  <a:lnTo>
                    <a:pt x="248086" y="1296120"/>
                  </a:lnTo>
                  <a:lnTo>
                    <a:pt x="273161" y="1263323"/>
                  </a:lnTo>
                  <a:lnTo>
                    <a:pt x="298236" y="1231705"/>
                  </a:lnTo>
                  <a:lnTo>
                    <a:pt x="323312" y="1200874"/>
                  </a:lnTo>
                  <a:lnTo>
                    <a:pt x="348387" y="1170438"/>
                  </a:lnTo>
                  <a:lnTo>
                    <a:pt x="375943" y="1134887"/>
                  </a:lnTo>
                  <a:lnTo>
                    <a:pt x="402716" y="1099403"/>
                  </a:lnTo>
                  <a:lnTo>
                    <a:pt x="429492" y="1064702"/>
                  </a:lnTo>
                  <a:lnTo>
                    <a:pt x="457054" y="1031500"/>
                  </a:lnTo>
                  <a:lnTo>
                    <a:pt x="506154" y="993312"/>
                  </a:lnTo>
                  <a:lnTo>
                    <a:pt x="1100636" y="993312"/>
                  </a:lnTo>
                  <a:lnTo>
                    <a:pt x="1100551" y="907590"/>
                  </a:lnTo>
                  <a:lnTo>
                    <a:pt x="1100161" y="862439"/>
                  </a:lnTo>
                  <a:lnTo>
                    <a:pt x="1098882" y="808347"/>
                  </a:lnTo>
                  <a:lnTo>
                    <a:pt x="1097019" y="754964"/>
                  </a:lnTo>
                  <a:lnTo>
                    <a:pt x="1094790" y="702088"/>
                  </a:lnTo>
                  <a:lnTo>
                    <a:pt x="1092414" y="649518"/>
                  </a:lnTo>
                  <a:lnTo>
                    <a:pt x="1090112" y="597052"/>
                  </a:lnTo>
                  <a:lnTo>
                    <a:pt x="1088102" y="544489"/>
                  </a:lnTo>
                  <a:lnTo>
                    <a:pt x="1081834" y="442119"/>
                  </a:lnTo>
                  <a:lnTo>
                    <a:pt x="1078698" y="391913"/>
                  </a:lnTo>
                  <a:lnTo>
                    <a:pt x="1075558" y="342882"/>
                  </a:lnTo>
                  <a:lnTo>
                    <a:pt x="1074121" y="291501"/>
                  </a:lnTo>
                  <a:lnTo>
                    <a:pt x="1070077" y="242251"/>
                  </a:lnTo>
                  <a:lnTo>
                    <a:pt x="1063827" y="194496"/>
                  </a:lnTo>
                  <a:lnTo>
                    <a:pt x="1055772" y="147599"/>
                  </a:lnTo>
                  <a:lnTo>
                    <a:pt x="1046313" y="100921"/>
                  </a:lnTo>
                  <a:lnTo>
                    <a:pt x="1034881" y="62303"/>
                  </a:lnTo>
                  <a:lnTo>
                    <a:pt x="991651" y="9553"/>
                  </a:lnTo>
                  <a:lnTo>
                    <a:pt x="954368" y="202"/>
                  </a:lnTo>
                  <a:lnTo>
                    <a:pt x="944244" y="0"/>
                  </a:lnTo>
                  <a:close/>
                </a:path>
              </a:pathLst>
            </a:custGeom>
            <a:solidFill>
              <a:srgbClr val="F7D842"/>
            </a:solidFill>
          </p:spPr>
          <p:txBody>
            <a:bodyPr wrap="square" lIns="0" tIns="0" rIns="0" bIns="0" rtlCol="0"/>
            <a:lstStyle/>
            <a:p>
              <a:endParaRPr dirty="0"/>
            </a:p>
          </p:txBody>
        </p:sp>
        <p:sp>
          <p:nvSpPr>
            <p:cNvPr id="18" name="object 18"/>
            <p:cNvSpPr/>
            <p:nvPr/>
          </p:nvSpPr>
          <p:spPr>
            <a:xfrm>
              <a:off x="3969740" y="3604888"/>
              <a:ext cx="489584" cy="2289810"/>
            </a:xfrm>
            <a:custGeom>
              <a:avLst/>
              <a:gdLst/>
              <a:ahLst/>
              <a:cxnLst/>
              <a:rect l="l" t="t" r="r" b="b"/>
              <a:pathLst>
                <a:path w="489585" h="2289810">
                  <a:moveTo>
                    <a:pt x="463321" y="11747"/>
                  </a:moveTo>
                  <a:lnTo>
                    <a:pt x="452755" y="1181"/>
                  </a:lnTo>
                  <a:lnTo>
                    <a:pt x="442493" y="0"/>
                  </a:lnTo>
                  <a:lnTo>
                    <a:pt x="1193" y="570687"/>
                  </a:lnTo>
                  <a:lnTo>
                    <a:pt x="0" y="578637"/>
                  </a:lnTo>
                  <a:lnTo>
                    <a:pt x="10566" y="589203"/>
                  </a:lnTo>
                  <a:lnTo>
                    <a:pt x="20828" y="590397"/>
                  </a:lnTo>
                  <a:lnTo>
                    <a:pt x="25438" y="584415"/>
                  </a:lnTo>
                  <a:lnTo>
                    <a:pt x="462127" y="19697"/>
                  </a:lnTo>
                  <a:lnTo>
                    <a:pt x="463321" y="11747"/>
                  </a:lnTo>
                  <a:close/>
                </a:path>
                <a:path w="489585" h="2289810">
                  <a:moveTo>
                    <a:pt x="480758" y="1906993"/>
                  </a:moveTo>
                  <a:lnTo>
                    <a:pt x="480555" y="1858251"/>
                  </a:lnTo>
                  <a:lnTo>
                    <a:pt x="479971" y="1809496"/>
                  </a:lnTo>
                  <a:lnTo>
                    <a:pt x="479069" y="1760753"/>
                  </a:lnTo>
                  <a:lnTo>
                    <a:pt x="476567" y="1663280"/>
                  </a:lnTo>
                  <a:lnTo>
                    <a:pt x="470598" y="1469034"/>
                  </a:lnTo>
                  <a:lnTo>
                    <a:pt x="468134" y="1372006"/>
                  </a:lnTo>
                  <a:lnTo>
                    <a:pt x="467271" y="1323492"/>
                  </a:lnTo>
                  <a:lnTo>
                    <a:pt x="466775" y="1282255"/>
                  </a:lnTo>
                  <a:lnTo>
                    <a:pt x="466559" y="1241018"/>
                  </a:lnTo>
                  <a:lnTo>
                    <a:pt x="466648" y="1199794"/>
                  </a:lnTo>
                  <a:lnTo>
                    <a:pt x="467093" y="1158557"/>
                  </a:lnTo>
                  <a:lnTo>
                    <a:pt x="462902" y="1148499"/>
                  </a:lnTo>
                  <a:lnTo>
                    <a:pt x="453390" y="1145133"/>
                  </a:lnTo>
                  <a:lnTo>
                    <a:pt x="443788" y="1148486"/>
                  </a:lnTo>
                  <a:lnTo>
                    <a:pt x="439293" y="1158557"/>
                  </a:lnTo>
                  <a:lnTo>
                    <a:pt x="438823" y="1207300"/>
                  </a:lnTo>
                  <a:lnTo>
                    <a:pt x="438823" y="1256042"/>
                  </a:lnTo>
                  <a:lnTo>
                    <a:pt x="439229" y="1304785"/>
                  </a:lnTo>
                  <a:lnTo>
                    <a:pt x="439978" y="1353527"/>
                  </a:lnTo>
                  <a:lnTo>
                    <a:pt x="441020" y="1402257"/>
                  </a:lnTo>
                  <a:lnTo>
                    <a:pt x="443699" y="1499501"/>
                  </a:lnTo>
                  <a:lnTo>
                    <a:pt x="449630" y="1693545"/>
                  </a:lnTo>
                  <a:lnTo>
                    <a:pt x="451726" y="1783295"/>
                  </a:lnTo>
                  <a:lnTo>
                    <a:pt x="452399" y="1824520"/>
                  </a:lnTo>
                  <a:lnTo>
                    <a:pt x="452818" y="1865757"/>
                  </a:lnTo>
                  <a:lnTo>
                    <a:pt x="452958" y="1906993"/>
                  </a:lnTo>
                  <a:lnTo>
                    <a:pt x="457301" y="1917065"/>
                  </a:lnTo>
                  <a:lnTo>
                    <a:pt x="466864" y="1920417"/>
                  </a:lnTo>
                  <a:lnTo>
                    <a:pt x="476415" y="1917065"/>
                  </a:lnTo>
                  <a:lnTo>
                    <a:pt x="480758" y="1906993"/>
                  </a:lnTo>
                  <a:close/>
                </a:path>
                <a:path w="489585" h="2289810">
                  <a:moveTo>
                    <a:pt x="489038" y="2169439"/>
                  </a:moveTo>
                  <a:lnTo>
                    <a:pt x="488645" y="2116251"/>
                  </a:lnTo>
                  <a:lnTo>
                    <a:pt x="487540" y="2063076"/>
                  </a:lnTo>
                  <a:lnTo>
                    <a:pt x="485724" y="2009927"/>
                  </a:lnTo>
                  <a:lnTo>
                    <a:pt x="471284" y="1996528"/>
                  </a:lnTo>
                  <a:lnTo>
                    <a:pt x="461860" y="1999856"/>
                  </a:lnTo>
                  <a:lnTo>
                    <a:pt x="457923" y="2009927"/>
                  </a:lnTo>
                  <a:lnTo>
                    <a:pt x="459740" y="2063076"/>
                  </a:lnTo>
                  <a:lnTo>
                    <a:pt x="460844" y="2116251"/>
                  </a:lnTo>
                  <a:lnTo>
                    <a:pt x="461238" y="2169439"/>
                  </a:lnTo>
                  <a:lnTo>
                    <a:pt x="460921" y="2222627"/>
                  </a:lnTo>
                  <a:lnTo>
                    <a:pt x="459892" y="2275802"/>
                  </a:lnTo>
                  <a:lnTo>
                    <a:pt x="463969" y="2285873"/>
                  </a:lnTo>
                  <a:lnTo>
                    <a:pt x="473430" y="2289225"/>
                  </a:lnTo>
                  <a:lnTo>
                    <a:pt x="483082" y="2285860"/>
                  </a:lnTo>
                  <a:lnTo>
                    <a:pt x="487692" y="2275802"/>
                  </a:lnTo>
                  <a:lnTo>
                    <a:pt x="488721" y="2222627"/>
                  </a:lnTo>
                  <a:lnTo>
                    <a:pt x="489038" y="2169439"/>
                  </a:lnTo>
                  <a:close/>
                </a:path>
              </a:pathLst>
            </a:custGeom>
            <a:solidFill>
              <a:srgbClr val="FFFFFF"/>
            </a:solidFill>
          </p:spPr>
          <p:txBody>
            <a:bodyPr wrap="square" lIns="0" tIns="0" rIns="0" bIns="0" rtlCol="0"/>
            <a:lstStyle/>
            <a:p>
              <a:endParaRPr dirty="0"/>
            </a:p>
          </p:txBody>
        </p:sp>
        <p:sp>
          <p:nvSpPr>
            <p:cNvPr id="19" name="object 19"/>
            <p:cNvSpPr/>
            <p:nvPr/>
          </p:nvSpPr>
          <p:spPr>
            <a:xfrm>
              <a:off x="4719319" y="6241749"/>
              <a:ext cx="394970" cy="497205"/>
            </a:xfrm>
            <a:custGeom>
              <a:avLst/>
              <a:gdLst/>
              <a:ahLst/>
              <a:cxnLst/>
              <a:rect l="l" t="t" r="r" b="b"/>
              <a:pathLst>
                <a:path w="394970" h="497204">
                  <a:moveTo>
                    <a:pt x="0" y="0"/>
                  </a:moveTo>
                  <a:lnTo>
                    <a:pt x="0" y="496675"/>
                  </a:lnTo>
                  <a:lnTo>
                    <a:pt x="148100" y="285541"/>
                  </a:lnTo>
                  <a:lnTo>
                    <a:pt x="394940" y="285541"/>
                  </a:lnTo>
                  <a:lnTo>
                    <a:pt x="0" y="0"/>
                  </a:lnTo>
                  <a:close/>
                </a:path>
              </a:pathLst>
            </a:custGeom>
            <a:solidFill>
              <a:srgbClr val="000000"/>
            </a:solidFill>
          </p:spPr>
          <p:txBody>
            <a:bodyPr wrap="square" lIns="0" tIns="0" rIns="0" bIns="0" rtlCol="0"/>
            <a:lstStyle/>
            <a:p>
              <a:endParaRPr dirty="0"/>
            </a:p>
          </p:txBody>
        </p:sp>
        <p:sp>
          <p:nvSpPr>
            <p:cNvPr id="20" name="object 20"/>
            <p:cNvSpPr/>
            <p:nvPr/>
          </p:nvSpPr>
          <p:spPr>
            <a:xfrm>
              <a:off x="4702638" y="6224042"/>
              <a:ext cx="429895" cy="532765"/>
            </a:xfrm>
            <a:custGeom>
              <a:avLst/>
              <a:gdLst/>
              <a:ahLst/>
              <a:cxnLst/>
              <a:rect l="l" t="t" r="r" b="b"/>
              <a:pathLst>
                <a:path w="429895" h="532765">
                  <a:moveTo>
                    <a:pt x="14680" y="0"/>
                  </a:moveTo>
                  <a:lnTo>
                    <a:pt x="3497" y="5717"/>
                  </a:lnTo>
                  <a:lnTo>
                    <a:pt x="0" y="11423"/>
                  </a:lnTo>
                  <a:lnTo>
                    <a:pt x="0" y="521638"/>
                  </a:lnTo>
                  <a:lnTo>
                    <a:pt x="4743" y="528099"/>
                  </a:lnTo>
                  <a:lnTo>
                    <a:pt x="18575" y="532475"/>
                  </a:lnTo>
                  <a:lnTo>
                    <a:pt x="26166" y="529900"/>
                  </a:lnTo>
                  <a:lnTo>
                    <a:pt x="30334" y="523963"/>
                  </a:lnTo>
                  <a:lnTo>
                    <a:pt x="3026" y="504801"/>
                  </a:lnTo>
                  <a:lnTo>
                    <a:pt x="33360" y="461554"/>
                  </a:lnTo>
                  <a:lnTo>
                    <a:pt x="33360" y="50344"/>
                  </a:lnTo>
                  <a:lnTo>
                    <a:pt x="90283" y="50344"/>
                  </a:lnTo>
                  <a:lnTo>
                    <a:pt x="21360" y="513"/>
                  </a:lnTo>
                  <a:lnTo>
                    <a:pt x="14680" y="0"/>
                  </a:lnTo>
                  <a:close/>
                </a:path>
                <a:path w="429895" h="532765">
                  <a:moveTo>
                    <a:pt x="33360" y="461554"/>
                  </a:moveTo>
                  <a:lnTo>
                    <a:pt x="3026" y="504801"/>
                  </a:lnTo>
                  <a:lnTo>
                    <a:pt x="30334" y="523963"/>
                  </a:lnTo>
                  <a:lnTo>
                    <a:pt x="37054" y="514382"/>
                  </a:lnTo>
                  <a:lnTo>
                    <a:pt x="33360" y="514382"/>
                  </a:lnTo>
                  <a:lnTo>
                    <a:pt x="33360" y="461554"/>
                  </a:lnTo>
                  <a:close/>
                </a:path>
                <a:path w="429895" h="532765">
                  <a:moveTo>
                    <a:pt x="90283" y="50344"/>
                  </a:moveTo>
                  <a:lnTo>
                    <a:pt x="33360" y="50344"/>
                  </a:lnTo>
                  <a:lnTo>
                    <a:pt x="360083" y="286567"/>
                  </a:lnTo>
                  <a:lnTo>
                    <a:pt x="159366" y="286567"/>
                  </a:lnTo>
                  <a:lnTo>
                    <a:pt x="154225" y="289237"/>
                  </a:lnTo>
                  <a:lnTo>
                    <a:pt x="33360" y="461554"/>
                  </a:lnTo>
                  <a:lnTo>
                    <a:pt x="33360" y="514382"/>
                  </a:lnTo>
                  <a:lnTo>
                    <a:pt x="37054" y="514382"/>
                  </a:lnTo>
                  <a:lnTo>
                    <a:pt x="173450" y="319916"/>
                  </a:lnTo>
                  <a:lnTo>
                    <a:pt x="418881" y="319916"/>
                  </a:lnTo>
                  <a:lnTo>
                    <a:pt x="425254" y="315278"/>
                  </a:lnTo>
                  <a:lnTo>
                    <a:pt x="429725" y="301477"/>
                  </a:lnTo>
                  <a:lnTo>
                    <a:pt x="427264" y="293980"/>
                  </a:lnTo>
                  <a:lnTo>
                    <a:pt x="90283" y="50344"/>
                  </a:lnTo>
                  <a:close/>
                </a:path>
              </a:pathLst>
            </a:custGeom>
            <a:solidFill>
              <a:srgbClr val="FFFFFF"/>
            </a:solidFill>
          </p:spPr>
          <p:txBody>
            <a:bodyPr wrap="square" lIns="0" tIns="0" rIns="0" bIns="0" rtlCol="0"/>
            <a:lstStyle/>
            <a:p>
              <a:endParaRPr dirty="0"/>
            </a:p>
          </p:txBody>
        </p:sp>
        <p:sp>
          <p:nvSpPr>
            <p:cNvPr id="21" name="object 21"/>
            <p:cNvSpPr/>
            <p:nvPr/>
          </p:nvSpPr>
          <p:spPr>
            <a:xfrm>
              <a:off x="4606464" y="4184777"/>
              <a:ext cx="1713864" cy="876935"/>
            </a:xfrm>
            <a:custGeom>
              <a:avLst/>
              <a:gdLst/>
              <a:ahLst/>
              <a:cxnLst/>
              <a:rect l="l" t="t" r="r" b="b"/>
              <a:pathLst>
                <a:path w="1713864" h="876935">
                  <a:moveTo>
                    <a:pt x="1209018" y="0"/>
                  </a:moveTo>
                  <a:lnTo>
                    <a:pt x="1117657" y="322"/>
                  </a:lnTo>
                  <a:lnTo>
                    <a:pt x="1021029" y="1354"/>
                  </a:lnTo>
                  <a:lnTo>
                    <a:pt x="919423" y="2941"/>
                  </a:lnTo>
                  <a:lnTo>
                    <a:pt x="468961" y="11785"/>
                  </a:lnTo>
                  <a:lnTo>
                    <a:pt x="284440" y="14763"/>
                  </a:lnTo>
                  <a:lnTo>
                    <a:pt x="157477" y="16231"/>
                  </a:lnTo>
                  <a:lnTo>
                    <a:pt x="27691" y="17107"/>
                  </a:lnTo>
                  <a:lnTo>
                    <a:pt x="17939" y="23768"/>
                  </a:lnTo>
                  <a:lnTo>
                    <a:pt x="4432" y="65321"/>
                  </a:lnTo>
                  <a:lnTo>
                    <a:pt x="1138" y="196617"/>
                  </a:lnTo>
                  <a:lnTo>
                    <a:pt x="422" y="287701"/>
                  </a:lnTo>
                  <a:lnTo>
                    <a:pt x="41" y="369363"/>
                  </a:lnTo>
                  <a:lnTo>
                    <a:pt x="0" y="442150"/>
                  </a:lnTo>
                  <a:lnTo>
                    <a:pt x="303" y="506608"/>
                  </a:lnTo>
                  <a:lnTo>
                    <a:pt x="957" y="563283"/>
                  </a:lnTo>
                  <a:lnTo>
                    <a:pt x="1965" y="612722"/>
                  </a:lnTo>
                  <a:lnTo>
                    <a:pt x="3334" y="655471"/>
                  </a:lnTo>
                  <a:lnTo>
                    <a:pt x="7169" y="723082"/>
                  </a:lnTo>
                  <a:lnTo>
                    <a:pt x="12504" y="770488"/>
                  </a:lnTo>
                  <a:lnTo>
                    <a:pt x="35409" y="838943"/>
                  </a:lnTo>
                  <a:lnTo>
                    <a:pt x="74948" y="870591"/>
                  </a:lnTo>
                  <a:lnTo>
                    <a:pt x="115400" y="876020"/>
                  </a:lnTo>
                  <a:lnTo>
                    <a:pt x="147903" y="876443"/>
                  </a:lnTo>
                  <a:lnTo>
                    <a:pt x="192914" y="876186"/>
                  </a:lnTo>
                  <a:lnTo>
                    <a:pt x="593190" y="869632"/>
                  </a:lnTo>
                  <a:lnTo>
                    <a:pt x="765895" y="867669"/>
                  </a:lnTo>
                  <a:lnTo>
                    <a:pt x="893416" y="866801"/>
                  </a:lnTo>
                  <a:lnTo>
                    <a:pt x="1030430" y="866449"/>
                  </a:lnTo>
                  <a:lnTo>
                    <a:pt x="1176582" y="866756"/>
                  </a:lnTo>
                  <a:lnTo>
                    <a:pt x="1331518" y="867861"/>
                  </a:lnTo>
                  <a:lnTo>
                    <a:pt x="1412169" y="868757"/>
                  </a:lnTo>
                  <a:lnTo>
                    <a:pt x="1494883" y="869905"/>
                  </a:lnTo>
                  <a:lnTo>
                    <a:pt x="1579615" y="871323"/>
                  </a:lnTo>
                  <a:lnTo>
                    <a:pt x="1666322" y="873029"/>
                  </a:lnTo>
                  <a:lnTo>
                    <a:pt x="1681078" y="868121"/>
                  </a:lnTo>
                  <a:lnTo>
                    <a:pt x="1696509" y="851377"/>
                  </a:lnTo>
                  <a:lnTo>
                    <a:pt x="1708587" y="820588"/>
                  </a:lnTo>
                  <a:lnTo>
                    <a:pt x="1713284" y="773545"/>
                  </a:lnTo>
                  <a:lnTo>
                    <a:pt x="1713089" y="734561"/>
                  </a:lnTo>
                  <a:lnTo>
                    <a:pt x="1712530" y="225551"/>
                  </a:lnTo>
                  <a:lnTo>
                    <a:pt x="1711194" y="152070"/>
                  </a:lnTo>
                  <a:lnTo>
                    <a:pt x="1703713" y="114534"/>
                  </a:lnTo>
                  <a:lnTo>
                    <a:pt x="1664069" y="49718"/>
                  </a:lnTo>
                  <a:lnTo>
                    <a:pt x="1627487" y="27177"/>
                  </a:lnTo>
                  <a:lnTo>
                    <a:pt x="1576785" y="14374"/>
                  </a:lnTo>
                  <a:lnTo>
                    <a:pt x="1516062" y="8857"/>
                  </a:lnTo>
                  <a:lnTo>
                    <a:pt x="1448636" y="4814"/>
                  </a:lnTo>
                  <a:lnTo>
                    <a:pt x="1374795" y="2093"/>
                  </a:lnTo>
                  <a:lnTo>
                    <a:pt x="1335559" y="1179"/>
                  </a:lnTo>
                  <a:lnTo>
                    <a:pt x="1294827" y="539"/>
                  </a:lnTo>
                  <a:lnTo>
                    <a:pt x="1252635" y="152"/>
                  </a:lnTo>
                  <a:lnTo>
                    <a:pt x="1209018" y="0"/>
                  </a:lnTo>
                  <a:close/>
                </a:path>
              </a:pathLst>
            </a:custGeom>
            <a:solidFill>
              <a:srgbClr val="FFB542"/>
            </a:solidFill>
          </p:spPr>
          <p:txBody>
            <a:bodyPr wrap="square" lIns="0" tIns="0" rIns="0" bIns="0" rtlCol="0"/>
            <a:lstStyle/>
            <a:p>
              <a:endParaRPr dirty="0"/>
            </a:p>
          </p:txBody>
        </p:sp>
      </p:grpSp>
      <p:sp>
        <p:nvSpPr>
          <p:cNvPr id="22" name="object 22"/>
          <p:cNvSpPr txBox="1"/>
          <p:nvPr/>
        </p:nvSpPr>
        <p:spPr>
          <a:xfrm>
            <a:off x="4863100" y="4309005"/>
            <a:ext cx="1198880" cy="538480"/>
          </a:xfrm>
          <a:prstGeom prst="rect">
            <a:avLst/>
          </a:prstGeom>
        </p:spPr>
        <p:txBody>
          <a:bodyPr vert="horz" wrap="square" lIns="0" tIns="13970" rIns="0" bIns="0" rtlCol="0">
            <a:spAutoFit/>
          </a:bodyPr>
          <a:lstStyle/>
          <a:p>
            <a:pPr marL="12700">
              <a:lnSpc>
                <a:spcPct val="100000"/>
              </a:lnSpc>
              <a:spcBef>
                <a:spcPts val="110"/>
              </a:spcBef>
            </a:pPr>
            <a:r>
              <a:rPr sz="3350" b="1" dirty="0">
                <a:solidFill>
                  <a:srgbClr val="FFFFFF"/>
                </a:solidFill>
                <a:latin typeface="Calibri"/>
                <a:cs typeface="Calibri"/>
              </a:rPr>
              <a:t>60</a:t>
            </a:r>
            <a:r>
              <a:rPr sz="3350" b="1" spc="-100" dirty="0">
                <a:solidFill>
                  <a:srgbClr val="FFFFFF"/>
                </a:solidFill>
                <a:latin typeface="Calibri"/>
                <a:cs typeface="Calibri"/>
              </a:rPr>
              <a:t> </a:t>
            </a:r>
            <a:r>
              <a:rPr sz="3350" b="1" spc="-25" dirty="0">
                <a:solidFill>
                  <a:srgbClr val="FFFFFF"/>
                </a:solidFill>
                <a:latin typeface="Calibri"/>
                <a:cs typeface="Calibri"/>
              </a:rPr>
              <a:t>min</a:t>
            </a:r>
            <a:endParaRPr sz="3350" b="1" dirty="0">
              <a:latin typeface="Calibri"/>
              <a:cs typeface="Calibri"/>
            </a:endParaRPr>
          </a:p>
        </p:txBody>
      </p:sp>
      <p:pic>
        <p:nvPicPr>
          <p:cNvPr id="23" name="object 23"/>
          <p:cNvPicPr/>
          <p:nvPr/>
        </p:nvPicPr>
        <p:blipFill>
          <a:blip r:embed="rId2" cstate="print"/>
          <a:stretch>
            <a:fillRect/>
          </a:stretch>
        </p:blipFill>
        <p:spPr>
          <a:xfrm>
            <a:off x="14087037" y="3139988"/>
            <a:ext cx="3021466" cy="3615112"/>
          </a:xfrm>
          <a:prstGeom prst="rect">
            <a:avLst/>
          </a:prstGeom>
        </p:spPr>
      </p:pic>
      <p:sp>
        <p:nvSpPr>
          <p:cNvPr id="24" name="object 24"/>
          <p:cNvSpPr txBox="1"/>
          <p:nvPr/>
        </p:nvSpPr>
        <p:spPr>
          <a:xfrm>
            <a:off x="15651739" y="4309005"/>
            <a:ext cx="1456764" cy="529632"/>
          </a:xfrm>
          <a:prstGeom prst="rect">
            <a:avLst/>
          </a:prstGeom>
        </p:spPr>
        <p:txBody>
          <a:bodyPr vert="horz" wrap="square" lIns="0" tIns="13970" rIns="0" bIns="0" rtlCol="0">
            <a:spAutoFit/>
          </a:bodyPr>
          <a:lstStyle/>
          <a:p>
            <a:pPr marL="12700">
              <a:lnSpc>
                <a:spcPct val="100000"/>
              </a:lnSpc>
              <a:spcBef>
                <a:spcPts val="110"/>
              </a:spcBef>
            </a:pPr>
            <a:r>
              <a:rPr sz="3350" b="1" dirty="0">
                <a:solidFill>
                  <a:srgbClr val="FFFFFF"/>
                </a:solidFill>
                <a:latin typeface="Calibri"/>
                <a:cs typeface="Calibri"/>
              </a:rPr>
              <a:t>30</a:t>
            </a:r>
            <a:r>
              <a:rPr sz="3350" b="1" spc="-5" dirty="0">
                <a:solidFill>
                  <a:srgbClr val="FFFFFF"/>
                </a:solidFill>
                <a:latin typeface="Calibri"/>
                <a:cs typeface="Calibri"/>
              </a:rPr>
              <a:t> </a:t>
            </a:r>
            <a:r>
              <a:rPr sz="3350" b="1" spc="-25" dirty="0">
                <a:solidFill>
                  <a:srgbClr val="FFFFFF"/>
                </a:solidFill>
                <a:latin typeface="Calibri"/>
                <a:cs typeface="Calibri"/>
              </a:rPr>
              <a:t>min</a:t>
            </a:r>
            <a:endParaRPr sz="3350" b="1" dirty="0">
              <a:latin typeface="Calibri"/>
              <a:cs typeface="Calibri"/>
            </a:endParaRPr>
          </a:p>
        </p:txBody>
      </p:sp>
      <p:pic>
        <p:nvPicPr>
          <p:cNvPr id="25" name="object 25"/>
          <p:cNvPicPr/>
          <p:nvPr/>
        </p:nvPicPr>
        <p:blipFill>
          <a:blip r:embed="rId3" cstate="print"/>
          <a:stretch>
            <a:fillRect/>
          </a:stretch>
        </p:blipFill>
        <p:spPr>
          <a:xfrm>
            <a:off x="8583768" y="3172459"/>
            <a:ext cx="3205526" cy="3582634"/>
          </a:xfrm>
          <a:prstGeom prst="rect">
            <a:avLst/>
          </a:prstGeom>
        </p:spPr>
      </p:pic>
      <p:sp>
        <p:nvSpPr>
          <p:cNvPr id="26" name="object 26"/>
          <p:cNvSpPr txBox="1"/>
          <p:nvPr/>
        </p:nvSpPr>
        <p:spPr>
          <a:xfrm>
            <a:off x="10332529" y="4309005"/>
            <a:ext cx="1198880" cy="538480"/>
          </a:xfrm>
          <a:prstGeom prst="rect">
            <a:avLst/>
          </a:prstGeom>
        </p:spPr>
        <p:txBody>
          <a:bodyPr vert="horz" wrap="square" lIns="0" tIns="13970" rIns="0" bIns="0" rtlCol="0">
            <a:spAutoFit/>
          </a:bodyPr>
          <a:lstStyle/>
          <a:p>
            <a:pPr marL="12700">
              <a:lnSpc>
                <a:spcPct val="100000"/>
              </a:lnSpc>
              <a:spcBef>
                <a:spcPts val="110"/>
              </a:spcBef>
            </a:pPr>
            <a:r>
              <a:rPr sz="3350" b="1" dirty="0">
                <a:solidFill>
                  <a:srgbClr val="FFFFFF"/>
                </a:solidFill>
                <a:latin typeface="Calibri"/>
                <a:cs typeface="Calibri"/>
              </a:rPr>
              <a:t>60</a:t>
            </a:r>
            <a:r>
              <a:rPr sz="3350" b="1" spc="-100" dirty="0">
                <a:solidFill>
                  <a:srgbClr val="FFFFFF"/>
                </a:solidFill>
                <a:latin typeface="Calibri"/>
                <a:cs typeface="Calibri"/>
              </a:rPr>
              <a:t> </a:t>
            </a:r>
            <a:r>
              <a:rPr sz="3350" b="1" spc="-25" dirty="0">
                <a:solidFill>
                  <a:srgbClr val="FFFFFF"/>
                </a:solidFill>
                <a:latin typeface="Calibri"/>
                <a:cs typeface="Calibri"/>
              </a:rPr>
              <a:t>min</a:t>
            </a:r>
            <a:endParaRPr sz="3350" b="1" dirty="0">
              <a:latin typeface="Calibri"/>
              <a:cs typeface="Calibri"/>
            </a:endParaRPr>
          </a:p>
        </p:txBody>
      </p:sp>
      <p:sp>
        <p:nvSpPr>
          <p:cNvPr id="29" name="object 2">
            <a:extLst>
              <a:ext uri="{FF2B5EF4-FFF2-40B4-BE49-F238E27FC236}">
                <a16:creationId xmlns:a16="http://schemas.microsoft.com/office/drawing/2014/main" id="{82DE02BA-7E5B-6728-E146-46ABCF890600}"/>
              </a:ext>
            </a:extLst>
          </p:cNvPr>
          <p:cNvSpPr txBox="1">
            <a:spLocks noGrp="1"/>
          </p:cNvSpPr>
          <p:nvPr>
            <p:ph type="title" idx="4294967295"/>
          </p:nvPr>
        </p:nvSpPr>
        <p:spPr>
          <a:xfrm>
            <a:off x="1222865" y="824135"/>
            <a:ext cx="7990985" cy="900246"/>
          </a:xfrm>
          <a:prstGeom prst="rect">
            <a:avLst/>
          </a:prstGeom>
        </p:spPr>
        <p:txBody>
          <a:bodyPr vert="horz" wrap="square" lIns="0" tIns="15240" rIns="0" bIns="0" rtlCol="0">
            <a:spAutoFit/>
          </a:bodyPr>
          <a:lstStyle/>
          <a:p>
            <a:pPr marL="12700">
              <a:lnSpc>
                <a:spcPct val="100000"/>
              </a:lnSpc>
              <a:spcBef>
                <a:spcPts val="120"/>
              </a:spcBef>
            </a:pPr>
            <a:r>
              <a:rPr lang="fr-FR" sz="5750" b="1" spc="-150" dirty="0"/>
              <a:t>BEFORE STARTING </a:t>
            </a:r>
          </a:p>
        </p:txBody>
      </p:sp>
      <p:sp>
        <p:nvSpPr>
          <p:cNvPr id="27" name="object 9">
            <a:extLst>
              <a:ext uri="{FF2B5EF4-FFF2-40B4-BE49-F238E27FC236}">
                <a16:creationId xmlns:a16="http://schemas.microsoft.com/office/drawing/2014/main" id="{C0BE116A-5F64-DBE9-8453-009EADA9EE40}"/>
              </a:ext>
            </a:extLst>
          </p:cNvPr>
          <p:cNvSpPr txBox="1"/>
          <p:nvPr/>
        </p:nvSpPr>
        <p:spPr>
          <a:xfrm>
            <a:off x="3296718" y="7030628"/>
            <a:ext cx="3964940" cy="2351926"/>
          </a:xfrm>
          <a:prstGeom prst="rect">
            <a:avLst/>
          </a:prstGeom>
        </p:spPr>
        <p:txBody>
          <a:bodyPr vert="horz" wrap="square" lIns="0" tIns="144780" rIns="0" bIns="0" rtlCol="0">
            <a:spAutoFit/>
          </a:bodyPr>
          <a:lstStyle/>
          <a:p>
            <a:pPr marL="12700" marR="5080" indent="-635" algn="l">
              <a:lnSpc>
                <a:spcPts val="4880"/>
              </a:lnSpc>
              <a:spcBef>
                <a:spcPts val="1140"/>
              </a:spcBef>
            </a:pPr>
            <a:r>
              <a:rPr lang="fr-FR" sz="4950" b="1" spc="-300" dirty="0">
                <a:solidFill>
                  <a:srgbClr val="231F20"/>
                </a:solidFill>
                <a:latin typeface="Calibri"/>
                <a:cs typeface="Calibri"/>
              </a:rPr>
              <a:t>CAREER IN CYBERSECURITY</a:t>
            </a:r>
            <a:endParaRPr lang="fr-FR" sz="4950" b="1" spc="-300" dirty="0">
              <a:latin typeface="Calibri"/>
              <a:cs typeface="Calibri"/>
            </a:endParaRPr>
          </a:p>
          <a:p>
            <a:pPr marL="367665" marR="361315" algn="ctr">
              <a:lnSpc>
                <a:spcPts val="3390"/>
              </a:lnSpc>
              <a:spcBef>
                <a:spcPts val="625"/>
              </a:spcBef>
            </a:pPr>
            <a:r>
              <a:rPr lang="en-US" sz="2850" dirty="0">
                <a:solidFill>
                  <a:srgbClr val="231F20"/>
                </a:solidFill>
                <a:latin typeface="Calibri"/>
                <a:cs typeface="Calibri"/>
              </a:rPr>
              <a:t>Discover the diversity of professions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43541" y="4019083"/>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3" name="object 3"/>
          <p:cNvSpPr txBox="1"/>
          <p:nvPr/>
        </p:nvSpPr>
        <p:spPr>
          <a:xfrm>
            <a:off x="3614484" y="5288879"/>
            <a:ext cx="13752766" cy="2551339"/>
          </a:xfrm>
          <a:prstGeom prst="rect">
            <a:avLst/>
          </a:prstGeom>
        </p:spPr>
        <p:txBody>
          <a:bodyPr vert="horz" wrap="square" lIns="0" tIns="12065" rIns="0" bIns="0" rtlCol="0">
            <a:spAutoFit/>
          </a:bodyPr>
          <a:lstStyle/>
          <a:p>
            <a:pPr marL="12700" algn="ctr">
              <a:lnSpc>
                <a:spcPct val="100000"/>
              </a:lnSpc>
              <a:spcBef>
                <a:spcPts val="95"/>
              </a:spcBef>
            </a:pPr>
            <a:r>
              <a:rPr lang="fr-FR" sz="8250" b="1" spc="-150" dirty="0">
                <a:solidFill>
                  <a:srgbClr val="231F20"/>
                </a:solidFill>
                <a:latin typeface="Calibri"/>
                <a:cs typeface="Calibri"/>
              </a:rPr>
              <a:t>IT’S A SECTOR THAT RECRUITS A LOT</a:t>
            </a:r>
            <a:endParaRPr lang="fr-FR" sz="8250" b="1" spc="-150" dirty="0">
              <a:latin typeface="Calibri"/>
              <a:cs typeface="Calibri"/>
            </a:endParaRPr>
          </a:p>
        </p:txBody>
      </p:sp>
      <p:sp>
        <p:nvSpPr>
          <p:cNvPr id="24" name="object 10">
            <a:extLst>
              <a:ext uri="{FF2B5EF4-FFF2-40B4-BE49-F238E27FC236}">
                <a16:creationId xmlns:a16="http://schemas.microsoft.com/office/drawing/2014/main" id="{B75D113D-88BF-81F0-279E-6AD7FE2AB0E8}"/>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9F5E7A66-A952-40A8-3C68-B767E27BE10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5BDA7D6F-1B22-1533-6C37-0BED15EB0F3D}"/>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BA04EEC-5DE3-E5E3-BAB6-A74E5C25E6E0}"/>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1BAEF08E-B18C-7F17-B718-D1622670976E}"/>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912AC87B-660D-15CE-117E-EA8DF45D0E1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9E03CA20-1ED7-3FB9-AFFF-225317FAC664}"/>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22F0B61E-FC09-FD62-1180-11F99D5B9E1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6000A25D-36E6-DC59-D0A2-E0E5708BAD6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4BF7F8EE-7B91-D1F9-C3DB-D631245F3B1A}"/>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7BE84D26-9EA1-D8DD-786F-3F1043F70BEC}"/>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2D36C380-42DC-A2A0-023D-0E7C020365F5}"/>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B2F6CF26-6915-1B77-FAC2-C14FE77F000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DC336D26-B86E-8CC9-65A0-4AE434736E9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DC6BF0C-F6E0-F53D-BA82-E98172427373}"/>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6E5781-E08A-FB83-BF5C-2215270AE37D}"/>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A00FDF48-E4B8-C29C-E36A-D15736BAE62B}"/>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FF54AD0-9F18-893B-A45E-BE2F33D72F6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4D09A0E9-C939-E296-09E4-01ED12A8EA3F}"/>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544FA3C2-C8E2-9F30-8F25-0D2A7F0C1F2E}"/>
                </a:ext>
              </a:extLst>
            </p:cNvPr>
            <p:cNvPicPr/>
            <p:nvPr/>
          </p:nvPicPr>
          <p:blipFill>
            <a:blip r:embed="rId4" cstate="print"/>
            <a:stretch>
              <a:fillRect/>
            </a:stretch>
          </p:blipFill>
          <p:spPr>
            <a:xfrm>
              <a:off x="7098407" y="664936"/>
              <a:ext cx="90708" cy="160403"/>
            </a:xfrm>
            <a:prstGeom prst="rect">
              <a:avLst/>
            </a:prstGeom>
          </p:spPr>
        </p:pic>
      </p:grpSp>
    </p:spTree>
    <p:extLst>
      <p:ext uri="{BB962C8B-B14F-4D97-AF65-F5344CB8AC3E}">
        <p14:creationId xmlns:p14="http://schemas.microsoft.com/office/powerpoint/2010/main" val="4086369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543541" y="4019083"/>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3" name="object 3"/>
          <p:cNvSpPr txBox="1"/>
          <p:nvPr/>
        </p:nvSpPr>
        <p:spPr>
          <a:xfrm>
            <a:off x="3614484" y="5288879"/>
            <a:ext cx="13752766" cy="3833742"/>
          </a:xfrm>
          <a:prstGeom prst="rect">
            <a:avLst/>
          </a:prstGeom>
        </p:spPr>
        <p:txBody>
          <a:bodyPr vert="horz" wrap="square" lIns="0" tIns="12065" rIns="0" bIns="0" rtlCol="0">
            <a:spAutoFit/>
          </a:bodyPr>
          <a:lstStyle/>
          <a:p>
            <a:pPr marL="12700" algn="ctr">
              <a:lnSpc>
                <a:spcPct val="100000"/>
              </a:lnSpc>
              <a:spcBef>
                <a:spcPts val="95"/>
              </a:spcBef>
            </a:pPr>
            <a:r>
              <a:rPr lang="fr-FR" sz="8250" b="1" spc="-150" dirty="0">
                <a:solidFill>
                  <a:srgbClr val="231F20"/>
                </a:solidFill>
                <a:latin typeface="Calibri"/>
                <a:cs typeface="Calibri"/>
              </a:rPr>
              <a:t>IT’S A SECTOR THAT RECRUITS A LOT</a:t>
            </a:r>
          </a:p>
          <a:p>
            <a:pPr marL="12700" algn="ctr">
              <a:lnSpc>
                <a:spcPct val="100000"/>
              </a:lnSpc>
              <a:spcBef>
                <a:spcPts val="95"/>
              </a:spcBef>
            </a:pPr>
            <a:endParaRPr lang="fr-FR" sz="8250" b="1" spc="-150" dirty="0">
              <a:latin typeface="Calibri"/>
              <a:cs typeface="Calibri"/>
            </a:endParaRPr>
          </a:p>
        </p:txBody>
      </p:sp>
      <p:sp>
        <p:nvSpPr>
          <p:cNvPr id="24" name="object 10">
            <a:extLst>
              <a:ext uri="{FF2B5EF4-FFF2-40B4-BE49-F238E27FC236}">
                <a16:creationId xmlns:a16="http://schemas.microsoft.com/office/drawing/2014/main" id="{B75D113D-88BF-81F0-279E-6AD7FE2AB0E8}"/>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9F5E7A66-A952-40A8-3C68-B767E27BE10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5BDA7D6F-1B22-1533-6C37-0BED15EB0F3D}"/>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BA04EEC-5DE3-E5E3-BAB6-A74E5C25E6E0}"/>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1BAEF08E-B18C-7F17-B718-D1622670976E}"/>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912AC87B-660D-15CE-117E-EA8DF45D0E1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9E03CA20-1ED7-3FB9-AFFF-225317FAC664}"/>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22F0B61E-FC09-FD62-1180-11F99D5B9E1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6000A25D-36E6-DC59-D0A2-E0E5708BAD6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4BF7F8EE-7B91-D1F9-C3DB-D631245F3B1A}"/>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7BE84D26-9EA1-D8DD-786F-3F1043F70BEC}"/>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2D36C380-42DC-A2A0-023D-0E7C020365F5}"/>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B2F6CF26-6915-1B77-FAC2-C14FE77F000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DC336D26-B86E-8CC9-65A0-4AE434736E9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DC6BF0C-F6E0-F53D-BA82-E98172427373}"/>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6E5781-E08A-FB83-BF5C-2215270AE37D}"/>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A00FDF48-E4B8-C29C-E36A-D15736BAE62B}"/>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FF54AD0-9F18-893B-A45E-BE2F33D72F6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4D09A0E9-C939-E296-09E4-01ED12A8EA3F}"/>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544FA3C2-C8E2-9F30-8F25-0D2A7F0C1F2E}"/>
                </a:ext>
              </a:extLst>
            </p:cNvPr>
            <p:cNvPicPr/>
            <p:nvPr/>
          </p:nvPicPr>
          <p:blipFill>
            <a:blip r:embed="rId4" cstate="print"/>
            <a:stretch>
              <a:fillRect/>
            </a:stretch>
          </p:blipFill>
          <p:spPr>
            <a:xfrm>
              <a:off x="7098407" y="664936"/>
              <a:ext cx="90708" cy="160403"/>
            </a:xfrm>
            <a:prstGeom prst="rect">
              <a:avLst/>
            </a:prstGeom>
          </p:spPr>
        </p:pic>
      </p:grpSp>
      <p:sp>
        <p:nvSpPr>
          <p:cNvPr id="5" name="object 4">
            <a:extLst>
              <a:ext uri="{FF2B5EF4-FFF2-40B4-BE49-F238E27FC236}">
                <a16:creationId xmlns:a16="http://schemas.microsoft.com/office/drawing/2014/main" id="{734CE0E5-33FE-6DB9-35D6-EA7C17DAEA70}"/>
              </a:ext>
            </a:extLst>
          </p:cNvPr>
          <p:cNvSpPr/>
          <p:nvPr/>
        </p:nvSpPr>
        <p:spPr>
          <a:xfrm>
            <a:off x="8482117" y="3609094"/>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6" name="object 5">
            <a:extLst>
              <a:ext uri="{FF2B5EF4-FFF2-40B4-BE49-F238E27FC236}">
                <a16:creationId xmlns:a16="http://schemas.microsoft.com/office/drawing/2014/main" id="{F713BC67-9CE1-6593-2ADC-5191414BF4B1}"/>
              </a:ext>
            </a:extLst>
          </p:cNvPr>
          <p:cNvSpPr txBox="1"/>
          <p:nvPr/>
        </p:nvSpPr>
        <p:spPr>
          <a:xfrm rot="20880000">
            <a:off x="8821134" y="4057045"/>
            <a:ext cx="2439629" cy="1020985"/>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TRUE</a:t>
            </a:r>
            <a:endParaRPr lang="fr-FR" sz="11500" b="1" spc="-150" baseline="1371" dirty="0">
              <a:latin typeface="Calibri"/>
              <a:cs typeface="Calibri"/>
            </a:endParaRPr>
          </a:p>
        </p:txBody>
      </p:sp>
      <p:sp>
        <p:nvSpPr>
          <p:cNvPr id="7" name="TextBox 6">
            <a:extLst>
              <a:ext uri="{FF2B5EF4-FFF2-40B4-BE49-F238E27FC236}">
                <a16:creationId xmlns:a16="http://schemas.microsoft.com/office/drawing/2014/main" id="{74CC1A19-64E3-932C-78CA-F1484C13F8F0}"/>
              </a:ext>
            </a:extLst>
          </p:cNvPr>
          <p:cNvSpPr txBox="1"/>
          <p:nvPr/>
        </p:nvSpPr>
        <p:spPr>
          <a:xfrm>
            <a:off x="5986342" y="8028620"/>
            <a:ext cx="8131417" cy="1292662"/>
          </a:xfrm>
          <a:prstGeom prst="rect">
            <a:avLst/>
          </a:prstGeom>
          <a:noFill/>
        </p:spPr>
        <p:txBody>
          <a:bodyPr wrap="square" rtlCol="0">
            <a:spAutoFit/>
          </a:bodyPr>
          <a:lstStyle/>
          <a:p>
            <a:pPr algn="ctr"/>
            <a:r>
              <a:rPr lang="en-US" sz="2000" b="1" dirty="0">
                <a:solidFill>
                  <a:srgbClr val="9A604D"/>
                </a:solidFill>
                <a:latin typeface="Calibri"/>
                <a:cs typeface="Calibri"/>
              </a:rPr>
              <a:t>Yes, the cybersecurity sector is recruiting a lot and around the world. There is a shortage of talent in the cybersecurity field with several million vacancies worldwide.</a:t>
            </a:r>
          </a:p>
          <a:p>
            <a:pPr algn="just"/>
            <a:endParaRPr lang="fr-F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538036" y="4621051"/>
            <a:ext cx="11686213" cy="3820918"/>
          </a:xfrm>
          <a:prstGeom prst="rect">
            <a:avLst/>
          </a:prstGeom>
        </p:spPr>
        <p:txBody>
          <a:bodyPr vert="horz" wrap="square" lIns="0" tIns="12065" rIns="0" bIns="0" rtlCol="0">
            <a:spAutoFit/>
          </a:bodyPr>
          <a:lstStyle/>
          <a:p>
            <a:pPr marL="12700" algn="ctr">
              <a:spcBef>
                <a:spcPts val="95"/>
              </a:spcBef>
            </a:pPr>
            <a:r>
              <a:rPr lang="fr-FR" sz="8250" b="1" spc="-150" dirty="0">
                <a:solidFill>
                  <a:srgbClr val="231F20"/>
                </a:solidFill>
                <a:latin typeface="Calibri"/>
                <a:cs typeface="Calibri"/>
              </a:rPr>
              <a:t>TO WORK IN CYBERSECURITY YOU NEED TO BE AN ENGINEER </a:t>
            </a:r>
          </a:p>
        </p:txBody>
      </p:sp>
      <p:sp>
        <p:nvSpPr>
          <p:cNvPr id="24" name="object 10">
            <a:extLst>
              <a:ext uri="{FF2B5EF4-FFF2-40B4-BE49-F238E27FC236}">
                <a16:creationId xmlns:a16="http://schemas.microsoft.com/office/drawing/2014/main" id="{E559B7CE-E8C9-5FB0-AD6B-531DEF1F5D6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A8479A2-4489-3A26-E898-CD28B51167D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50BB1CF3-59EE-16BE-59B0-70EFC77437D9}"/>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3B07DC72-28B3-188C-FB01-027E4B73E90F}"/>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E30247F0-4394-CE37-34C0-5DAC668C05F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BEFA605B-09A9-B758-D9B5-452110DA89B3}"/>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8C7C04AA-BB4D-D989-90E8-D22AB6D86A00}"/>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FEB22AA-8C5C-6333-DA9C-412F21D31E7D}"/>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C693C3BA-0923-DB67-F24A-3A333C0E4D54}"/>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0A01EF4-DF8C-6602-933F-5E55392E2934}"/>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38BB99E-0B3B-3B96-54E4-E30D5996C637}"/>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BE5CD41-E69D-895B-25E6-6645E5A52836}"/>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F9B7CA8-F33D-0CE4-17CD-32B67A16FD1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3A0ECCF8-AC19-05F3-EF69-916B2BCCD792}"/>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130B3F7A-6D15-DAA7-411F-5A7B48B1A0B4}"/>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C135B7-44EE-13FA-3B00-7F338F817A96}"/>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A9CE1BC-B528-4168-7F41-2C0A139235C8}"/>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A6C959CB-D4B0-6DED-26D1-F6FAC18E85E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BCF4A478-FA1B-2BB9-7F57-0D653D1446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623D4DBA-62F2-C468-B185-2DDC4F4C3847}"/>
                </a:ext>
              </a:extLst>
            </p:cNvPr>
            <p:cNvPicPr/>
            <p:nvPr/>
          </p:nvPicPr>
          <p:blipFill>
            <a:blip r:embed="rId4" cstate="print"/>
            <a:stretch>
              <a:fillRect/>
            </a:stretch>
          </p:blipFill>
          <p:spPr>
            <a:xfrm>
              <a:off x="7098407" y="664936"/>
              <a:ext cx="90708" cy="160403"/>
            </a:xfrm>
            <a:prstGeom prst="rect">
              <a:avLst/>
            </a:prstGeom>
          </p:spPr>
        </p:pic>
      </p:grpSp>
      <p:sp>
        <p:nvSpPr>
          <p:cNvPr id="10" name="object 2">
            <a:extLst>
              <a:ext uri="{FF2B5EF4-FFF2-40B4-BE49-F238E27FC236}">
                <a16:creationId xmlns:a16="http://schemas.microsoft.com/office/drawing/2014/main" id="{AC63A4CD-3C9A-B7C2-70D2-ECF56B848D1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538036" y="4621051"/>
            <a:ext cx="11686213" cy="3820918"/>
          </a:xfrm>
          <a:prstGeom prst="rect">
            <a:avLst/>
          </a:prstGeom>
        </p:spPr>
        <p:txBody>
          <a:bodyPr vert="horz" wrap="square" lIns="0" tIns="12065" rIns="0" bIns="0" rtlCol="0">
            <a:spAutoFit/>
          </a:bodyPr>
          <a:lstStyle/>
          <a:p>
            <a:pPr marL="12700" algn="ctr">
              <a:spcBef>
                <a:spcPts val="95"/>
              </a:spcBef>
            </a:pPr>
            <a:r>
              <a:rPr lang="fr-FR" sz="8250" b="1" spc="-150" dirty="0">
                <a:solidFill>
                  <a:srgbClr val="231F20"/>
                </a:solidFill>
                <a:latin typeface="Calibri"/>
                <a:cs typeface="Calibri"/>
              </a:rPr>
              <a:t>TO WORK IN CYBERSECURITY YOU NEED TO BE AN ENGINEER </a:t>
            </a:r>
          </a:p>
        </p:txBody>
      </p:sp>
      <p:sp>
        <p:nvSpPr>
          <p:cNvPr id="24" name="object 10">
            <a:extLst>
              <a:ext uri="{FF2B5EF4-FFF2-40B4-BE49-F238E27FC236}">
                <a16:creationId xmlns:a16="http://schemas.microsoft.com/office/drawing/2014/main" id="{E559B7CE-E8C9-5FB0-AD6B-531DEF1F5D6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A8479A2-4489-3A26-E898-CD28B51167D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50BB1CF3-59EE-16BE-59B0-70EFC77437D9}"/>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3B07DC72-28B3-188C-FB01-027E4B73E90F}"/>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E30247F0-4394-CE37-34C0-5DAC668C05F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BEFA605B-09A9-B758-D9B5-452110DA89B3}"/>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8C7C04AA-BB4D-D989-90E8-D22AB6D86A00}"/>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FEB22AA-8C5C-6333-DA9C-412F21D31E7D}"/>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C693C3BA-0923-DB67-F24A-3A333C0E4D54}"/>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0A01EF4-DF8C-6602-933F-5E55392E2934}"/>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38BB99E-0B3B-3B96-54E4-E30D5996C637}"/>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BE5CD41-E69D-895B-25E6-6645E5A52836}"/>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F9B7CA8-F33D-0CE4-17CD-32B67A16FD1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3A0ECCF8-AC19-05F3-EF69-916B2BCCD792}"/>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130B3F7A-6D15-DAA7-411F-5A7B48B1A0B4}"/>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C135B7-44EE-13FA-3B00-7F338F817A96}"/>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A9CE1BC-B528-4168-7F41-2C0A139235C8}"/>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A6C959CB-D4B0-6DED-26D1-F6FAC18E85E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BCF4A478-FA1B-2BB9-7F57-0D653D1446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623D4DBA-62F2-C468-B185-2DDC4F4C3847}"/>
                </a:ext>
              </a:extLst>
            </p:cNvPr>
            <p:cNvPicPr/>
            <p:nvPr/>
          </p:nvPicPr>
          <p:blipFill>
            <a:blip r:embed="rId4" cstate="print"/>
            <a:stretch>
              <a:fillRect/>
            </a:stretch>
          </p:blipFill>
          <p:spPr>
            <a:xfrm>
              <a:off x="7098407" y="664936"/>
              <a:ext cx="90708" cy="160403"/>
            </a:xfrm>
            <a:prstGeom prst="rect">
              <a:avLst/>
            </a:prstGeom>
          </p:spPr>
        </p:pic>
      </p:grpSp>
      <p:sp>
        <p:nvSpPr>
          <p:cNvPr id="10" name="object 2">
            <a:extLst>
              <a:ext uri="{FF2B5EF4-FFF2-40B4-BE49-F238E27FC236}">
                <a16:creationId xmlns:a16="http://schemas.microsoft.com/office/drawing/2014/main" id="{AC63A4CD-3C9A-B7C2-70D2-ECF56B848D1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2" name="object 4">
            <a:extLst>
              <a:ext uri="{FF2B5EF4-FFF2-40B4-BE49-F238E27FC236}">
                <a16:creationId xmlns:a16="http://schemas.microsoft.com/office/drawing/2014/main" id="{6F7606FC-1E88-26ED-8C3C-9A0E8150B07F}"/>
              </a:ext>
            </a:extLst>
          </p:cNvPr>
          <p:cNvSpPr/>
          <p:nvPr/>
        </p:nvSpPr>
        <p:spPr>
          <a:xfrm>
            <a:off x="8618113" y="2949252"/>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4" name="object 5">
            <a:extLst>
              <a:ext uri="{FF2B5EF4-FFF2-40B4-BE49-F238E27FC236}">
                <a16:creationId xmlns:a16="http://schemas.microsoft.com/office/drawing/2014/main" id="{24CD2474-8B98-6C5A-122D-E96B7E953789}"/>
              </a:ext>
            </a:extLst>
          </p:cNvPr>
          <p:cNvSpPr txBox="1"/>
          <p:nvPr/>
        </p:nvSpPr>
        <p:spPr>
          <a:xfrm rot="840000">
            <a:off x="8884922" y="3406507"/>
            <a:ext cx="2842534" cy="1020985"/>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FALSE</a:t>
            </a:r>
          </a:p>
        </p:txBody>
      </p:sp>
      <p:sp>
        <p:nvSpPr>
          <p:cNvPr id="6" name="TextBox 5">
            <a:extLst>
              <a:ext uri="{FF2B5EF4-FFF2-40B4-BE49-F238E27FC236}">
                <a16:creationId xmlns:a16="http://schemas.microsoft.com/office/drawing/2014/main" id="{0D5D42BE-4EC5-982A-BB32-149036975608}"/>
              </a:ext>
            </a:extLst>
          </p:cNvPr>
          <p:cNvSpPr txBox="1"/>
          <p:nvPr/>
        </p:nvSpPr>
        <p:spPr>
          <a:xfrm>
            <a:off x="5022850" y="8669879"/>
            <a:ext cx="10515600" cy="1363387"/>
          </a:xfrm>
          <a:prstGeom prst="rect">
            <a:avLst/>
          </a:prstGeom>
          <a:noFill/>
        </p:spPr>
        <p:txBody>
          <a:bodyPr wrap="square">
            <a:spAutoFit/>
          </a:bodyPr>
          <a:lstStyle/>
          <a:p>
            <a:pPr marL="1726564" marR="1674495" indent="-46990" algn="ctr">
              <a:lnSpc>
                <a:spcPct val="103899"/>
              </a:lnSpc>
              <a:spcBef>
                <a:spcPts val="1730"/>
              </a:spcBef>
            </a:pPr>
            <a:r>
              <a:rPr lang="en-GB" sz="2005" b="1" spc="105" dirty="0">
                <a:solidFill>
                  <a:srgbClr val="9A604D"/>
                </a:solidFill>
                <a:latin typeface="Calibri"/>
                <a:cs typeface="Calibri"/>
              </a:rPr>
              <a:t>No, working in cybersecurity does not necessarily mean being an engineer. There are also non-technical jobs, such as awareness-raising and all the cybersecurity jobs involving commercial and legal aspects.</a:t>
            </a:r>
          </a:p>
        </p:txBody>
      </p:sp>
    </p:spTree>
    <p:extLst>
      <p:ext uri="{BB962C8B-B14F-4D97-AF65-F5344CB8AC3E}">
        <p14:creationId xmlns:p14="http://schemas.microsoft.com/office/powerpoint/2010/main" val="1009128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403850" y="4621051"/>
            <a:ext cx="9296400" cy="4926989"/>
          </a:xfrm>
          <a:prstGeom prst="rect">
            <a:avLst/>
          </a:prstGeom>
        </p:spPr>
        <p:txBody>
          <a:bodyPr vert="horz" wrap="square" lIns="0" tIns="129539" rIns="0" bIns="0" rtlCol="0">
            <a:spAutoFit/>
          </a:bodyPr>
          <a:lstStyle/>
          <a:p>
            <a:pPr marL="12065" marR="5080" algn="ctr">
              <a:lnSpc>
                <a:spcPts val="9070"/>
              </a:lnSpc>
              <a:spcBef>
                <a:spcPts val="1019"/>
              </a:spcBef>
            </a:pPr>
            <a:r>
              <a:rPr lang="fr-FR" sz="8250" b="1" spc="-150" dirty="0">
                <a:latin typeface="Calibri"/>
                <a:cs typeface="Calibri"/>
              </a:rPr>
              <a:t>CYBERSECURITY MEANS BEING GOOD AT MATH</a:t>
            </a:r>
          </a:p>
          <a:p>
            <a:pPr marL="12065" marR="5080" algn="ctr">
              <a:lnSpc>
                <a:spcPts val="9070"/>
              </a:lnSpc>
              <a:spcBef>
                <a:spcPts val="1019"/>
              </a:spcBef>
            </a:pPr>
            <a:endParaRPr lang="fr-FR" sz="8250" b="1" spc="-150" dirty="0">
              <a:latin typeface="Calibri"/>
              <a:cs typeface="Calibri"/>
            </a:endParaRPr>
          </a:p>
        </p:txBody>
      </p:sp>
      <p:sp>
        <p:nvSpPr>
          <p:cNvPr id="24" name="object 10">
            <a:extLst>
              <a:ext uri="{FF2B5EF4-FFF2-40B4-BE49-F238E27FC236}">
                <a16:creationId xmlns:a16="http://schemas.microsoft.com/office/drawing/2014/main" id="{90ED7F83-C234-9C25-06CA-FFB73057541E}"/>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C6A35F3-EA33-E145-9493-ED6576A3AF2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4020CA29-760B-948C-6CE0-97D59A55D486}"/>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68C40E02-5B3E-ACC1-F6C8-3A613886FF06}"/>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55CC922-0C5D-175F-19E3-22B8CF4B158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4BDD7B0-5189-AEAC-098B-EDEAF45FC3D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9873027-4849-ADF2-0E03-650DFB3A7616}"/>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D5F33DE-16EE-EDE7-DE82-B25571C346C8}"/>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2A71F4C2-00FC-826D-A93E-A29895A31F5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BF8AEE4-C43A-7E58-A5FA-BE5E53522F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0235F5ED-14F0-D2FB-B3A9-AE7EE14C027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9A6D484-E3FB-5C49-DB5B-8DC6471E8AF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27DFF60D-8834-E84E-DAA4-3A3198BE0EB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7F7194D8-1450-9EA8-8AB6-F519429C8215}"/>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77626FF-691A-4911-7B04-2E9E94910C1B}"/>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E5409929-AE49-B680-1A3C-9CB20C28D2B1}"/>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4A73F919-79BC-9E5E-2322-8049EB0961A0}"/>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152F7E46-DE1C-482A-A804-18CFBA3CC27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FDD0F5A1-6783-A755-F58E-26B8375FCDC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A79F021-DDD9-F463-8673-0E3AC9A5B0B7}"/>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50AC9D3-D9EA-491B-0D45-45A4B20A4D56}"/>
              </a:ext>
            </a:extLst>
          </p:cNvPr>
          <p:cNvSpPr txBox="1"/>
          <p:nvPr/>
        </p:nvSpPr>
        <p:spPr>
          <a:xfrm>
            <a:off x="7518235" y="3344727"/>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403850" y="4621051"/>
            <a:ext cx="9296400" cy="4926989"/>
          </a:xfrm>
          <a:prstGeom prst="rect">
            <a:avLst/>
          </a:prstGeom>
        </p:spPr>
        <p:txBody>
          <a:bodyPr vert="horz" wrap="square" lIns="0" tIns="129539" rIns="0" bIns="0" rtlCol="0">
            <a:spAutoFit/>
          </a:bodyPr>
          <a:lstStyle/>
          <a:p>
            <a:pPr marL="12065" marR="5080" algn="ctr">
              <a:lnSpc>
                <a:spcPts val="9070"/>
              </a:lnSpc>
              <a:spcBef>
                <a:spcPts val="1019"/>
              </a:spcBef>
            </a:pPr>
            <a:r>
              <a:rPr lang="fr-FR" sz="8250" b="1" spc="-150" dirty="0">
                <a:latin typeface="Calibri"/>
                <a:cs typeface="Calibri"/>
              </a:rPr>
              <a:t>CYBERSECURITY MEANS BEING GOOD AT MATH</a:t>
            </a:r>
          </a:p>
          <a:p>
            <a:pPr marL="12065" marR="5080" algn="ctr">
              <a:lnSpc>
                <a:spcPts val="9070"/>
              </a:lnSpc>
              <a:spcBef>
                <a:spcPts val="1019"/>
              </a:spcBef>
            </a:pPr>
            <a:endParaRPr lang="fr-FR" sz="8250" b="1" spc="-150" dirty="0">
              <a:latin typeface="Calibri"/>
              <a:cs typeface="Calibri"/>
            </a:endParaRPr>
          </a:p>
        </p:txBody>
      </p:sp>
      <p:sp>
        <p:nvSpPr>
          <p:cNvPr id="24" name="object 10">
            <a:extLst>
              <a:ext uri="{FF2B5EF4-FFF2-40B4-BE49-F238E27FC236}">
                <a16:creationId xmlns:a16="http://schemas.microsoft.com/office/drawing/2014/main" id="{90ED7F83-C234-9C25-06CA-FFB73057541E}"/>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C6A35F3-EA33-E145-9493-ED6576A3AF2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4020CA29-760B-948C-6CE0-97D59A55D486}"/>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68C40E02-5B3E-ACC1-F6C8-3A613886FF06}"/>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55CC922-0C5D-175F-19E3-22B8CF4B158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4BDD7B0-5189-AEAC-098B-EDEAF45FC3D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9873027-4849-ADF2-0E03-650DFB3A7616}"/>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D5F33DE-16EE-EDE7-DE82-B25571C346C8}"/>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2A71F4C2-00FC-826D-A93E-A29895A31F5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BF8AEE4-C43A-7E58-A5FA-BE5E53522F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0235F5ED-14F0-D2FB-B3A9-AE7EE14C027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9A6D484-E3FB-5C49-DB5B-8DC6471E8AF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27DFF60D-8834-E84E-DAA4-3A3198BE0EB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7F7194D8-1450-9EA8-8AB6-F519429C8215}"/>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77626FF-691A-4911-7B04-2E9E94910C1B}"/>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E5409929-AE49-B680-1A3C-9CB20C28D2B1}"/>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4A73F919-79BC-9E5E-2322-8049EB0961A0}"/>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152F7E46-DE1C-482A-A804-18CFBA3CC27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FDD0F5A1-6783-A755-F58E-26B8375FCDC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A79F021-DDD9-F463-8673-0E3AC9A5B0B7}"/>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50AC9D3-D9EA-491B-0D45-45A4B20A4D56}"/>
              </a:ext>
            </a:extLst>
          </p:cNvPr>
          <p:cNvSpPr txBox="1"/>
          <p:nvPr/>
        </p:nvSpPr>
        <p:spPr>
          <a:xfrm>
            <a:off x="7518235" y="3344727"/>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2" name="object 6">
            <a:extLst>
              <a:ext uri="{FF2B5EF4-FFF2-40B4-BE49-F238E27FC236}">
                <a16:creationId xmlns:a16="http://schemas.microsoft.com/office/drawing/2014/main" id="{C74F22D2-C8B8-C27A-054A-C452B62B97D8}"/>
              </a:ext>
            </a:extLst>
          </p:cNvPr>
          <p:cNvSpPr txBox="1"/>
          <p:nvPr/>
        </p:nvSpPr>
        <p:spPr>
          <a:xfrm>
            <a:off x="5793740" y="8645834"/>
            <a:ext cx="8516620" cy="1110817"/>
          </a:xfrm>
          <a:prstGeom prst="rect">
            <a:avLst/>
          </a:prstGeom>
        </p:spPr>
        <p:txBody>
          <a:bodyPr vert="horz" wrap="square" lIns="0" tIns="137795" rIns="0" bIns="0" rtlCol="0">
            <a:spAutoFit/>
          </a:bodyPr>
          <a:lstStyle/>
          <a:p>
            <a:pPr marL="495934" marR="492759" algn="ctr">
              <a:lnSpc>
                <a:spcPct val="103899"/>
              </a:lnSpc>
              <a:spcBef>
                <a:spcPts val="1730"/>
              </a:spcBef>
            </a:pPr>
            <a:r>
              <a:rPr lang="en-GB" sz="2050" b="1" spc="75" dirty="0">
                <a:solidFill>
                  <a:srgbClr val="9A604D"/>
                </a:solidFill>
                <a:latin typeface="Calibri"/>
                <a:cs typeface="Calibri"/>
              </a:rPr>
              <a:t>Cybersecurity is all about common sense, critical thinking and knowledge. This does not mean that you should not be good at maths!</a:t>
            </a:r>
            <a:endParaRPr sz="2050" b="1" dirty="0">
              <a:latin typeface="Calibri"/>
              <a:cs typeface="Calibri"/>
            </a:endParaRPr>
          </a:p>
        </p:txBody>
      </p:sp>
      <p:sp>
        <p:nvSpPr>
          <p:cNvPr id="4" name="object 4">
            <a:extLst>
              <a:ext uri="{FF2B5EF4-FFF2-40B4-BE49-F238E27FC236}">
                <a16:creationId xmlns:a16="http://schemas.microsoft.com/office/drawing/2014/main" id="{862A5C3C-A539-BC00-0A5E-AC5DC55AEC8B}"/>
              </a:ext>
            </a:extLst>
          </p:cNvPr>
          <p:cNvSpPr/>
          <p:nvPr/>
        </p:nvSpPr>
        <p:spPr>
          <a:xfrm>
            <a:off x="8618113" y="2949252"/>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5" name="object 5">
            <a:extLst>
              <a:ext uri="{FF2B5EF4-FFF2-40B4-BE49-F238E27FC236}">
                <a16:creationId xmlns:a16="http://schemas.microsoft.com/office/drawing/2014/main" id="{9CE10D47-0B20-D13B-6540-ABB0AB9726C0}"/>
              </a:ext>
            </a:extLst>
          </p:cNvPr>
          <p:cNvSpPr txBox="1"/>
          <p:nvPr/>
        </p:nvSpPr>
        <p:spPr>
          <a:xfrm rot="840000">
            <a:off x="8884922" y="3406507"/>
            <a:ext cx="2842534" cy="1020985"/>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FALSE</a:t>
            </a:r>
          </a:p>
        </p:txBody>
      </p:sp>
    </p:spTree>
    <p:extLst>
      <p:ext uri="{BB962C8B-B14F-4D97-AF65-F5344CB8AC3E}">
        <p14:creationId xmlns:p14="http://schemas.microsoft.com/office/powerpoint/2010/main" val="1389089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217562" y="4411341"/>
            <a:ext cx="10320888" cy="4926989"/>
          </a:xfrm>
          <a:prstGeom prst="rect">
            <a:avLst/>
          </a:prstGeom>
        </p:spPr>
        <p:txBody>
          <a:bodyPr vert="horz" wrap="square" lIns="0" tIns="129539" rIns="0" bIns="0" rtlCol="0">
            <a:spAutoFit/>
          </a:bodyPr>
          <a:lstStyle/>
          <a:p>
            <a:pPr marL="405130" marR="5080" indent="-393065" algn="ctr">
              <a:lnSpc>
                <a:spcPts val="9070"/>
              </a:lnSpc>
              <a:spcBef>
                <a:spcPts val="1019"/>
              </a:spcBef>
            </a:pPr>
            <a:r>
              <a:rPr lang="fr-FR" sz="8250" b="1" spc="-150" dirty="0">
                <a:latin typeface="Calibri"/>
                <a:cs typeface="Calibri"/>
              </a:rPr>
              <a:t>THESE ARE JOBS WHERE YOU HAVE TO KNOW HOW TO CODE</a:t>
            </a:r>
          </a:p>
          <a:p>
            <a:pPr marL="405130" marR="5080" indent="-393065">
              <a:lnSpc>
                <a:spcPts val="9070"/>
              </a:lnSpc>
              <a:spcBef>
                <a:spcPts val="1019"/>
              </a:spcBef>
            </a:pPr>
            <a:endParaRPr lang="fr-FR" sz="8250" b="1" spc="-150" dirty="0">
              <a:latin typeface="Calibri"/>
              <a:cs typeface="Calibri"/>
            </a:endParaRPr>
          </a:p>
        </p:txBody>
      </p:sp>
      <p:sp>
        <p:nvSpPr>
          <p:cNvPr id="24" name="object 10">
            <a:extLst>
              <a:ext uri="{FF2B5EF4-FFF2-40B4-BE49-F238E27FC236}">
                <a16:creationId xmlns:a16="http://schemas.microsoft.com/office/drawing/2014/main" id="{C1CB191F-148E-961D-2FD6-DC2EB5233417}"/>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396E487-9076-28B7-F66E-B0BEE519F37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90ADD018-C9C3-F4EB-1423-02C4A19DE30F}"/>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6C57DE9-9A92-DD33-FB01-BD084205AC3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822A94D5-66C7-2C83-5D0D-743F7422A4B7}"/>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750B3702-E9A1-92B2-EF3B-90655BD23AF7}"/>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5D330E34-CEB8-6098-BE82-CA571C11F4CB}"/>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751F77A6-B2B0-C32B-38A3-C8BB2B431697}"/>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BFCA1769-AF0E-625F-EE5F-F406C834C46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A618DE51-E11E-657D-BA92-F92642D12776}"/>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A7FB3FA-FF71-8FA1-F0B8-0BDB2EF28D9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BF92CB01-1CCC-2D19-C79E-D7E7E807CE8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0644CB51-AA2C-FEBD-3E4C-CC4B489C656F}"/>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5412D0D7-15E1-B035-9472-7C701F082BA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99EF9253-73D8-5752-0A3C-B90DEB92FAF2}"/>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C12EB5BB-8EE2-0E1D-9978-7EC1D6BEAA57}"/>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B8F826E-B3BA-80FF-ABEA-21A1E9BBB32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CE955E6-7430-0056-C137-637D9287CBA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E1C57242-4DC5-3777-98E3-36BBE8165412}"/>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B2A18FE9-D02F-25B1-FCB7-72F6E9465435}"/>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5878B72F-178D-6C90-B593-18C56D7B9E4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Tree>
    <p:extLst>
      <p:ext uri="{BB962C8B-B14F-4D97-AF65-F5344CB8AC3E}">
        <p14:creationId xmlns:p14="http://schemas.microsoft.com/office/powerpoint/2010/main" val="490436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217562" y="4411341"/>
            <a:ext cx="10320888" cy="4926989"/>
          </a:xfrm>
          <a:prstGeom prst="rect">
            <a:avLst/>
          </a:prstGeom>
        </p:spPr>
        <p:txBody>
          <a:bodyPr vert="horz" wrap="square" lIns="0" tIns="129539" rIns="0" bIns="0" rtlCol="0">
            <a:spAutoFit/>
          </a:bodyPr>
          <a:lstStyle/>
          <a:p>
            <a:pPr marL="405130" marR="5080" indent="-393065" algn="ctr">
              <a:lnSpc>
                <a:spcPts val="9070"/>
              </a:lnSpc>
              <a:spcBef>
                <a:spcPts val="1019"/>
              </a:spcBef>
            </a:pPr>
            <a:r>
              <a:rPr lang="fr-FR" sz="8250" b="1" spc="-150" dirty="0">
                <a:latin typeface="Calibri"/>
                <a:cs typeface="Calibri"/>
              </a:rPr>
              <a:t>THESE ARE JOBS WHERE YOU HAVE TO KNOW HOW TO CODE</a:t>
            </a:r>
          </a:p>
          <a:p>
            <a:pPr marL="405130" marR="5080" indent="-393065">
              <a:lnSpc>
                <a:spcPts val="9070"/>
              </a:lnSpc>
              <a:spcBef>
                <a:spcPts val="1019"/>
              </a:spcBef>
            </a:pPr>
            <a:endParaRPr lang="fr-FR" sz="8250" b="1" spc="-150" dirty="0">
              <a:latin typeface="Calibri"/>
              <a:cs typeface="Calibri"/>
            </a:endParaRPr>
          </a:p>
        </p:txBody>
      </p:sp>
      <p:sp>
        <p:nvSpPr>
          <p:cNvPr id="24" name="object 10">
            <a:extLst>
              <a:ext uri="{FF2B5EF4-FFF2-40B4-BE49-F238E27FC236}">
                <a16:creationId xmlns:a16="http://schemas.microsoft.com/office/drawing/2014/main" id="{C1CB191F-148E-961D-2FD6-DC2EB5233417}"/>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396E487-9076-28B7-F66E-B0BEE519F37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90ADD018-C9C3-F4EB-1423-02C4A19DE30F}"/>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6C57DE9-9A92-DD33-FB01-BD084205AC3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822A94D5-66C7-2C83-5D0D-743F7422A4B7}"/>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750B3702-E9A1-92B2-EF3B-90655BD23AF7}"/>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5D330E34-CEB8-6098-BE82-CA571C11F4CB}"/>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751F77A6-B2B0-C32B-38A3-C8BB2B431697}"/>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BFCA1769-AF0E-625F-EE5F-F406C834C46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A618DE51-E11E-657D-BA92-F92642D12776}"/>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A7FB3FA-FF71-8FA1-F0B8-0BDB2EF28D9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BF92CB01-1CCC-2D19-C79E-D7E7E807CE8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0644CB51-AA2C-FEBD-3E4C-CC4B489C656F}"/>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5412D0D7-15E1-B035-9472-7C701F082BA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99EF9253-73D8-5752-0A3C-B90DEB92FAF2}"/>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C12EB5BB-8EE2-0E1D-9978-7EC1D6BEAA57}"/>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B8F826E-B3BA-80FF-ABEA-21A1E9BBB32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CE955E6-7430-0056-C137-637D9287CBA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E1C57242-4DC5-3777-98E3-36BBE8165412}"/>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B2A18FE9-D02F-25B1-FCB7-72F6E9465435}"/>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5878B72F-178D-6C90-B593-18C56D7B9E4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2" name="object 4">
            <a:extLst>
              <a:ext uri="{FF2B5EF4-FFF2-40B4-BE49-F238E27FC236}">
                <a16:creationId xmlns:a16="http://schemas.microsoft.com/office/drawing/2014/main" id="{D525F49A-7C1A-4525-F395-D382AC8C9544}"/>
              </a:ext>
            </a:extLst>
          </p:cNvPr>
          <p:cNvSpPr/>
          <p:nvPr/>
        </p:nvSpPr>
        <p:spPr>
          <a:xfrm>
            <a:off x="8456737" y="2713986"/>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4" name="object 5">
            <a:extLst>
              <a:ext uri="{FF2B5EF4-FFF2-40B4-BE49-F238E27FC236}">
                <a16:creationId xmlns:a16="http://schemas.microsoft.com/office/drawing/2014/main" id="{63FD4ABE-B31C-2315-DAF8-B11628ECD8F5}"/>
              </a:ext>
            </a:extLst>
          </p:cNvPr>
          <p:cNvSpPr txBox="1"/>
          <p:nvPr/>
        </p:nvSpPr>
        <p:spPr>
          <a:xfrm rot="840000">
            <a:off x="8723546" y="3171241"/>
            <a:ext cx="2842534" cy="1020985"/>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FALSE</a:t>
            </a:r>
          </a:p>
        </p:txBody>
      </p:sp>
      <p:sp>
        <p:nvSpPr>
          <p:cNvPr id="5" name="object 6">
            <a:extLst>
              <a:ext uri="{FF2B5EF4-FFF2-40B4-BE49-F238E27FC236}">
                <a16:creationId xmlns:a16="http://schemas.microsoft.com/office/drawing/2014/main" id="{21D57E0A-428B-2F29-3E09-B3198F38F5F1}"/>
              </a:ext>
            </a:extLst>
          </p:cNvPr>
          <p:cNvSpPr txBox="1"/>
          <p:nvPr/>
        </p:nvSpPr>
        <p:spPr>
          <a:xfrm>
            <a:off x="5536869" y="7902950"/>
            <a:ext cx="9029700" cy="2287549"/>
          </a:xfrm>
          <a:prstGeom prst="rect">
            <a:avLst/>
          </a:prstGeom>
        </p:spPr>
        <p:txBody>
          <a:bodyPr vert="horz" wrap="square" lIns="0" tIns="137795" rIns="0" bIns="0" rtlCol="0">
            <a:spAutoFit/>
          </a:bodyPr>
          <a:lstStyle/>
          <a:p>
            <a:pPr marL="12065" marR="5080" indent="-1270" algn="ctr">
              <a:lnSpc>
                <a:spcPct val="103899"/>
              </a:lnSpc>
              <a:spcBef>
                <a:spcPts val="1450"/>
              </a:spcBef>
            </a:pPr>
            <a:r>
              <a:rPr lang="en-GB" sz="2050" b="1" spc="125" dirty="0">
                <a:solidFill>
                  <a:srgbClr val="9A604D"/>
                </a:solidFill>
                <a:latin typeface="Calibri"/>
                <a:cs typeface="Calibri"/>
              </a:rPr>
              <a:t>Cybersecurity encompasses many fields, and it is therefore difficult to give a general answer. Some cybersecurity jobs do require the ability to code, such as security solutions developer or technical security auditor. Others, on the other hand, do not, such as cybersecurity consultant or Information Systems Security Manager (ISSM).</a:t>
            </a:r>
          </a:p>
          <a:p>
            <a:pPr marL="12065" marR="5080" indent="-1270" algn="ctr">
              <a:lnSpc>
                <a:spcPct val="103899"/>
              </a:lnSpc>
              <a:spcBef>
                <a:spcPts val="1450"/>
              </a:spcBef>
            </a:pPr>
            <a:endParaRPr sz="2050" b="1" dirty="0">
              <a:latin typeface="Calibri"/>
              <a:cs typeface="Calibri"/>
            </a:endParaRPr>
          </a:p>
        </p:txBody>
      </p:sp>
    </p:spTree>
    <p:extLst>
      <p:ext uri="{BB962C8B-B14F-4D97-AF65-F5344CB8AC3E}">
        <p14:creationId xmlns:p14="http://schemas.microsoft.com/office/powerpoint/2010/main" val="29965795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013428" y="5140471"/>
            <a:ext cx="12820421" cy="2593017"/>
          </a:xfrm>
          <a:prstGeom prst="rect">
            <a:avLst/>
          </a:prstGeom>
        </p:spPr>
        <p:txBody>
          <a:bodyPr vert="horz" wrap="square" lIns="0" tIns="129539" rIns="0" bIns="0" rtlCol="0">
            <a:spAutoFit/>
          </a:bodyPr>
          <a:lstStyle/>
          <a:p>
            <a:pPr marL="2299970" marR="5080" indent="-2287905" algn="ctr">
              <a:lnSpc>
                <a:spcPts val="9070"/>
              </a:lnSpc>
              <a:spcBef>
                <a:spcPts val="1019"/>
              </a:spcBef>
            </a:pPr>
            <a:r>
              <a:rPr lang="fr-FR" sz="8250" b="1" spc="-150" dirty="0">
                <a:latin typeface="Calibri"/>
                <a:cs typeface="Calibri"/>
              </a:rPr>
              <a:t>THESE ARE NOT JOBS</a:t>
            </a:r>
          </a:p>
          <a:p>
            <a:pPr marL="2299970" marR="5080" indent="-2287905" algn="ctr">
              <a:lnSpc>
                <a:spcPts val="9070"/>
              </a:lnSpc>
              <a:spcBef>
                <a:spcPts val="1019"/>
              </a:spcBef>
            </a:pPr>
            <a:r>
              <a:rPr lang="fr-FR" sz="8250" b="1" spc="-150" dirty="0">
                <a:latin typeface="Calibri"/>
                <a:cs typeface="Calibri"/>
              </a:rPr>
              <a:t>FOR WOMEN</a:t>
            </a:r>
          </a:p>
        </p:txBody>
      </p:sp>
      <p:sp>
        <p:nvSpPr>
          <p:cNvPr id="24" name="object 10">
            <a:extLst>
              <a:ext uri="{FF2B5EF4-FFF2-40B4-BE49-F238E27FC236}">
                <a16:creationId xmlns:a16="http://schemas.microsoft.com/office/drawing/2014/main" id="{6EC0D894-2E85-7483-DCD2-C174658BA82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3F7C7502-D441-2A8C-E9B7-A4AC7D60D269}"/>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7EB18660-1F31-ECC0-2269-10CD2EDE8B73}"/>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BB2ED85A-D987-E90A-5565-206B55202577}"/>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42C580F-911B-E143-FD32-DFE36DA9996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30454245-DA71-8D5C-71E3-EA70F549A25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496798AE-FBA6-2A1B-52BA-24683C40C47C}"/>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66574FE-1195-AD1B-2B4B-B1267A57B7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E4213624-F7DE-C314-2A2E-37B5394BC5A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96000853-7BBA-FD2B-D029-9A2E4E9ACD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B0A637A-F5C5-0A3C-C77C-4C1F88C9B4A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5F0E1834-0BD6-15D8-BAED-F24AA23A324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5B8A4763-3900-8E2D-90B7-4650F925198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4E5DB6C4-F688-BDDD-8258-EBCE7E180B5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056FC58C-6B1C-39CC-FC7E-B5E0CB85BCBD}"/>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3D20FC32-EBBF-A28B-1DFC-42CBD6B20D5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9810C237-9A9E-AFFA-328D-F583BB3BD5E2}"/>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0289AF2-317D-7383-E63F-4574C0CA9C7B}"/>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6197783E-B187-7413-C1D9-715EB4BE112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055D858-7F29-0FF8-84D9-32B4B30FA44C}"/>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4673F2D-54EC-D566-945A-8DFEB76C54C7}"/>
              </a:ext>
            </a:extLst>
          </p:cNvPr>
          <p:cNvSpPr txBox="1"/>
          <p:nvPr/>
        </p:nvSpPr>
        <p:spPr>
          <a:xfrm>
            <a:off x="7518235" y="3864830"/>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013428" y="5140471"/>
            <a:ext cx="12820421" cy="2593017"/>
          </a:xfrm>
          <a:prstGeom prst="rect">
            <a:avLst/>
          </a:prstGeom>
        </p:spPr>
        <p:txBody>
          <a:bodyPr vert="horz" wrap="square" lIns="0" tIns="129539" rIns="0" bIns="0" rtlCol="0">
            <a:spAutoFit/>
          </a:bodyPr>
          <a:lstStyle/>
          <a:p>
            <a:pPr marL="2299970" marR="5080" indent="-2287905" algn="ctr">
              <a:lnSpc>
                <a:spcPts val="9070"/>
              </a:lnSpc>
              <a:spcBef>
                <a:spcPts val="1019"/>
              </a:spcBef>
            </a:pPr>
            <a:r>
              <a:rPr lang="fr-FR" sz="8250" b="1" spc="-150" dirty="0">
                <a:latin typeface="Calibri"/>
                <a:cs typeface="Calibri"/>
              </a:rPr>
              <a:t>THESE ARE NOT JOBS</a:t>
            </a:r>
          </a:p>
          <a:p>
            <a:pPr marL="2299970" marR="5080" indent="-2287905" algn="ctr">
              <a:lnSpc>
                <a:spcPts val="9070"/>
              </a:lnSpc>
              <a:spcBef>
                <a:spcPts val="1019"/>
              </a:spcBef>
            </a:pPr>
            <a:r>
              <a:rPr lang="fr-FR" sz="8250" b="1" spc="-150" dirty="0">
                <a:latin typeface="Calibri"/>
                <a:cs typeface="Calibri"/>
              </a:rPr>
              <a:t>FOR WOMEN</a:t>
            </a:r>
          </a:p>
        </p:txBody>
      </p:sp>
      <p:sp>
        <p:nvSpPr>
          <p:cNvPr id="24" name="object 10">
            <a:extLst>
              <a:ext uri="{FF2B5EF4-FFF2-40B4-BE49-F238E27FC236}">
                <a16:creationId xmlns:a16="http://schemas.microsoft.com/office/drawing/2014/main" id="{6EC0D894-2E85-7483-DCD2-C174658BA82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3F7C7502-D441-2A8C-E9B7-A4AC7D60D269}"/>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7EB18660-1F31-ECC0-2269-10CD2EDE8B73}"/>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BB2ED85A-D987-E90A-5565-206B55202577}"/>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42C580F-911B-E143-FD32-DFE36DA9996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30454245-DA71-8D5C-71E3-EA70F549A25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496798AE-FBA6-2A1B-52BA-24683C40C47C}"/>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66574FE-1195-AD1B-2B4B-B1267A57B7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E4213624-F7DE-C314-2A2E-37B5394BC5A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96000853-7BBA-FD2B-D029-9A2E4E9ACD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B0A637A-F5C5-0A3C-C77C-4C1F88C9B4A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5F0E1834-0BD6-15D8-BAED-F24AA23A324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5B8A4763-3900-8E2D-90B7-4650F925198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4E5DB6C4-F688-BDDD-8258-EBCE7E180B5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056FC58C-6B1C-39CC-FC7E-B5E0CB85BCBD}"/>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3D20FC32-EBBF-A28B-1DFC-42CBD6B20D5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9810C237-9A9E-AFFA-328D-F583BB3BD5E2}"/>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0289AF2-317D-7383-E63F-4574C0CA9C7B}"/>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6197783E-B187-7413-C1D9-715EB4BE112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055D858-7F29-0FF8-84D9-32B4B30FA44C}"/>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4673F2D-54EC-D566-945A-8DFEB76C54C7}"/>
              </a:ext>
            </a:extLst>
          </p:cNvPr>
          <p:cNvSpPr txBox="1"/>
          <p:nvPr/>
        </p:nvSpPr>
        <p:spPr>
          <a:xfrm>
            <a:off x="7518235" y="3864830"/>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2" name="object 4">
            <a:extLst>
              <a:ext uri="{FF2B5EF4-FFF2-40B4-BE49-F238E27FC236}">
                <a16:creationId xmlns:a16="http://schemas.microsoft.com/office/drawing/2014/main" id="{6A7F3239-E7B6-6BB0-3AF9-CC14E2AD8549}"/>
              </a:ext>
            </a:extLst>
          </p:cNvPr>
          <p:cNvSpPr/>
          <p:nvPr/>
        </p:nvSpPr>
        <p:spPr>
          <a:xfrm>
            <a:off x="8456737" y="2713986"/>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4" name="object 5">
            <a:extLst>
              <a:ext uri="{FF2B5EF4-FFF2-40B4-BE49-F238E27FC236}">
                <a16:creationId xmlns:a16="http://schemas.microsoft.com/office/drawing/2014/main" id="{D4BDB82D-30AF-F312-9557-3CC5B9DC5037}"/>
              </a:ext>
            </a:extLst>
          </p:cNvPr>
          <p:cNvSpPr txBox="1"/>
          <p:nvPr/>
        </p:nvSpPr>
        <p:spPr>
          <a:xfrm rot="840000">
            <a:off x="8723546" y="3171241"/>
            <a:ext cx="2842534" cy="1020985"/>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FALSE</a:t>
            </a:r>
          </a:p>
        </p:txBody>
      </p:sp>
      <p:sp>
        <p:nvSpPr>
          <p:cNvPr id="5" name="object 6">
            <a:extLst>
              <a:ext uri="{FF2B5EF4-FFF2-40B4-BE49-F238E27FC236}">
                <a16:creationId xmlns:a16="http://schemas.microsoft.com/office/drawing/2014/main" id="{5053BD8E-790E-3AA2-3ACB-618E5EA1ECA1}"/>
              </a:ext>
            </a:extLst>
          </p:cNvPr>
          <p:cNvSpPr txBox="1"/>
          <p:nvPr/>
        </p:nvSpPr>
        <p:spPr>
          <a:xfrm>
            <a:off x="4013428" y="8277658"/>
            <a:ext cx="12210821" cy="1110882"/>
          </a:xfrm>
          <a:prstGeom prst="rect">
            <a:avLst/>
          </a:prstGeom>
        </p:spPr>
        <p:txBody>
          <a:bodyPr vert="horz" wrap="square" lIns="0" tIns="137795" rIns="0" bIns="0" rtlCol="0">
            <a:spAutoFit/>
          </a:bodyPr>
          <a:lstStyle/>
          <a:p>
            <a:pPr marL="2012314" marR="2005964" indent="107314" algn="ctr">
              <a:lnSpc>
                <a:spcPct val="103899"/>
              </a:lnSpc>
              <a:spcBef>
                <a:spcPts val="1450"/>
              </a:spcBef>
            </a:pPr>
            <a:r>
              <a:rPr lang="en-GB" sz="2050" b="1" spc="55" dirty="0">
                <a:solidFill>
                  <a:srgbClr val="9A604D"/>
                </a:solidFill>
                <a:latin typeface="Calibri"/>
                <a:cs typeface="Calibri"/>
              </a:rPr>
              <a:t>There is no reason why cybersecurity jobs should not be for women. Cybersecurity jobs are open to women, but they are often underrepresented in this industry.</a:t>
            </a:r>
            <a:endParaRPr lang="en-GB" sz="2050" b="1" dirty="0">
              <a:latin typeface="Calibri"/>
              <a:cs typeface="Calibri"/>
            </a:endParaRPr>
          </a:p>
        </p:txBody>
      </p:sp>
    </p:spTree>
    <p:extLst>
      <p:ext uri="{BB962C8B-B14F-4D97-AF65-F5344CB8AC3E}">
        <p14:creationId xmlns:p14="http://schemas.microsoft.com/office/powerpoint/2010/main" val="725703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68376" y="8227255"/>
            <a:ext cx="13777896" cy="1105535"/>
          </a:xfrm>
          <a:custGeom>
            <a:avLst/>
            <a:gdLst/>
            <a:ahLst/>
            <a:cxnLst/>
            <a:rect l="l" t="t" r="r" b="b"/>
            <a:pathLst>
              <a:path w="12999719" h="1105534">
                <a:moveTo>
                  <a:pt x="2949061" y="0"/>
                </a:moveTo>
                <a:lnTo>
                  <a:pt x="478797" y="4781"/>
                </a:lnTo>
                <a:lnTo>
                  <a:pt x="365773" y="5383"/>
                </a:lnTo>
                <a:lnTo>
                  <a:pt x="310676" y="5945"/>
                </a:lnTo>
                <a:lnTo>
                  <a:pt x="257739" y="6752"/>
                </a:lnTo>
                <a:lnTo>
                  <a:pt x="207873" y="7856"/>
                </a:lnTo>
                <a:lnTo>
                  <a:pt x="161992" y="9310"/>
                </a:lnTo>
                <a:lnTo>
                  <a:pt x="121006" y="11168"/>
                </a:lnTo>
                <a:lnTo>
                  <a:pt x="63532" y="15565"/>
                </a:lnTo>
                <a:lnTo>
                  <a:pt x="16474" y="26122"/>
                </a:lnTo>
                <a:lnTo>
                  <a:pt x="6674" y="68131"/>
                </a:lnTo>
                <a:lnTo>
                  <a:pt x="3080" y="145720"/>
                </a:lnTo>
                <a:lnTo>
                  <a:pt x="1796" y="196904"/>
                </a:lnTo>
                <a:lnTo>
                  <a:pt x="855" y="254736"/>
                </a:lnTo>
                <a:lnTo>
                  <a:pt x="256" y="318008"/>
                </a:lnTo>
                <a:lnTo>
                  <a:pt x="0" y="385510"/>
                </a:lnTo>
                <a:lnTo>
                  <a:pt x="85" y="456033"/>
                </a:lnTo>
                <a:lnTo>
                  <a:pt x="513" y="528370"/>
                </a:lnTo>
                <a:lnTo>
                  <a:pt x="1284" y="601311"/>
                </a:lnTo>
                <a:lnTo>
                  <a:pt x="2396" y="673648"/>
                </a:lnTo>
                <a:lnTo>
                  <a:pt x="3851" y="744171"/>
                </a:lnTo>
                <a:lnTo>
                  <a:pt x="5649" y="811673"/>
                </a:lnTo>
                <a:lnTo>
                  <a:pt x="7788" y="874944"/>
                </a:lnTo>
                <a:lnTo>
                  <a:pt x="10270" y="932775"/>
                </a:lnTo>
                <a:lnTo>
                  <a:pt x="13095" y="983958"/>
                </a:lnTo>
                <a:lnTo>
                  <a:pt x="16261" y="1027285"/>
                </a:lnTo>
                <a:lnTo>
                  <a:pt x="23622" y="1085532"/>
                </a:lnTo>
                <a:lnTo>
                  <a:pt x="69833" y="1102964"/>
                </a:lnTo>
                <a:lnTo>
                  <a:pt x="113219" y="1104479"/>
                </a:lnTo>
                <a:lnTo>
                  <a:pt x="166052" y="1105082"/>
                </a:lnTo>
                <a:lnTo>
                  <a:pt x="12778171" y="1100150"/>
                </a:lnTo>
                <a:lnTo>
                  <a:pt x="12856564" y="1099300"/>
                </a:lnTo>
                <a:lnTo>
                  <a:pt x="12922033" y="1097229"/>
                </a:lnTo>
                <a:lnTo>
                  <a:pt x="12970385" y="1094204"/>
                </a:lnTo>
                <a:lnTo>
                  <a:pt x="12999572" y="1041779"/>
                </a:lnTo>
                <a:lnTo>
                  <a:pt x="12999652" y="969046"/>
                </a:lnTo>
                <a:lnTo>
                  <a:pt x="12999370" y="923953"/>
                </a:lnTo>
                <a:lnTo>
                  <a:pt x="12998807" y="874018"/>
                </a:lnTo>
                <a:lnTo>
                  <a:pt x="12997914" y="819972"/>
                </a:lnTo>
                <a:lnTo>
                  <a:pt x="12996640" y="762548"/>
                </a:lnTo>
                <a:lnTo>
                  <a:pt x="12994938" y="702478"/>
                </a:lnTo>
                <a:lnTo>
                  <a:pt x="12992757" y="640492"/>
                </a:lnTo>
                <a:lnTo>
                  <a:pt x="12990048" y="577325"/>
                </a:lnTo>
                <a:lnTo>
                  <a:pt x="12986761" y="513706"/>
                </a:lnTo>
                <a:lnTo>
                  <a:pt x="12982848" y="450368"/>
                </a:lnTo>
                <a:lnTo>
                  <a:pt x="12978258" y="388043"/>
                </a:lnTo>
                <a:lnTo>
                  <a:pt x="12972943" y="327463"/>
                </a:lnTo>
                <a:lnTo>
                  <a:pt x="12966853" y="269359"/>
                </a:lnTo>
                <a:lnTo>
                  <a:pt x="12959938" y="214465"/>
                </a:lnTo>
                <a:lnTo>
                  <a:pt x="12952149" y="163510"/>
                </a:lnTo>
                <a:lnTo>
                  <a:pt x="12943437" y="117228"/>
                </a:lnTo>
                <a:lnTo>
                  <a:pt x="12933752" y="76349"/>
                </a:lnTo>
                <a:lnTo>
                  <a:pt x="12911266" y="13733"/>
                </a:lnTo>
                <a:lnTo>
                  <a:pt x="12832669" y="7445"/>
                </a:lnTo>
                <a:lnTo>
                  <a:pt x="12775016" y="5514"/>
                </a:lnTo>
                <a:lnTo>
                  <a:pt x="2949061" y="0"/>
                </a:lnTo>
                <a:close/>
              </a:path>
            </a:pathLst>
          </a:custGeom>
          <a:solidFill>
            <a:srgbClr val="9BCCC1"/>
          </a:solidFill>
        </p:spPr>
        <p:txBody>
          <a:bodyPr wrap="square" lIns="0" tIns="0" rIns="0" bIns="0" rtlCol="0"/>
          <a:lstStyle/>
          <a:p>
            <a:endParaRPr lang="fr-FR" b="1" spc="-150" dirty="0"/>
          </a:p>
        </p:txBody>
      </p:sp>
      <p:sp>
        <p:nvSpPr>
          <p:cNvPr id="3" name="object 3"/>
          <p:cNvSpPr/>
          <p:nvPr/>
        </p:nvSpPr>
        <p:spPr>
          <a:xfrm>
            <a:off x="3350378" y="3746522"/>
            <a:ext cx="13777896" cy="1105535"/>
          </a:xfrm>
          <a:custGeom>
            <a:avLst/>
            <a:gdLst/>
            <a:ahLst/>
            <a:cxnLst/>
            <a:rect l="l" t="t" r="r" b="b"/>
            <a:pathLst>
              <a:path w="13424535" h="1105535">
                <a:moveTo>
                  <a:pt x="13252497" y="0"/>
                </a:moveTo>
                <a:lnTo>
                  <a:pt x="228013" y="4931"/>
                </a:lnTo>
                <a:lnTo>
                  <a:pt x="147054" y="5781"/>
                </a:lnTo>
                <a:lnTo>
                  <a:pt x="79441" y="7852"/>
                </a:lnTo>
                <a:lnTo>
                  <a:pt x="29508" y="10877"/>
                </a:lnTo>
                <a:lnTo>
                  <a:pt x="0" y="18721"/>
                </a:lnTo>
                <a:lnTo>
                  <a:pt x="14987" y="28589"/>
                </a:lnTo>
                <a:lnTo>
                  <a:pt x="29002" y="47539"/>
                </a:lnTo>
                <a:lnTo>
                  <a:pt x="54113" y="109379"/>
                </a:lnTo>
                <a:lnTo>
                  <a:pt x="65209" y="150620"/>
                </a:lnTo>
                <a:lnTo>
                  <a:pt x="75331" y="197640"/>
                </a:lnTo>
                <a:lnTo>
                  <a:pt x="84478" y="249614"/>
                </a:lnTo>
                <a:lnTo>
                  <a:pt x="92651" y="305717"/>
                </a:lnTo>
                <a:lnTo>
                  <a:pt x="99849" y="365124"/>
                </a:lnTo>
                <a:lnTo>
                  <a:pt x="106072" y="427008"/>
                </a:lnTo>
                <a:lnTo>
                  <a:pt x="111318" y="490545"/>
                </a:lnTo>
                <a:lnTo>
                  <a:pt x="115589" y="554909"/>
                </a:lnTo>
                <a:lnTo>
                  <a:pt x="118883" y="619275"/>
                </a:lnTo>
                <a:lnTo>
                  <a:pt x="121200" y="682817"/>
                </a:lnTo>
                <a:lnTo>
                  <a:pt x="122539" y="744711"/>
                </a:lnTo>
                <a:lnTo>
                  <a:pt x="122901" y="804129"/>
                </a:lnTo>
                <a:lnTo>
                  <a:pt x="122285" y="860248"/>
                </a:lnTo>
                <a:lnTo>
                  <a:pt x="120690" y="912242"/>
                </a:lnTo>
                <a:lnTo>
                  <a:pt x="118117" y="959284"/>
                </a:lnTo>
                <a:lnTo>
                  <a:pt x="114564" y="1000551"/>
                </a:lnTo>
                <a:lnTo>
                  <a:pt x="104519" y="1062455"/>
                </a:lnTo>
                <a:lnTo>
                  <a:pt x="90552" y="1091348"/>
                </a:lnTo>
                <a:lnTo>
                  <a:pt x="99893" y="1094800"/>
                </a:lnTo>
                <a:lnTo>
                  <a:pt x="135150" y="1097652"/>
                </a:lnTo>
                <a:lnTo>
                  <a:pt x="190114" y="1099585"/>
                </a:lnTo>
                <a:lnTo>
                  <a:pt x="258578" y="1100280"/>
                </a:lnTo>
                <a:lnTo>
                  <a:pt x="10378489" y="1105082"/>
                </a:lnTo>
                <a:lnTo>
                  <a:pt x="12929523" y="1100301"/>
                </a:lnTo>
                <a:lnTo>
                  <a:pt x="13046242" y="1099698"/>
                </a:lnTo>
                <a:lnTo>
                  <a:pt x="13103140" y="1099136"/>
                </a:lnTo>
                <a:lnTo>
                  <a:pt x="13157808" y="1098330"/>
                </a:lnTo>
                <a:lnTo>
                  <a:pt x="13209303" y="1097226"/>
                </a:lnTo>
                <a:lnTo>
                  <a:pt x="13256684" y="1095772"/>
                </a:lnTo>
                <a:lnTo>
                  <a:pt x="13299008" y="1093914"/>
                </a:lnTo>
                <a:lnTo>
                  <a:pt x="13358361" y="1089517"/>
                </a:lnTo>
                <a:lnTo>
                  <a:pt x="13406958" y="1078959"/>
                </a:lnTo>
                <a:lnTo>
                  <a:pt x="13417074" y="1036951"/>
                </a:lnTo>
                <a:lnTo>
                  <a:pt x="13420786" y="959362"/>
                </a:lnTo>
                <a:lnTo>
                  <a:pt x="13422112" y="908177"/>
                </a:lnTo>
                <a:lnTo>
                  <a:pt x="13423084" y="850345"/>
                </a:lnTo>
                <a:lnTo>
                  <a:pt x="13423702" y="787074"/>
                </a:lnTo>
                <a:lnTo>
                  <a:pt x="13423967" y="719572"/>
                </a:lnTo>
                <a:lnTo>
                  <a:pt x="13423879" y="649048"/>
                </a:lnTo>
                <a:lnTo>
                  <a:pt x="13423437" y="576711"/>
                </a:lnTo>
                <a:lnTo>
                  <a:pt x="13422641" y="503770"/>
                </a:lnTo>
                <a:lnTo>
                  <a:pt x="13421491" y="431434"/>
                </a:lnTo>
                <a:lnTo>
                  <a:pt x="13419989" y="360910"/>
                </a:lnTo>
                <a:lnTo>
                  <a:pt x="13418132" y="293409"/>
                </a:lnTo>
                <a:lnTo>
                  <a:pt x="13415922" y="230138"/>
                </a:lnTo>
                <a:lnTo>
                  <a:pt x="13413358" y="172307"/>
                </a:lnTo>
                <a:lnTo>
                  <a:pt x="13410441" y="121123"/>
                </a:lnTo>
                <a:lnTo>
                  <a:pt x="13407170" y="77797"/>
                </a:lnTo>
                <a:lnTo>
                  <a:pt x="13399567" y="19550"/>
                </a:lnTo>
                <a:lnTo>
                  <a:pt x="13351851" y="2117"/>
                </a:lnTo>
                <a:lnTo>
                  <a:pt x="13307051" y="603"/>
                </a:lnTo>
                <a:lnTo>
                  <a:pt x="13252497" y="0"/>
                </a:lnTo>
                <a:close/>
              </a:path>
            </a:pathLst>
          </a:custGeom>
          <a:solidFill>
            <a:srgbClr val="D6EAE2"/>
          </a:solidFill>
        </p:spPr>
        <p:txBody>
          <a:bodyPr wrap="square" lIns="0" tIns="0" rIns="0" bIns="0" rtlCol="0"/>
          <a:lstStyle/>
          <a:p>
            <a:endParaRPr lang="fr-FR" b="1" spc="-150" dirty="0"/>
          </a:p>
        </p:txBody>
      </p:sp>
      <p:sp>
        <p:nvSpPr>
          <p:cNvPr id="4" name="object 4"/>
          <p:cNvSpPr/>
          <p:nvPr/>
        </p:nvSpPr>
        <p:spPr>
          <a:xfrm>
            <a:off x="4396310" y="5425287"/>
            <a:ext cx="11827939" cy="1835785"/>
          </a:xfrm>
          <a:custGeom>
            <a:avLst/>
            <a:gdLst/>
            <a:ahLst/>
            <a:cxnLst/>
            <a:rect l="l" t="t" r="r" b="b"/>
            <a:pathLst>
              <a:path w="11289665" h="1835784">
                <a:moveTo>
                  <a:pt x="11145325" y="0"/>
                </a:moveTo>
                <a:lnTo>
                  <a:pt x="227186" y="8156"/>
                </a:lnTo>
                <a:lnTo>
                  <a:pt x="159321" y="9573"/>
                </a:lnTo>
                <a:lnTo>
                  <a:pt x="102643" y="13013"/>
                </a:lnTo>
                <a:lnTo>
                  <a:pt x="60785" y="18035"/>
                </a:lnTo>
                <a:lnTo>
                  <a:pt x="35869" y="127835"/>
                </a:lnTo>
                <a:lnTo>
                  <a:pt x="37570" y="625955"/>
                </a:lnTo>
                <a:lnTo>
                  <a:pt x="37686" y="829728"/>
                </a:lnTo>
                <a:lnTo>
                  <a:pt x="37327" y="967883"/>
                </a:lnTo>
                <a:lnTo>
                  <a:pt x="36494" y="1104615"/>
                </a:lnTo>
                <a:lnTo>
                  <a:pt x="35082" y="1237120"/>
                </a:lnTo>
                <a:lnTo>
                  <a:pt x="34125" y="1300912"/>
                </a:lnTo>
                <a:lnTo>
                  <a:pt x="32983" y="1362597"/>
                </a:lnTo>
                <a:lnTo>
                  <a:pt x="31643" y="1421824"/>
                </a:lnTo>
                <a:lnTo>
                  <a:pt x="30091" y="1478242"/>
                </a:lnTo>
                <a:lnTo>
                  <a:pt x="28314" y="1531502"/>
                </a:lnTo>
                <a:lnTo>
                  <a:pt x="26299" y="1581253"/>
                </a:lnTo>
                <a:lnTo>
                  <a:pt x="24032" y="1627145"/>
                </a:lnTo>
                <a:lnTo>
                  <a:pt x="21500" y="1668828"/>
                </a:lnTo>
                <a:lnTo>
                  <a:pt x="15588" y="1738163"/>
                </a:lnTo>
                <a:lnTo>
                  <a:pt x="8457" y="1786458"/>
                </a:lnTo>
                <a:lnTo>
                  <a:pt x="0" y="1810908"/>
                </a:lnTo>
                <a:lnTo>
                  <a:pt x="16003" y="1815547"/>
                </a:lnTo>
                <a:lnTo>
                  <a:pt x="62700" y="1819620"/>
                </a:lnTo>
                <a:lnTo>
                  <a:pt x="126677" y="1822857"/>
                </a:lnTo>
                <a:lnTo>
                  <a:pt x="194521" y="1824986"/>
                </a:lnTo>
                <a:lnTo>
                  <a:pt x="252819" y="1825734"/>
                </a:lnTo>
                <a:lnTo>
                  <a:pt x="7749199" y="1835342"/>
                </a:lnTo>
                <a:lnTo>
                  <a:pt x="10826015" y="1825996"/>
                </a:lnTo>
                <a:lnTo>
                  <a:pt x="10937649" y="1825227"/>
                </a:lnTo>
                <a:lnTo>
                  <a:pt x="10993046" y="1824406"/>
                </a:lnTo>
                <a:lnTo>
                  <a:pt x="11046590" y="1823119"/>
                </a:lnTo>
                <a:lnTo>
                  <a:pt x="11097103" y="1821236"/>
                </a:lnTo>
                <a:lnTo>
                  <a:pt x="11143406" y="1818626"/>
                </a:lnTo>
                <a:lnTo>
                  <a:pt x="11184319" y="1815159"/>
                </a:lnTo>
                <a:lnTo>
                  <a:pt x="11234071" y="1807864"/>
                </a:lnTo>
                <a:lnTo>
                  <a:pt x="11274803" y="1790352"/>
                </a:lnTo>
                <a:lnTo>
                  <a:pt x="11282908" y="1730034"/>
                </a:lnTo>
                <a:lnTo>
                  <a:pt x="11284989" y="1663791"/>
                </a:lnTo>
                <a:lnTo>
                  <a:pt x="11286643" y="1575888"/>
                </a:lnTo>
                <a:lnTo>
                  <a:pt x="11287870" y="1469789"/>
                </a:lnTo>
                <a:lnTo>
                  <a:pt x="11288671" y="1348961"/>
                </a:lnTo>
                <a:lnTo>
                  <a:pt x="11289045" y="1216869"/>
                </a:lnTo>
                <a:lnTo>
                  <a:pt x="11288991" y="1076979"/>
                </a:lnTo>
                <a:lnTo>
                  <a:pt x="11288511" y="932758"/>
                </a:lnTo>
                <a:lnTo>
                  <a:pt x="11287605" y="787670"/>
                </a:lnTo>
                <a:lnTo>
                  <a:pt x="11286271" y="645182"/>
                </a:lnTo>
                <a:lnTo>
                  <a:pt x="11284510" y="508759"/>
                </a:lnTo>
                <a:lnTo>
                  <a:pt x="11282323" y="381868"/>
                </a:lnTo>
                <a:lnTo>
                  <a:pt x="11279709" y="267974"/>
                </a:lnTo>
                <a:lnTo>
                  <a:pt x="11278242" y="216984"/>
                </a:lnTo>
                <a:lnTo>
                  <a:pt x="11276669" y="170543"/>
                </a:lnTo>
                <a:lnTo>
                  <a:pt x="11274988" y="129084"/>
                </a:lnTo>
                <a:lnTo>
                  <a:pt x="11271308" y="62845"/>
                </a:lnTo>
                <a:lnTo>
                  <a:pt x="11267200" y="21735"/>
                </a:lnTo>
                <a:lnTo>
                  <a:pt x="11228617" y="3502"/>
                </a:lnTo>
                <a:lnTo>
                  <a:pt x="11191061" y="992"/>
                </a:lnTo>
                <a:lnTo>
                  <a:pt x="11145325" y="0"/>
                </a:lnTo>
                <a:close/>
              </a:path>
            </a:pathLst>
          </a:custGeom>
          <a:solidFill>
            <a:srgbClr val="C1E0D8"/>
          </a:solidFill>
        </p:spPr>
        <p:txBody>
          <a:bodyPr wrap="square" lIns="0" tIns="0" rIns="0" bIns="0" rtlCol="0"/>
          <a:lstStyle/>
          <a:p>
            <a:endParaRPr lang="fr-FR" b="1" spc="-150" dirty="0"/>
          </a:p>
        </p:txBody>
      </p:sp>
      <p:sp>
        <p:nvSpPr>
          <p:cNvPr id="7" name="object 7"/>
          <p:cNvSpPr txBox="1"/>
          <p:nvPr/>
        </p:nvSpPr>
        <p:spPr>
          <a:xfrm>
            <a:off x="1262934" y="1926796"/>
            <a:ext cx="10617916" cy="455894"/>
          </a:xfrm>
          <a:prstGeom prst="rect">
            <a:avLst/>
          </a:prstGeom>
        </p:spPr>
        <p:txBody>
          <a:bodyPr vert="horz" wrap="square" lIns="0" tIns="17145" rIns="0" bIns="0" rtlCol="0">
            <a:spAutoFit/>
          </a:bodyPr>
          <a:lstStyle/>
          <a:p>
            <a:pPr marL="12700">
              <a:lnSpc>
                <a:spcPct val="100000"/>
              </a:lnSpc>
              <a:spcBef>
                <a:spcPts val="135"/>
              </a:spcBef>
            </a:pPr>
            <a:r>
              <a:rPr lang="en-US" sz="2850" spc="50" dirty="0">
                <a:solidFill>
                  <a:srgbClr val="231F20"/>
                </a:solidFill>
                <a:latin typeface="Calibri"/>
                <a:cs typeface="Calibri"/>
              </a:rPr>
              <a:t>Some </a:t>
            </a:r>
            <a:r>
              <a:rPr lang="en-US" sz="2850" b="1" spc="50" dirty="0">
                <a:solidFill>
                  <a:srgbClr val="231F20"/>
                </a:solidFill>
                <a:latin typeface="Calibri"/>
                <a:cs typeface="Calibri"/>
              </a:rPr>
              <a:t>golden rules </a:t>
            </a:r>
            <a:r>
              <a:rPr lang="en-US" sz="2850" spc="50" dirty="0">
                <a:solidFill>
                  <a:srgbClr val="231F20"/>
                </a:solidFill>
                <a:latin typeface="Calibri"/>
                <a:cs typeface="Calibri"/>
              </a:rPr>
              <a:t>for a smooth intervention:</a:t>
            </a:r>
            <a:endParaRPr sz="2850" dirty="0">
              <a:latin typeface="Calibri"/>
              <a:cs typeface="Calibri"/>
            </a:endParaRPr>
          </a:p>
        </p:txBody>
      </p:sp>
      <p:sp>
        <p:nvSpPr>
          <p:cNvPr id="10" name="object 2">
            <a:extLst>
              <a:ext uri="{FF2B5EF4-FFF2-40B4-BE49-F238E27FC236}">
                <a16:creationId xmlns:a16="http://schemas.microsoft.com/office/drawing/2014/main" id="{45BFEADC-6B14-AB7B-B4B8-1C1972775045}"/>
              </a:ext>
            </a:extLst>
          </p:cNvPr>
          <p:cNvSpPr txBox="1">
            <a:spLocks/>
          </p:cNvSpPr>
          <p:nvPr/>
        </p:nvSpPr>
        <p:spPr>
          <a:xfrm>
            <a:off x="1222865" y="824135"/>
            <a:ext cx="7990985" cy="900246"/>
          </a:xfrm>
          <a:prstGeom prst="rect">
            <a:avLst/>
          </a:prstGeom>
        </p:spPr>
        <p:txBody>
          <a:bodyPr vert="horz" wrap="square" lIns="0" tIns="15240" rIns="0" bIns="0" rtlCol="0">
            <a:spAutoFit/>
          </a:bodyPr>
          <a:lstStyle>
            <a:lvl1pPr>
              <a:defRPr sz="5650" b="0" i="0">
                <a:solidFill>
                  <a:srgbClr val="231F20"/>
                </a:solidFill>
                <a:latin typeface="Calibri"/>
                <a:ea typeface="+mj-ea"/>
                <a:cs typeface="Calibri"/>
              </a:defRPr>
            </a:lvl1pPr>
          </a:lstStyle>
          <a:p>
            <a:pPr marL="12700">
              <a:spcBef>
                <a:spcPts val="120"/>
              </a:spcBef>
            </a:pPr>
            <a:r>
              <a:rPr lang="fr-FR" sz="5750" b="1" spc="-150" dirty="0"/>
              <a:t>BEFORE STARTING</a:t>
            </a:r>
          </a:p>
        </p:txBody>
      </p:sp>
      <p:sp>
        <p:nvSpPr>
          <p:cNvPr id="11" name="object 6">
            <a:extLst>
              <a:ext uri="{FF2B5EF4-FFF2-40B4-BE49-F238E27FC236}">
                <a16:creationId xmlns:a16="http://schemas.microsoft.com/office/drawing/2014/main" id="{B82DA6D1-4E0F-4F1C-479F-90FB3F1A4094}"/>
              </a:ext>
            </a:extLst>
          </p:cNvPr>
          <p:cNvSpPr txBox="1"/>
          <p:nvPr/>
        </p:nvSpPr>
        <p:spPr>
          <a:xfrm>
            <a:off x="3560110" y="3902075"/>
            <a:ext cx="13777896" cy="5275162"/>
          </a:xfrm>
          <a:prstGeom prst="rect">
            <a:avLst/>
          </a:prstGeom>
        </p:spPr>
        <p:txBody>
          <a:bodyPr vert="horz" wrap="square" lIns="0" tIns="12065" rIns="0" bIns="0" rtlCol="0">
            <a:spAutoFit/>
          </a:bodyPr>
          <a:lstStyle/>
          <a:p>
            <a:pPr algn="ctr">
              <a:lnSpc>
                <a:spcPct val="100000"/>
              </a:lnSpc>
              <a:spcBef>
                <a:spcPts val="95"/>
              </a:spcBef>
            </a:pPr>
            <a:r>
              <a:rPr lang="en-US" sz="4950" b="1" spc="-150" dirty="0">
                <a:solidFill>
                  <a:srgbClr val="231F20"/>
                </a:solidFill>
                <a:latin typeface="Calibri"/>
                <a:cs typeface="Calibri"/>
              </a:rPr>
              <a:t>DISTRIBUTE THE FLOOR AMONG THE PARTICIPANTS</a:t>
            </a:r>
          </a:p>
          <a:p>
            <a:pPr algn="ctr">
              <a:lnSpc>
                <a:spcPct val="100000"/>
              </a:lnSpc>
              <a:spcBef>
                <a:spcPts val="95"/>
              </a:spcBef>
            </a:pPr>
            <a:endParaRPr lang="fr-FR" sz="6550" b="1" spc="-150" dirty="0">
              <a:latin typeface="Calibri"/>
              <a:cs typeface="Calibri"/>
            </a:endParaRPr>
          </a:p>
          <a:p>
            <a:pPr marL="1051560" marR="1043940" indent="-635" algn="l">
              <a:lnSpc>
                <a:spcPts val="5250"/>
              </a:lnSpc>
            </a:pPr>
            <a:r>
              <a:rPr lang="en-US" sz="4950" b="1" spc="-150" dirty="0">
                <a:solidFill>
                  <a:srgbClr val="231F20"/>
                </a:solidFill>
                <a:latin typeface="Calibri"/>
                <a:cs typeface="Calibri"/>
              </a:rPr>
              <a:t>ENSURE THAT THE OBJECTIVES ARE UNDERSTOOD AT THE END OF EACH SEQUENCE</a:t>
            </a:r>
          </a:p>
          <a:p>
            <a:pPr marL="1051560" marR="1043940" indent="-635" algn="ctr">
              <a:lnSpc>
                <a:spcPts val="5250"/>
              </a:lnSpc>
            </a:pPr>
            <a:endParaRPr lang="en-US" sz="4950" b="1" spc="-150" dirty="0">
              <a:solidFill>
                <a:srgbClr val="231F20"/>
              </a:solidFill>
              <a:latin typeface="Calibri"/>
              <a:cs typeface="Calibri"/>
            </a:endParaRPr>
          </a:p>
          <a:p>
            <a:pPr marL="1051560" marR="1043940" indent="-635" algn="ctr">
              <a:lnSpc>
                <a:spcPts val="5250"/>
              </a:lnSpc>
            </a:pPr>
            <a:endParaRPr lang="fr-FR" sz="6600" b="1" spc="-150" dirty="0">
              <a:latin typeface="Calibri"/>
              <a:cs typeface="Calibri"/>
            </a:endParaRPr>
          </a:p>
          <a:p>
            <a:pPr algn="ctr">
              <a:lnSpc>
                <a:spcPct val="100000"/>
              </a:lnSpc>
              <a:spcBef>
                <a:spcPts val="5"/>
              </a:spcBef>
            </a:pPr>
            <a:r>
              <a:rPr lang="en-US" sz="4950" b="1" spc="-150" dirty="0">
                <a:solidFill>
                  <a:srgbClr val="231F20"/>
                </a:solidFill>
                <a:latin typeface="Calibri"/>
                <a:cs typeface="Calibri"/>
              </a:rPr>
              <a:t>CONCLUDE BY SUMMARISING THE IMPORTANT POINTS</a:t>
            </a:r>
            <a:endParaRPr lang="fr-FR" sz="4950" b="1" spc="-150" dirty="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722370" y="5140471"/>
            <a:ext cx="12659360" cy="2464776"/>
          </a:xfrm>
          <a:prstGeom prst="rect">
            <a:avLst/>
          </a:prstGeom>
        </p:spPr>
        <p:txBody>
          <a:bodyPr vert="horz" wrap="square" lIns="0" tIns="129539" rIns="0" bIns="0" rtlCol="0">
            <a:spAutoFit/>
          </a:bodyPr>
          <a:lstStyle/>
          <a:p>
            <a:pPr marL="1565275" marR="5080" indent="-1553210" algn="ctr">
              <a:lnSpc>
                <a:spcPts val="9070"/>
              </a:lnSpc>
              <a:spcBef>
                <a:spcPts val="1019"/>
              </a:spcBef>
            </a:pPr>
            <a:r>
              <a:rPr lang="fr-FR" sz="8250" b="1" spc="-150" dirty="0">
                <a:latin typeface="Calibri"/>
                <a:cs typeface="Calibri"/>
              </a:rPr>
              <a:t>YOU DON'T NEED TO STUDY A LONG CAREER</a:t>
            </a:r>
          </a:p>
        </p:txBody>
      </p:sp>
      <p:sp>
        <p:nvSpPr>
          <p:cNvPr id="24" name="object 10">
            <a:extLst>
              <a:ext uri="{FF2B5EF4-FFF2-40B4-BE49-F238E27FC236}">
                <a16:creationId xmlns:a16="http://schemas.microsoft.com/office/drawing/2014/main" id="{8CE59C6C-251F-338B-A1A1-5A034AB5C3A3}"/>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5F14153B-14C9-326A-CB5B-640F15A24E3F}"/>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A150CEBF-7AC0-3B3A-9AFD-96A3BCDEAC17}"/>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9231FDDC-49D1-DA9F-942F-B4B09081059A}"/>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4953D953-9CA3-094C-4FFB-C6E64E033556}"/>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A394AC96-418A-A665-A8E7-131DBE90C60D}"/>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EA76F40-E243-5B83-75C0-61C2065A2BE8}"/>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CFD4297-9680-3BAF-90BA-B7CE4B908DC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33D2E3B0-3EF4-1471-E3AD-CC0BA81DBA8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642EE4CA-1F11-3B0C-C1DE-80AEF579B712}"/>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A41F3E3F-DBB6-E443-4675-A9914B1A449A}"/>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AC000E20-446B-27BC-5FD8-1672743AD7A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B49E487-18E5-A532-069E-F238B90385BD}"/>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17FD0C0F-4E89-66DF-4020-F2B3DA266FB9}"/>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B6723030-3D84-1330-1FB2-468EEE8CC23A}"/>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6C0CF657-AC48-3EB0-8A4F-CB3FD86B884F}"/>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82182BDF-74E1-AC79-0B3D-238CD20179FE}"/>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EEBAF15E-052D-C82A-0C60-0466AAA0757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1F5C43EA-E576-B70F-F864-279F1BFE6A35}"/>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E7EC7458-74D5-3C99-5F83-43A4C339FDE0}"/>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E936446D-D32C-5C8F-3889-B4331BB16FE4}"/>
              </a:ext>
            </a:extLst>
          </p:cNvPr>
          <p:cNvSpPr txBox="1"/>
          <p:nvPr/>
        </p:nvSpPr>
        <p:spPr>
          <a:xfrm>
            <a:off x="7325043" y="3864830"/>
            <a:ext cx="582979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3722370" y="5140471"/>
            <a:ext cx="12659360" cy="2464776"/>
          </a:xfrm>
          <a:prstGeom prst="rect">
            <a:avLst/>
          </a:prstGeom>
        </p:spPr>
        <p:txBody>
          <a:bodyPr vert="horz" wrap="square" lIns="0" tIns="129539" rIns="0" bIns="0" rtlCol="0">
            <a:spAutoFit/>
          </a:bodyPr>
          <a:lstStyle/>
          <a:p>
            <a:pPr marL="1565275" marR="5080" indent="-1553210" algn="ctr">
              <a:lnSpc>
                <a:spcPts val="9070"/>
              </a:lnSpc>
              <a:spcBef>
                <a:spcPts val="1019"/>
              </a:spcBef>
            </a:pPr>
            <a:r>
              <a:rPr lang="fr-FR" sz="8250" b="1" spc="-150" dirty="0">
                <a:latin typeface="Calibri"/>
                <a:cs typeface="Calibri"/>
              </a:rPr>
              <a:t>YOU DON'T NEED TO STUDY A LONG CAREER </a:t>
            </a:r>
          </a:p>
        </p:txBody>
      </p:sp>
      <p:sp>
        <p:nvSpPr>
          <p:cNvPr id="24" name="object 10">
            <a:extLst>
              <a:ext uri="{FF2B5EF4-FFF2-40B4-BE49-F238E27FC236}">
                <a16:creationId xmlns:a16="http://schemas.microsoft.com/office/drawing/2014/main" id="{8CE59C6C-251F-338B-A1A1-5A034AB5C3A3}"/>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5F14153B-14C9-326A-CB5B-640F15A24E3F}"/>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A150CEBF-7AC0-3B3A-9AFD-96A3BCDEAC17}"/>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9231FDDC-49D1-DA9F-942F-B4B09081059A}"/>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4953D953-9CA3-094C-4FFB-C6E64E033556}"/>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A394AC96-418A-A665-A8E7-131DBE90C60D}"/>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EA76F40-E243-5B83-75C0-61C2065A2BE8}"/>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CFD4297-9680-3BAF-90BA-B7CE4B908DC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33D2E3B0-3EF4-1471-E3AD-CC0BA81DBA8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642EE4CA-1F11-3B0C-C1DE-80AEF579B712}"/>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A41F3E3F-DBB6-E443-4675-A9914B1A449A}"/>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AC000E20-446B-27BC-5FD8-1672743AD7A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B49E487-18E5-A532-069E-F238B90385BD}"/>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17FD0C0F-4E89-66DF-4020-F2B3DA266FB9}"/>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B6723030-3D84-1330-1FB2-468EEE8CC23A}"/>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6C0CF657-AC48-3EB0-8A4F-CB3FD86B884F}"/>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82182BDF-74E1-AC79-0B3D-238CD20179FE}"/>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EEBAF15E-052D-C82A-0C60-0466AAA0757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1F5C43EA-E576-B70F-F864-279F1BFE6A35}"/>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E7EC7458-74D5-3C99-5F83-43A4C339FDE0}"/>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E936446D-D32C-5C8F-3889-B4331BB16FE4}"/>
              </a:ext>
            </a:extLst>
          </p:cNvPr>
          <p:cNvSpPr txBox="1"/>
          <p:nvPr/>
        </p:nvSpPr>
        <p:spPr>
          <a:xfrm>
            <a:off x="7325043" y="3864830"/>
            <a:ext cx="582979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a:t>
            </a:r>
            <a:r>
              <a:rPr lang="fr-FR" sz="6600" b="1" spc="-150" dirty="0">
                <a:solidFill>
                  <a:srgbClr val="F7D842"/>
                </a:solidFill>
                <a:latin typeface="Calibri"/>
                <a:cs typeface="Calibri"/>
              </a:rPr>
              <a:t>?</a:t>
            </a:r>
            <a:endParaRPr lang="fr-FR" sz="6600" b="1" spc="-150" dirty="0">
              <a:latin typeface="Calibri"/>
              <a:cs typeface="Calibri"/>
            </a:endParaRPr>
          </a:p>
        </p:txBody>
      </p:sp>
      <p:sp>
        <p:nvSpPr>
          <p:cNvPr id="2" name="object 4">
            <a:extLst>
              <a:ext uri="{FF2B5EF4-FFF2-40B4-BE49-F238E27FC236}">
                <a16:creationId xmlns:a16="http://schemas.microsoft.com/office/drawing/2014/main" id="{20745831-8D41-8929-7F96-1760B4590A7C}"/>
              </a:ext>
            </a:extLst>
          </p:cNvPr>
          <p:cNvSpPr/>
          <p:nvPr/>
        </p:nvSpPr>
        <p:spPr>
          <a:xfrm>
            <a:off x="7479595" y="3193115"/>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4" name="object 5">
            <a:extLst>
              <a:ext uri="{FF2B5EF4-FFF2-40B4-BE49-F238E27FC236}">
                <a16:creationId xmlns:a16="http://schemas.microsoft.com/office/drawing/2014/main" id="{CBDDC9AD-69B2-5956-2FD0-08BCCFC7FFD2}"/>
              </a:ext>
            </a:extLst>
          </p:cNvPr>
          <p:cNvSpPr txBox="1"/>
          <p:nvPr/>
        </p:nvSpPr>
        <p:spPr>
          <a:xfrm rot="20880000">
            <a:off x="7720829" y="3534170"/>
            <a:ext cx="2439629" cy="1020985"/>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TRUE</a:t>
            </a:r>
            <a:endParaRPr lang="fr-FR" sz="11500" b="1" spc="-150" baseline="1371" dirty="0">
              <a:latin typeface="Calibri"/>
              <a:cs typeface="Calibri"/>
            </a:endParaRPr>
          </a:p>
        </p:txBody>
      </p:sp>
      <p:sp>
        <p:nvSpPr>
          <p:cNvPr id="5" name="object 6">
            <a:extLst>
              <a:ext uri="{FF2B5EF4-FFF2-40B4-BE49-F238E27FC236}">
                <a16:creationId xmlns:a16="http://schemas.microsoft.com/office/drawing/2014/main" id="{D64BD124-96B7-FB10-A286-7AA40CF61DC1}"/>
              </a:ext>
            </a:extLst>
          </p:cNvPr>
          <p:cNvSpPr txBox="1"/>
          <p:nvPr/>
        </p:nvSpPr>
        <p:spPr>
          <a:xfrm>
            <a:off x="4198228" y="7788275"/>
            <a:ext cx="11707644" cy="1695464"/>
          </a:xfrm>
          <a:prstGeom prst="rect">
            <a:avLst/>
          </a:prstGeom>
        </p:spPr>
        <p:txBody>
          <a:bodyPr vert="horz" wrap="square" lIns="0" tIns="137795" rIns="0" bIns="0" rtlCol="0">
            <a:spAutoFit/>
          </a:bodyPr>
          <a:lstStyle/>
          <a:p>
            <a:pPr marL="1781175" marR="1820545" algn="ctr">
              <a:lnSpc>
                <a:spcPct val="103899"/>
              </a:lnSpc>
              <a:spcBef>
                <a:spcPts val="2035"/>
              </a:spcBef>
            </a:pPr>
            <a:r>
              <a:rPr lang="en-GB" sz="2050" b="1" spc="110" dirty="0">
                <a:solidFill>
                  <a:srgbClr val="9A604D"/>
                </a:solidFill>
                <a:latin typeface="Calibri"/>
                <a:cs typeface="Calibri"/>
              </a:rPr>
              <a:t>You do not need to study for a long time to work in cyber security, but it is important to have a good understanding of the basic concepts of computer security.</a:t>
            </a:r>
          </a:p>
          <a:p>
            <a:pPr marL="1781175" marR="1820545" algn="ctr">
              <a:lnSpc>
                <a:spcPct val="103899"/>
              </a:lnSpc>
              <a:spcBef>
                <a:spcPts val="2035"/>
              </a:spcBef>
            </a:pPr>
            <a:endParaRPr sz="2050" b="1" dirty="0">
              <a:latin typeface="Calibri"/>
              <a:cs typeface="Calibri"/>
            </a:endParaRPr>
          </a:p>
        </p:txBody>
      </p:sp>
    </p:spTree>
    <p:extLst>
      <p:ext uri="{BB962C8B-B14F-4D97-AF65-F5344CB8AC3E}">
        <p14:creationId xmlns:p14="http://schemas.microsoft.com/office/powerpoint/2010/main" val="450663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662637" y="5140471"/>
            <a:ext cx="10778826" cy="2464776"/>
          </a:xfrm>
          <a:prstGeom prst="rect">
            <a:avLst/>
          </a:prstGeom>
        </p:spPr>
        <p:txBody>
          <a:bodyPr vert="horz" wrap="square" lIns="0" tIns="129539" rIns="0" bIns="0" rtlCol="0">
            <a:spAutoFit/>
          </a:bodyPr>
          <a:lstStyle/>
          <a:p>
            <a:pPr marL="12700" marR="5080" indent="1022350" algn="ctr">
              <a:lnSpc>
                <a:spcPts val="9070"/>
              </a:lnSpc>
              <a:spcBef>
                <a:spcPts val="1019"/>
              </a:spcBef>
            </a:pPr>
            <a:r>
              <a:rPr lang="fr-FR" sz="8250" b="1" spc="-150" dirty="0">
                <a:solidFill>
                  <a:srgbClr val="231F20"/>
                </a:solidFill>
                <a:latin typeface="Calibri"/>
                <a:cs typeface="Calibri"/>
              </a:rPr>
              <a:t>CYBERSECURITY JOBS ARE NOT WELL PAID</a:t>
            </a:r>
          </a:p>
        </p:txBody>
      </p:sp>
      <p:sp>
        <p:nvSpPr>
          <p:cNvPr id="24" name="object 10">
            <a:extLst>
              <a:ext uri="{FF2B5EF4-FFF2-40B4-BE49-F238E27FC236}">
                <a16:creationId xmlns:a16="http://schemas.microsoft.com/office/drawing/2014/main" id="{4218B8EF-4CC6-C53D-C5CB-A5C111CBF9F4}"/>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94BBD20-2610-1EF6-0082-8097CF17735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BA5AC50E-363B-83B3-42CD-AAD896F12E9E}"/>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ED4D2211-54C6-E43D-4558-CCC54370E1F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BE73FE6E-81CC-6FA2-48A7-7DB66D3192FD}"/>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275AF49-F26B-D106-6701-C32090A8E99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6FF4FF20-B68D-E497-361D-A47B317D1293}"/>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B580900C-F075-5383-3D31-41BE729BA01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8D6A3AD4-5E37-F282-83F7-20FB6D61E94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707CC4EE-CAA6-D70D-A3F1-9411EF851CE8}"/>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1C1288E-9581-7B57-4CCE-E43EE117EDF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8581CE9E-4994-A373-E3CE-81100F235AC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73794D95-B390-34EE-8B58-7D6B4FAAB53A}"/>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FEC8239C-F579-FEA0-C178-C98CF43F047C}"/>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72322F2C-A7E1-9915-440C-E70F0834269C}"/>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73A49389-1713-C7CF-BBE8-825CFF8842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E99D2F5D-E0DB-471B-7CC0-DF812AB68EE6}"/>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2306661-A750-0033-C30C-A4E211D5EF00}"/>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A9A3F3D8-1D83-D6BF-D8F9-C4399D5CCB8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1EEBE019-8068-0E92-4DCC-26722588BCDE}"/>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96EADEEE-8E3D-9632-E083-314B778EB619}"/>
              </a:ext>
            </a:extLst>
          </p:cNvPr>
          <p:cNvSpPr txBox="1"/>
          <p:nvPr/>
        </p:nvSpPr>
        <p:spPr>
          <a:xfrm>
            <a:off x="7337343" y="3864830"/>
            <a:ext cx="5869919"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 </a:t>
            </a:r>
            <a:endParaRPr lang="fr-FR" sz="6600" b="1" spc="-150" dirty="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662637" y="5140471"/>
            <a:ext cx="10778826" cy="2464776"/>
          </a:xfrm>
          <a:prstGeom prst="rect">
            <a:avLst/>
          </a:prstGeom>
        </p:spPr>
        <p:txBody>
          <a:bodyPr vert="horz" wrap="square" lIns="0" tIns="129539" rIns="0" bIns="0" rtlCol="0">
            <a:spAutoFit/>
          </a:bodyPr>
          <a:lstStyle/>
          <a:p>
            <a:pPr marL="12700" marR="5080" indent="1022350" algn="ctr">
              <a:lnSpc>
                <a:spcPts val="9070"/>
              </a:lnSpc>
              <a:spcBef>
                <a:spcPts val="1019"/>
              </a:spcBef>
            </a:pPr>
            <a:r>
              <a:rPr lang="fr-FR" sz="8250" b="1" spc="-150" dirty="0">
                <a:solidFill>
                  <a:srgbClr val="231F20"/>
                </a:solidFill>
                <a:latin typeface="Calibri"/>
                <a:cs typeface="Calibri"/>
              </a:rPr>
              <a:t>CYBERSECURITY JOBS ARE NOT WELL PAID</a:t>
            </a:r>
          </a:p>
        </p:txBody>
      </p:sp>
      <p:sp>
        <p:nvSpPr>
          <p:cNvPr id="24" name="object 10">
            <a:extLst>
              <a:ext uri="{FF2B5EF4-FFF2-40B4-BE49-F238E27FC236}">
                <a16:creationId xmlns:a16="http://schemas.microsoft.com/office/drawing/2014/main" id="{4218B8EF-4CC6-C53D-C5CB-A5C111CBF9F4}"/>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94BBD20-2610-1EF6-0082-8097CF17735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26" name="object 12">
            <a:extLst>
              <a:ext uri="{FF2B5EF4-FFF2-40B4-BE49-F238E27FC236}">
                <a16:creationId xmlns:a16="http://schemas.microsoft.com/office/drawing/2014/main" id="{BA5AC50E-363B-83B3-42CD-AAD896F12E9E}"/>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ED4D2211-54C6-E43D-4558-CCC54370E1F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BE73FE6E-81CC-6FA2-48A7-7DB66D3192FD}"/>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275AF49-F26B-D106-6701-C32090A8E99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6FF4FF20-B68D-E497-361D-A47B317D1293}"/>
                </a:ext>
              </a:extLst>
            </p:cNvPr>
            <p:cNvPicPr/>
            <p:nvPr/>
          </p:nvPicPr>
          <p:blipFill>
            <a:blip r:embed="rId3"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B580900C-F075-5383-3D31-41BE729BA01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8D6A3AD4-5E37-F282-83F7-20FB6D61E94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707CC4EE-CAA6-D70D-A3F1-9411EF851CE8}"/>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1C1288E-9581-7B57-4CCE-E43EE117EDF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8581CE9E-4994-A373-E3CE-81100F235AC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73794D95-B390-34EE-8B58-7D6B4FAAB53A}"/>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FEC8239C-F579-FEA0-C178-C98CF43F047C}"/>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72322F2C-A7E1-9915-440C-E70F0834269C}"/>
                </a:ext>
              </a:extLst>
            </p:cNvPr>
            <p:cNvPicPr/>
            <p:nvPr/>
          </p:nvPicPr>
          <p:blipFill>
            <a:blip r:embed="rId4"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73A49389-1713-C7CF-BBE8-825CFF8842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E99D2F5D-E0DB-471B-7CC0-DF812AB68EE6}"/>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2306661-A750-0033-C30C-A4E211D5EF00}"/>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A9A3F3D8-1D83-D6BF-D8F9-C4399D5CCB8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1EEBE019-8068-0E92-4DCC-26722588BCDE}"/>
                </a:ext>
              </a:extLst>
            </p:cNvPr>
            <p:cNvPicPr/>
            <p:nvPr/>
          </p:nvPicPr>
          <p:blipFill>
            <a:blip r:embed="rId5"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96EADEEE-8E3D-9632-E083-314B778EB619}"/>
              </a:ext>
            </a:extLst>
          </p:cNvPr>
          <p:cNvSpPr txBox="1"/>
          <p:nvPr/>
        </p:nvSpPr>
        <p:spPr>
          <a:xfrm>
            <a:off x="7337343" y="3864830"/>
            <a:ext cx="5869919"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TRUE OR FALSE? </a:t>
            </a:r>
            <a:endParaRPr lang="fr-FR" sz="6600" b="1" spc="-150" dirty="0">
              <a:latin typeface="Calibri"/>
              <a:cs typeface="Calibri"/>
            </a:endParaRPr>
          </a:p>
        </p:txBody>
      </p:sp>
      <p:sp>
        <p:nvSpPr>
          <p:cNvPr id="2" name="object 4">
            <a:extLst>
              <a:ext uri="{FF2B5EF4-FFF2-40B4-BE49-F238E27FC236}">
                <a16:creationId xmlns:a16="http://schemas.microsoft.com/office/drawing/2014/main" id="{33E8B6A8-E46D-6B5F-0615-25770E7E7C4D}"/>
              </a:ext>
            </a:extLst>
          </p:cNvPr>
          <p:cNvSpPr/>
          <p:nvPr/>
        </p:nvSpPr>
        <p:spPr>
          <a:xfrm>
            <a:off x="8456737" y="2713986"/>
            <a:ext cx="3190625" cy="1697355"/>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4" name="object 5">
            <a:extLst>
              <a:ext uri="{FF2B5EF4-FFF2-40B4-BE49-F238E27FC236}">
                <a16:creationId xmlns:a16="http://schemas.microsoft.com/office/drawing/2014/main" id="{F31AA75A-00B8-873E-FE1C-E08136799177}"/>
              </a:ext>
            </a:extLst>
          </p:cNvPr>
          <p:cNvSpPr txBox="1"/>
          <p:nvPr/>
        </p:nvSpPr>
        <p:spPr>
          <a:xfrm rot="840000">
            <a:off x="8723546" y="3171241"/>
            <a:ext cx="2842534" cy="1020985"/>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FALSE</a:t>
            </a:r>
          </a:p>
        </p:txBody>
      </p:sp>
      <p:sp>
        <p:nvSpPr>
          <p:cNvPr id="5" name="object 6">
            <a:extLst>
              <a:ext uri="{FF2B5EF4-FFF2-40B4-BE49-F238E27FC236}">
                <a16:creationId xmlns:a16="http://schemas.microsoft.com/office/drawing/2014/main" id="{7153305C-8ABF-F8D3-01A6-CDBD47383B82}"/>
              </a:ext>
            </a:extLst>
          </p:cNvPr>
          <p:cNvSpPr txBox="1"/>
          <p:nvPr/>
        </p:nvSpPr>
        <p:spPr>
          <a:xfrm>
            <a:off x="4929347" y="7712075"/>
            <a:ext cx="10245407" cy="770083"/>
          </a:xfrm>
          <a:prstGeom prst="rect">
            <a:avLst/>
          </a:prstGeom>
        </p:spPr>
        <p:txBody>
          <a:bodyPr vert="horz" wrap="square" lIns="0" tIns="137795" rIns="0" bIns="0" rtlCol="0">
            <a:spAutoFit/>
          </a:bodyPr>
          <a:lstStyle/>
          <a:p>
            <a:pPr algn="ctr">
              <a:lnSpc>
                <a:spcPct val="100000"/>
              </a:lnSpc>
              <a:spcBef>
                <a:spcPts val="2235"/>
              </a:spcBef>
            </a:pPr>
            <a:r>
              <a:rPr lang="en-GB" sz="2050" b="1" spc="100" dirty="0">
                <a:solidFill>
                  <a:srgbClr val="9A604D"/>
                </a:solidFill>
                <a:latin typeface="Calibri"/>
                <a:cs typeface="Calibri"/>
              </a:rPr>
              <a:t>Cybersecurity jobs are rather well paid. </a:t>
            </a:r>
            <a:br>
              <a:rPr lang="en-GB" sz="2050" b="1" spc="100" dirty="0">
                <a:solidFill>
                  <a:srgbClr val="9A604D"/>
                </a:solidFill>
                <a:latin typeface="Calibri"/>
                <a:cs typeface="Calibri"/>
              </a:rPr>
            </a:br>
            <a:r>
              <a:rPr lang="en-US" sz="2050" b="1" spc="100" dirty="0">
                <a:solidFill>
                  <a:srgbClr val="9A604D"/>
                </a:solidFill>
                <a:latin typeface="Calibri"/>
                <a:cs typeface="Calibri"/>
              </a:rPr>
              <a:t>They pay an average of $105,800 per year. (</a:t>
            </a:r>
            <a:r>
              <a:rPr lang="en-US" sz="2050" b="1" spc="100" dirty="0">
                <a:solidFill>
                  <a:srgbClr val="9A604D"/>
                </a:solidFill>
                <a:latin typeface="Calibri"/>
                <a:cs typeface="Calibri"/>
                <a:hlinkClick r:id="rId6">
                  <a:extLst>
                    <a:ext uri="{A12FA001-AC4F-418D-AE19-62706E023703}">
                      <ahyp:hlinkClr xmlns:ahyp="http://schemas.microsoft.com/office/drawing/2018/hyperlinkcolor" val="tx"/>
                    </a:ext>
                  </a:extLst>
                </a:hlinkClick>
              </a:rPr>
              <a:t>Source</a:t>
            </a:r>
            <a:r>
              <a:rPr lang="en-US" sz="2050" b="1" spc="100" dirty="0">
                <a:solidFill>
                  <a:srgbClr val="9A604D"/>
                </a:solidFill>
                <a:latin typeface="Calibri"/>
                <a:cs typeface="Calibri"/>
              </a:rPr>
              <a:t>)</a:t>
            </a:r>
            <a:endParaRPr lang="en-GB" sz="2050" b="1" spc="100" dirty="0">
              <a:solidFill>
                <a:srgbClr val="9A604D"/>
              </a:solidFill>
              <a:latin typeface="Calibri"/>
              <a:cs typeface="Calibri"/>
            </a:endParaRPr>
          </a:p>
        </p:txBody>
      </p:sp>
    </p:spTree>
    <p:extLst>
      <p:ext uri="{BB962C8B-B14F-4D97-AF65-F5344CB8AC3E}">
        <p14:creationId xmlns:p14="http://schemas.microsoft.com/office/powerpoint/2010/main" val="15163394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1445" y="2502139"/>
            <a:ext cx="1448762" cy="2456600"/>
          </a:xfrm>
          <a:prstGeom prst="rect">
            <a:avLst/>
          </a:prstGeom>
        </p:spPr>
      </p:pic>
      <p:sp>
        <p:nvSpPr>
          <p:cNvPr id="3" name="object 3"/>
          <p:cNvSpPr/>
          <p:nvPr/>
        </p:nvSpPr>
        <p:spPr>
          <a:xfrm>
            <a:off x="11148665" y="2872280"/>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4" name="object 4"/>
          <p:cNvSpPr/>
          <p:nvPr/>
        </p:nvSpPr>
        <p:spPr>
          <a:xfrm>
            <a:off x="11122077" y="3577158"/>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11213218" y="3279258"/>
            <a:ext cx="183784" cy="82332"/>
          </a:xfrm>
          <a:prstGeom prst="rect">
            <a:avLst/>
          </a:prstGeom>
        </p:spPr>
      </p:pic>
      <p:sp>
        <p:nvSpPr>
          <p:cNvPr id="6" name="object 6"/>
          <p:cNvSpPr/>
          <p:nvPr/>
        </p:nvSpPr>
        <p:spPr>
          <a:xfrm>
            <a:off x="9800935" y="1798968"/>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7" name="object 7"/>
          <p:cNvPicPr/>
          <p:nvPr/>
        </p:nvPicPr>
        <p:blipFill>
          <a:blip r:embed="rId4" cstate="print"/>
          <a:stretch>
            <a:fillRect/>
          </a:stretch>
        </p:blipFill>
        <p:spPr>
          <a:xfrm>
            <a:off x="10166609" y="2032058"/>
            <a:ext cx="95697" cy="181799"/>
          </a:xfrm>
          <a:prstGeom prst="rect">
            <a:avLst/>
          </a:prstGeom>
        </p:spPr>
      </p:pic>
      <p:sp>
        <p:nvSpPr>
          <p:cNvPr id="8" name="object 8"/>
          <p:cNvSpPr/>
          <p:nvPr/>
        </p:nvSpPr>
        <p:spPr>
          <a:xfrm>
            <a:off x="8668598" y="2832077"/>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9" name="object 9"/>
          <p:cNvSpPr/>
          <p:nvPr/>
        </p:nvSpPr>
        <p:spPr>
          <a:xfrm>
            <a:off x="8479682" y="3272868"/>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10" name="object 10"/>
          <p:cNvSpPr/>
          <p:nvPr/>
        </p:nvSpPr>
        <p:spPr>
          <a:xfrm>
            <a:off x="8860335" y="3672601"/>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11" name="object 11"/>
          <p:cNvSpPr txBox="1"/>
          <p:nvPr/>
        </p:nvSpPr>
        <p:spPr>
          <a:xfrm>
            <a:off x="7903954" y="4974581"/>
            <a:ext cx="62628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latin typeface="Calibri"/>
                <a:cs typeface="Calibri"/>
              </a:rPr>
              <a:t>TO REMEMBER</a:t>
            </a:r>
            <a:r>
              <a:rPr lang="fr-FR" sz="7400" b="1" spc="-150" dirty="0">
                <a:solidFill>
                  <a:srgbClr val="231F20"/>
                </a:solidFill>
                <a:latin typeface="Calibri"/>
                <a:cs typeface="Calibri"/>
              </a:rPr>
              <a:t>:</a:t>
            </a:r>
            <a:endParaRPr lang="fr-FR" sz="7400" b="1" spc="-150" dirty="0">
              <a:latin typeface="Calibri"/>
              <a:cs typeface="Calibri"/>
            </a:endParaRPr>
          </a:p>
        </p:txBody>
      </p:sp>
      <p:sp>
        <p:nvSpPr>
          <p:cNvPr id="12" name="object 12"/>
          <p:cNvSpPr/>
          <p:nvPr/>
        </p:nvSpPr>
        <p:spPr>
          <a:xfrm>
            <a:off x="5359260" y="6739583"/>
            <a:ext cx="9384030" cy="2048510"/>
          </a:xfrm>
          <a:custGeom>
            <a:avLst/>
            <a:gdLst/>
            <a:ahLst/>
            <a:cxnLst/>
            <a:rect l="l" t="t" r="r" b="b"/>
            <a:pathLst>
              <a:path w="9384030" h="2048509">
                <a:moveTo>
                  <a:pt x="6838651" y="0"/>
                </a:moveTo>
                <a:lnTo>
                  <a:pt x="6100221" y="119"/>
                </a:lnTo>
                <a:lnTo>
                  <a:pt x="5303570" y="3146"/>
                </a:lnTo>
                <a:lnTo>
                  <a:pt x="4343705" y="10287"/>
                </a:lnTo>
                <a:lnTo>
                  <a:pt x="3205364" y="23175"/>
                </a:lnTo>
                <a:lnTo>
                  <a:pt x="1889619" y="43695"/>
                </a:lnTo>
                <a:lnTo>
                  <a:pt x="585296" y="70761"/>
                </a:lnTo>
                <a:lnTo>
                  <a:pt x="165830" y="81860"/>
                </a:lnTo>
                <a:lnTo>
                  <a:pt x="118137" y="89066"/>
                </a:lnTo>
                <a:lnTo>
                  <a:pt x="76568" y="106530"/>
                </a:lnTo>
                <a:lnTo>
                  <a:pt x="42875" y="132448"/>
                </a:lnTo>
                <a:lnTo>
                  <a:pt x="18808" y="165016"/>
                </a:lnTo>
                <a:lnTo>
                  <a:pt x="6118" y="202432"/>
                </a:lnTo>
                <a:lnTo>
                  <a:pt x="6557" y="242892"/>
                </a:lnTo>
                <a:lnTo>
                  <a:pt x="1870" y="1218312"/>
                </a:lnTo>
                <a:lnTo>
                  <a:pt x="0" y="1713465"/>
                </a:lnTo>
                <a:lnTo>
                  <a:pt x="670" y="1881360"/>
                </a:lnTo>
                <a:lnTo>
                  <a:pt x="3604" y="1875010"/>
                </a:lnTo>
                <a:lnTo>
                  <a:pt x="14316" y="1863095"/>
                </a:lnTo>
                <a:lnTo>
                  <a:pt x="38421" y="1876956"/>
                </a:lnTo>
                <a:lnTo>
                  <a:pt x="110496" y="1939832"/>
                </a:lnTo>
                <a:lnTo>
                  <a:pt x="150306" y="1967756"/>
                </a:lnTo>
                <a:lnTo>
                  <a:pt x="187190" y="1979279"/>
                </a:lnTo>
                <a:lnTo>
                  <a:pt x="581112" y="1977747"/>
                </a:lnTo>
                <a:lnTo>
                  <a:pt x="956828" y="1977632"/>
                </a:lnTo>
                <a:lnTo>
                  <a:pt x="1373986" y="1979089"/>
                </a:lnTo>
                <a:lnTo>
                  <a:pt x="1770415" y="1982035"/>
                </a:lnTo>
                <a:lnTo>
                  <a:pt x="2253162" y="1987630"/>
                </a:lnTo>
                <a:lnTo>
                  <a:pt x="2857148" y="1997443"/>
                </a:lnTo>
                <a:lnTo>
                  <a:pt x="4633445" y="2034197"/>
                </a:lnTo>
                <a:lnTo>
                  <a:pt x="5074608" y="2041387"/>
                </a:lnTo>
                <a:lnTo>
                  <a:pt x="5432039" y="2045540"/>
                </a:lnTo>
                <a:lnTo>
                  <a:pt x="5750855" y="2047707"/>
                </a:lnTo>
                <a:lnTo>
                  <a:pt x="6030367" y="2048285"/>
                </a:lnTo>
                <a:lnTo>
                  <a:pt x="6317090" y="2047527"/>
                </a:lnTo>
                <a:lnTo>
                  <a:pt x="6612398" y="2045283"/>
                </a:lnTo>
                <a:lnTo>
                  <a:pt x="6866037" y="2042171"/>
                </a:lnTo>
                <a:lnTo>
                  <a:pt x="7127387" y="2037837"/>
                </a:lnTo>
                <a:lnTo>
                  <a:pt x="7397244" y="2032196"/>
                </a:lnTo>
                <a:lnTo>
                  <a:pt x="7676401" y="2025161"/>
                </a:lnTo>
                <a:lnTo>
                  <a:pt x="7965655" y="2016647"/>
                </a:lnTo>
                <a:lnTo>
                  <a:pt x="8997875" y="1981111"/>
                </a:lnTo>
                <a:lnTo>
                  <a:pt x="9051961" y="1978665"/>
                </a:lnTo>
                <a:lnTo>
                  <a:pt x="9106398" y="1974067"/>
                </a:lnTo>
                <a:lnTo>
                  <a:pt x="9159625" y="1965854"/>
                </a:lnTo>
                <a:lnTo>
                  <a:pt x="9210082" y="1952561"/>
                </a:lnTo>
                <a:lnTo>
                  <a:pt x="9256207" y="1932726"/>
                </a:lnTo>
                <a:lnTo>
                  <a:pt x="9296442" y="1904883"/>
                </a:lnTo>
                <a:lnTo>
                  <a:pt x="9331243" y="1864584"/>
                </a:lnTo>
                <a:lnTo>
                  <a:pt x="9353715" y="1818631"/>
                </a:lnTo>
                <a:lnTo>
                  <a:pt x="9366678" y="1768938"/>
                </a:lnTo>
                <a:lnTo>
                  <a:pt x="9372946" y="1717416"/>
                </a:lnTo>
                <a:lnTo>
                  <a:pt x="9375340" y="1665979"/>
                </a:lnTo>
                <a:lnTo>
                  <a:pt x="9377873" y="1565384"/>
                </a:lnTo>
                <a:lnTo>
                  <a:pt x="9379954" y="1464781"/>
                </a:lnTo>
                <a:lnTo>
                  <a:pt x="9381581" y="1364172"/>
                </a:lnTo>
                <a:lnTo>
                  <a:pt x="9382755" y="1263558"/>
                </a:lnTo>
                <a:lnTo>
                  <a:pt x="9383476" y="1162942"/>
                </a:lnTo>
                <a:lnTo>
                  <a:pt x="9383743" y="1062324"/>
                </a:lnTo>
                <a:lnTo>
                  <a:pt x="9383558" y="961705"/>
                </a:lnTo>
                <a:lnTo>
                  <a:pt x="9382919" y="861089"/>
                </a:lnTo>
                <a:lnTo>
                  <a:pt x="9381826" y="760475"/>
                </a:lnTo>
                <a:lnTo>
                  <a:pt x="9380281" y="659865"/>
                </a:lnTo>
                <a:lnTo>
                  <a:pt x="9378281" y="559261"/>
                </a:lnTo>
                <a:lnTo>
                  <a:pt x="9375829" y="458665"/>
                </a:lnTo>
                <a:lnTo>
                  <a:pt x="9372923" y="358077"/>
                </a:lnTo>
                <a:lnTo>
                  <a:pt x="9369564" y="257499"/>
                </a:lnTo>
                <a:lnTo>
                  <a:pt x="9365751" y="156933"/>
                </a:lnTo>
                <a:lnTo>
                  <a:pt x="9363675" y="106655"/>
                </a:lnTo>
                <a:lnTo>
                  <a:pt x="9333363" y="49055"/>
                </a:lnTo>
                <a:lnTo>
                  <a:pt x="9263950" y="24406"/>
                </a:lnTo>
                <a:lnTo>
                  <a:pt x="8869720" y="17106"/>
                </a:lnTo>
                <a:lnTo>
                  <a:pt x="8465108" y="11196"/>
                </a:lnTo>
                <a:lnTo>
                  <a:pt x="7992186" y="6045"/>
                </a:lnTo>
                <a:lnTo>
                  <a:pt x="7449820" y="2153"/>
                </a:lnTo>
                <a:lnTo>
                  <a:pt x="6838651" y="0"/>
                </a:lnTo>
                <a:close/>
              </a:path>
            </a:pathLst>
          </a:custGeom>
          <a:solidFill>
            <a:srgbClr val="FCEDAF"/>
          </a:solidFill>
        </p:spPr>
        <p:txBody>
          <a:bodyPr wrap="square" lIns="0" tIns="0" rIns="0" bIns="0" rtlCol="0"/>
          <a:lstStyle/>
          <a:p>
            <a:endParaRPr dirty="0"/>
          </a:p>
        </p:txBody>
      </p:sp>
      <p:sp>
        <p:nvSpPr>
          <p:cNvPr id="13" name="object 13"/>
          <p:cNvSpPr txBox="1"/>
          <p:nvPr/>
        </p:nvSpPr>
        <p:spPr>
          <a:xfrm>
            <a:off x="6187803" y="7126804"/>
            <a:ext cx="7465023" cy="1274067"/>
          </a:xfrm>
          <a:prstGeom prst="rect">
            <a:avLst/>
          </a:prstGeom>
        </p:spPr>
        <p:txBody>
          <a:bodyPr vert="horz" wrap="square" lIns="0" tIns="12065" rIns="0" bIns="0" rtlCol="0">
            <a:spAutoFit/>
          </a:bodyPr>
          <a:lstStyle/>
          <a:p>
            <a:pPr marL="1489710" marR="5080" indent="-1477645" algn="ctr">
              <a:lnSpc>
                <a:spcPct val="100499"/>
              </a:lnSpc>
              <a:spcBef>
                <a:spcPts val="95"/>
              </a:spcBef>
            </a:pPr>
            <a:r>
              <a:rPr lang="fr-FR" sz="4100" b="1" spc="-150" dirty="0">
                <a:solidFill>
                  <a:srgbClr val="231F20"/>
                </a:solidFill>
                <a:latin typeface="Calibri"/>
                <a:cs typeface="Calibri"/>
              </a:rPr>
              <a:t>CYBERSECURITY JOBS ARE AVAILABLE TO EVERYONE! </a:t>
            </a:r>
          </a:p>
        </p:txBody>
      </p:sp>
      <p:sp>
        <p:nvSpPr>
          <p:cNvPr id="34" name="object 10">
            <a:extLst>
              <a:ext uri="{FF2B5EF4-FFF2-40B4-BE49-F238E27FC236}">
                <a16:creationId xmlns:a16="http://schemas.microsoft.com/office/drawing/2014/main" id="{99127E0E-BB11-2E6E-70DA-065F4130158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35" name="object 11">
            <a:extLst>
              <a:ext uri="{FF2B5EF4-FFF2-40B4-BE49-F238E27FC236}">
                <a16:creationId xmlns:a16="http://schemas.microsoft.com/office/drawing/2014/main" id="{4C3EB3AE-FA38-E240-057D-470C61958A4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ACTIVITY 2</a:t>
            </a:r>
            <a:endParaRPr lang="fr-FR" b="1" spc="-60" dirty="0"/>
          </a:p>
        </p:txBody>
      </p:sp>
      <p:grpSp>
        <p:nvGrpSpPr>
          <p:cNvPr id="36" name="object 12">
            <a:extLst>
              <a:ext uri="{FF2B5EF4-FFF2-40B4-BE49-F238E27FC236}">
                <a16:creationId xmlns:a16="http://schemas.microsoft.com/office/drawing/2014/main" id="{F01AC9DF-47AB-0A41-8969-E78A17D2B32B}"/>
              </a:ext>
            </a:extLst>
          </p:cNvPr>
          <p:cNvGrpSpPr/>
          <p:nvPr/>
        </p:nvGrpSpPr>
        <p:grpSpPr>
          <a:xfrm>
            <a:off x="712742" y="611303"/>
            <a:ext cx="18575020" cy="426084"/>
            <a:chOff x="712742" y="611303"/>
            <a:chExt cx="18575020" cy="426084"/>
          </a:xfrm>
        </p:grpSpPr>
        <p:sp>
          <p:nvSpPr>
            <p:cNvPr id="37" name="object 13">
              <a:extLst>
                <a:ext uri="{FF2B5EF4-FFF2-40B4-BE49-F238E27FC236}">
                  <a16:creationId xmlns:a16="http://schemas.microsoft.com/office/drawing/2014/main" id="{23AF03F3-93CB-FE0E-1C94-DD5A8F7A6FE4}"/>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8" name="object 14">
              <a:extLst>
                <a:ext uri="{FF2B5EF4-FFF2-40B4-BE49-F238E27FC236}">
                  <a16:creationId xmlns:a16="http://schemas.microsoft.com/office/drawing/2014/main" id="{3FE5EFB4-FED2-DCB3-F30A-373002874131}"/>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9" name="object 15">
              <a:extLst>
                <a:ext uri="{FF2B5EF4-FFF2-40B4-BE49-F238E27FC236}">
                  <a16:creationId xmlns:a16="http://schemas.microsoft.com/office/drawing/2014/main" id="{867B60D8-864C-1D58-473E-36B9E3F77A68}"/>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40" name="object 16">
              <a:extLst>
                <a:ext uri="{FF2B5EF4-FFF2-40B4-BE49-F238E27FC236}">
                  <a16:creationId xmlns:a16="http://schemas.microsoft.com/office/drawing/2014/main" id="{82842B95-56D0-9AB4-61C0-DDC02814B0CA}"/>
                </a:ext>
              </a:extLst>
            </p:cNvPr>
            <p:cNvPicPr/>
            <p:nvPr/>
          </p:nvPicPr>
          <p:blipFill>
            <a:blip r:embed="rId5" cstate="print"/>
            <a:stretch>
              <a:fillRect/>
            </a:stretch>
          </p:blipFill>
          <p:spPr>
            <a:xfrm>
              <a:off x="13154838" y="804034"/>
              <a:ext cx="101839" cy="104719"/>
            </a:xfrm>
            <a:prstGeom prst="rect">
              <a:avLst/>
            </a:prstGeom>
          </p:spPr>
        </p:pic>
        <p:sp>
          <p:nvSpPr>
            <p:cNvPr id="41" name="object 17">
              <a:extLst>
                <a:ext uri="{FF2B5EF4-FFF2-40B4-BE49-F238E27FC236}">
                  <a16:creationId xmlns:a16="http://schemas.microsoft.com/office/drawing/2014/main" id="{E539D6BE-A183-D390-D0E8-8AD7ADF6D7E9}"/>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42" name="object 18">
              <a:extLst>
                <a:ext uri="{FF2B5EF4-FFF2-40B4-BE49-F238E27FC236}">
                  <a16:creationId xmlns:a16="http://schemas.microsoft.com/office/drawing/2014/main" id="{F22D9EDC-5DED-834D-348E-12FED524B506}"/>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3" name="object 19">
              <a:extLst>
                <a:ext uri="{FF2B5EF4-FFF2-40B4-BE49-F238E27FC236}">
                  <a16:creationId xmlns:a16="http://schemas.microsoft.com/office/drawing/2014/main" id="{2D721B72-794B-282F-DCA0-37101336FD63}"/>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44" name="object 20">
              <a:extLst>
                <a:ext uri="{FF2B5EF4-FFF2-40B4-BE49-F238E27FC236}">
                  <a16:creationId xmlns:a16="http://schemas.microsoft.com/office/drawing/2014/main" id="{439A3FD8-34B9-2AB5-9E05-FED4B5AB135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45" name="object 21">
              <a:extLst>
                <a:ext uri="{FF2B5EF4-FFF2-40B4-BE49-F238E27FC236}">
                  <a16:creationId xmlns:a16="http://schemas.microsoft.com/office/drawing/2014/main" id="{9DE3747C-A1A1-2946-072A-99984043D24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46" name="object 22">
              <a:extLst>
                <a:ext uri="{FF2B5EF4-FFF2-40B4-BE49-F238E27FC236}">
                  <a16:creationId xmlns:a16="http://schemas.microsoft.com/office/drawing/2014/main" id="{C464DD4F-4D52-C14F-8F10-9B37F60B2E97}"/>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7" name="object 23">
              <a:extLst>
                <a:ext uri="{FF2B5EF4-FFF2-40B4-BE49-F238E27FC236}">
                  <a16:creationId xmlns:a16="http://schemas.microsoft.com/office/drawing/2014/main" id="{5FC00384-52F5-B575-4C3E-349F10B0BDC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8" name="object 24">
              <a:extLst>
                <a:ext uri="{FF2B5EF4-FFF2-40B4-BE49-F238E27FC236}">
                  <a16:creationId xmlns:a16="http://schemas.microsoft.com/office/drawing/2014/main" id="{D3D6F521-1260-9173-4019-AAA6157C77E0}"/>
                </a:ext>
              </a:extLst>
            </p:cNvPr>
            <p:cNvPicPr/>
            <p:nvPr/>
          </p:nvPicPr>
          <p:blipFill>
            <a:blip r:embed="rId6" cstate="print"/>
            <a:stretch>
              <a:fillRect/>
            </a:stretch>
          </p:blipFill>
          <p:spPr>
            <a:xfrm>
              <a:off x="898155" y="664936"/>
              <a:ext cx="90710" cy="160403"/>
            </a:xfrm>
            <a:prstGeom prst="rect">
              <a:avLst/>
            </a:prstGeom>
          </p:spPr>
        </p:pic>
        <p:sp>
          <p:nvSpPr>
            <p:cNvPr id="49" name="object 25">
              <a:extLst>
                <a:ext uri="{FF2B5EF4-FFF2-40B4-BE49-F238E27FC236}">
                  <a16:creationId xmlns:a16="http://schemas.microsoft.com/office/drawing/2014/main" id="{62985129-D2D4-5CA4-4533-C6E14FEBA9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50" name="object 26">
              <a:extLst>
                <a:ext uri="{FF2B5EF4-FFF2-40B4-BE49-F238E27FC236}">
                  <a16:creationId xmlns:a16="http://schemas.microsoft.com/office/drawing/2014/main" id="{B73988D1-65B5-0062-8207-72D6C4964D8D}"/>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51" name="object 27">
              <a:extLst>
                <a:ext uri="{FF2B5EF4-FFF2-40B4-BE49-F238E27FC236}">
                  <a16:creationId xmlns:a16="http://schemas.microsoft.com/office/drawing/2014/main" id="{EA5BE090-E151-FA81-F360-D3F0B8923DE6}"/>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52" name="object 28">
              <a:extLst>
                <a:ext uri="{FF2B5EF4-FFF2-40B4-BE49-F238E27FC236}">
                  <a16:creationId xmlns:a16="http://schemas.microsoft.com/office/drawing/2014/main" id="{FC423A0E-3984-1BE6-7452-E9FBB3B7785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53" name="object 29">
              <a:extLst>
                <a:ext uri="{FF2B5EF4-FFF2-40B4-BE49-F238E27FC236}">
                  <a16:creationId xmlns:a16="http://schemas.microsoft.com/office/drawing/2014/main" id="{2A9B9E01-C6A7-1417-9364-A52C15FA4D30}"/>
                </a:ext>
              </a:extLst>
            </p:cNvPr>
            <p:cNvPicPr/>
            <p:nvPr/>
          </p:nvPicPr>
          <p:blipFill>
            <a:blip r:embed="rId7" cstate="print"/>
            <a:stretch>
              <a:fillRect/>
            </a:stretch>
          </p:blipFill>
          <p:spPr>
            <a:xfrm>
              <a:off x="7098407" y="664936"/>
              <a:ext cx="90708" cy="160403"/>
            </a:xfrm>
            <a:prstGeom prst="rect">
              <a:avLst/>
            </a:prstGeom>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7517" y="1606550"/>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1"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11243261" y="6739890"/>
              <a:ext cx="8028989" cy="1048385"/>
            </a:xfrm>
            <a:custGeom>
              <a:avLst/>
              <a:gdLst/>
              <a:ahLst/>
              <a:cxnLst/>
              <a:rect l="l" t="t" r="r" b="b"/>
              <a:pathLst>
                <a:path w="7607300" h="1048384">
                  <a:moveTo>
                    <a:pt x="5678238" y="0"/>
                  </a:moveTo>
                  <a:lnTo>
                    <a:pt x="4754419" y="174"/>
                  </a:lnTo>
                  <a:lnTo>
                    <a:pt x="3543441" y="4930"/>
                  </a:lnTo>
                  <a:lnTo>
                    <a:pt x="1995943" y="17184"/>
                  </a:lnTo>
                  <a:lnTo>
                    <a:pt x="149026" y="41341"/>
                  </a:lnTo>
                  <a:lnTo>
                    <a:pt x="72950" y="49265"/>
                  </a:lnTo>
                  <a:lnTo>
                    <a:pt x="29466" y="67598"/>
                  </a:lnTo>
                  <a:lnTo>
                    <a:pt x="0" y="124123"/>
                  </a:lnTo>
                  <a:lnTo>
                    <a:pt x="11829" y="167819"/>
                  </a:lnTo>
                  <a:lnTo>
                    <a:pt x="22561" y="213513"/>
                  </a:lnTo>
                  <a:lnTo>
                    <a:pt x="32194" y="260942"/>
                  </a:lnTo>
                  <a:lnTo>
                    <a:pt x="40727" y="309843"/>
                  </a:lnTo>
                  <a:lnTo>
                    <a:pt x="48161" y="359951"/>
                  </a:lnTo>
                  <a:lnTo>
                    <a:pt x="54493" y="411003"/>
                  </a:lnTo>
                  <a:lnTo>
                    <a:pt x="59725" y="462735"/>
                  </a:lnTo>
                  <a:lnTo>
                    <a:pt x="63854" y="514885"/>
                  </a:lnTo>
                  <a:lnTo>
                    <a:pt x="66881" y="567187"/>
                  </a:lnTo>
                  <a:lnTo>
                    <a:pt x="68804" y="619380"/>
                  </a:lnTo>
                  <a:lnTo>
                    <a:pt x="69623" y="671198"/>
                  </a:lnTo>
                  <a:lnTo>
                    <a:pt x="69338" y="722379"/>
                  </a:lnTo>
                  <a:lnTo>
                    <a:pt x="67947" y="772658"/>
                  </a:lnTo>
                  <a:lnTo>
                    <a:pt x="65450" y="821772"/>
                  </a:lnTo>
                  <a:lnTo>
                    <a:pt x="61847" y="869458"/>
                  </a:lnTo>
                  <a:lnTo>
                    <a:pt x="57136" y="915452"/>
                  </a:lnTo>
                  <a:lnTo>
                    <a:pt x="51317" y="959491"/>
                  </a:lnTo>
                  <a:lnTo>
                    <a:pt x="56608" y="980085"/>
                  </a:lnTo>
                  <a:lnTo>
                    <a:pt x="76589" y="997119"/>
                  </a:lnTo>
                  <a:lnTo>
                    <a:pt x="107736" y="1008681"/>
                  </a:lnTo>
                  <a:lnTo>
                    <a:pt x="146529" y="1012861"/>
                  </a:lnTo>
                  <a:lnTo>
                    <a:pt x="664548" y="1011961"/>
                  </a:lnTo>
                  <a:lnTo>
                    <a:pt x="1202078" y="1013120"/>
                  </a:lnTo>
                  <a:lnTo>
                    <a:pt x="1803969" y="1016977"/>
                  </a:lnTo>
                  <a:lnTo>
                    <a:pt x="3988489" y="1043505"/>
                  </a:lnTo>
                  <a:lnTo>
                    <a:pt x="4435010" y="1046965"/>
                  </a:lnTo>
                  <a:lnTo>
                    <a:pt x="4802751" y="1048147"/>
                  </a:lnTo>
                  <a:lnTo>
                    <a:pt x="5136444" y="1047734"/>
                  </a:lnTo>
                  <a:lnTo>
                    <a:pt x="5484749" y="1045732"/>
                  </a:lnTo>
                  <a:lnTo>
                    <a:pt x="5797450" y="1042579"/>
                  </a:lnTo>
                  <a:lnTo>
                    <a:pt x="6125428" y="1037948"/>
                  </a:lnTo>
                  <a:lnTo>
                    <a:pt x="6470779" y="1031696"/>
                  </a:lnTo>
                  <a:lnTo>
                    <a:pt x="7293934" y="1013803"/>
                  </a:lnTo>
                  <a:lnTo>
                    <a:pt x="7346656" y="1012190"/>
                  </a:lnTo>
                  <a:lnTo>
                    <a:pt x="7399424" y="1008775"/>
                  </a:lnTo>
                  <a:lnTo>
                    <a:pt x="7450052" y="1002265"/>
                  </a:lnTo>
                  <a:lnTo>
                    <a:pt x="7496352" y="991364"/>
                  </a:lnTo>
                  <a:lnTo>
                    <a:pt x="7536137" y="974778"/>
                  </a:lnTo>
                  <a:lnTo>
                    <a:pt x="7569774" y="948504"/>
                  </a:lnTo>
                  <a:lnTo>
                    <a:pt x="7597307" y="885457"/>
                  </a:lnTo>
                  <a:lnTo>
                    <a:pt x="7602131" y="802630"/>
                  </a:lnTo>
                  <a:lnTo>
                    <a:pt x="7603783" y="752747"/>
                  </a:lnTo>
                  <a:lnTo>
                    <a:pt x="7605090" y="702862"/>
                  </a:lnTo>
                  <a:lnTo>
                    <a:pt x="7606052" y="652974"/>
                  </a:lnTo>
                  <a:lnTo>
                    <a:pt x="7606668" y="603084"/>
                  </a:lnTo>
                  <a:lnTo>
                    <a:pt x="7606940" y="553194"/>
                  </a:lnTo>
                  <a:lnTo>
                    <a:pt x="7606866" y="503304"/>
                  </a:lnTo>
                  <a:lnTo>
                    <a:pt x="7606447" y="453414"/>
                  </a:lnTo>
                  <a:lnTo>
                    <a:pt x="7605683" y="403526"/>
                  </a:lnTo>
                  <a:lnTo>
                    <a:pt x="7604574" y="353639"/>
                  </a:lnTo>
                  <a:lnTo>
                    <a:pt x="7603120" y="303755"/>
                  </a:lnTo>
                  <a:lnTo>
                    <a:pt x="7601320" y="253875"/>
                  </a:lnTo>
                  <a:lnTo>
                    <a:pt x="7599175" y="203998"/>
                  </a:lnTo>
                  <a:lnTo>
                    <a:pt x="7596685" y="154126"/>
                  </a:lnTo>
                  <a:lnTo>
                    <a:pt x="7593850" y="104259"/>
                  </a:lnTo>
                  <a:lnTo>
                    <a:pt x="7590669" y="54398"/>
                  </a:lnTo>
                  <a:lnTo>
                    <a:pt x="7566085" y="24916"/>
                  </a:lnTo>
                  <a:lnTo>
                    <a:pt x="7509781" y="12294"/>
                  </a:lnTo>
                  <a:lnTo>
                    <a:pt x="6998171" y="6700"/>
                  </a:lnTo>
                  <a:lnTo>
                    <a:pt x="6407493" y="2511"/>
                  </a:lnTo>
                  <a:lnTo>
                    <a:pt x="5678238" y="0"/>
                  </a:lnTo>
                  <a:close/>
                </a:path>
              </a:pathLst>
            </a:custGeom>
            <a:solidFill>
              <a:srgbClr val="F8D943"/>
            </a:solidFill>
          </p:spPr>
          <p:txBody>
            <a:bodyPr wrap="square" lIns="0" tIns="0" rIns="0" bIns="0" rtlCol="0"/>
            <a:lstStyle/>
            <a:p>
              <a:endParaRPr dirty="0"/>
            </a:p>
          </p:txBody>
        </p:sp>
      </p:grpSp>
      <p:sp>
        <p:nvSpPr>
          <p:cNvPr id="5" name="object 5"/>
          <p:cNvSpPr txBox="1"/>
          <p:nvPr/>
        </p:nvSpPr>
        <p:spPr>
          <a:xfrm>
            <a:off x="11062418" y="4054475"/>
            <a:ext cx="8237349" cy="7039748"/>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ACTIVITY 3</a:t>
            </a:r>
            <a:endParaRPr lang="fr-FR" sz="6550" b="1" spc="-150" dirty="0">
              <a:latin typeface="Calibri"/>
              <a:cs typeface="Calibri"/>
            </a:endParaRPr>
          </a:p>
          <a:p>
            <a:pPr marL="12700">
              <a:lnSpc>
                <a:spcPts val="11910"/>
              </a:lnSpc>
            </a:pPr>
            <a:r>
              <a:rPr lang="fr-FR" sz="10450" b="1" spc="-150" dirty="0">
                <a:solidFill>
                  <a:srgbClr val="1D1D1B"/>
                </a:solidFill>
                <a:latin typeface="Calibri"/>
                <a:cs typeface="Calibri"/>
              </a:rPr>
              <a:t>CYBER, A SINGLE JOB OR MULTIPLE JOBS?</a:t>
            </a:r>
            <a:endParaRPr lang="fr-FR" sz="10450" b="1" spc="-150" dirty="0">
              <a:latin typeface="Calibri"/>
              <a:cs typeface="Calibri"/>
            </a:endParaRPr>
          </a:p>
        </p:txBody>
      </p:sp>
      <p:pic>
        <p:nvPicPr>
          <p:cNvPr id="7" name="object 7"/>
          <p:cNvPicPr/>
          <p:nvPr/>
        </p:nvPicPr>
        <p:blipFill>
          <a:blip r:embed="rId3" cstate="print"/>
          <a:stretch>
            <a:fillRect/>
          </a:stretch>
        </p:blipFill>
        <p:spPr>
          <a:xfrm>
            <a:off x="4264928" y="3519282"/>
            <a:ext cx="4430995" cy="523734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432050" y="6031869"/>
            <a:ext cx="7136557" cy="1221740"/>
          </a:xfrm>
          <a:custGeom>
            <a:avLst/>
            <a:gdLst/>
            <a:ahLst/>
            <a:cxnLst/>
            <a:rect l="l" t="t" r="r" b="b"/>
            <a:pathLst>
              <a:path w="6877050" h="1221740">
                <a:moveTo>
                  <a:pt x="5010824" y="0"/>
                </a:moveTo>
                <a:lnTo>
                  <a:pt x="4332576" y="339"/>
                </a:lnTo>
                <a:lnTo>
                  <a:pt x="3539224" y="3695"/>
                </a:lnTo>
                <a:lnTo>
                  <a:pt x="2547879" y="11707"/>
                </a:lnTo>
                <a:lnTo>
                  <a:pt x="1366064" y="26267"/>
                </a:lnTo>
                <a:lnTo>
                  <a:pt x="201539" y="46842"/>
                </a:lnTo>
                <a:lnTo>
                  <a:pt x="116802" y="48798"/>
                </a:lnTo>
                <a:lnTo>
                  <a:pt x="65943" y="57610"/>
                </a:lnTo>
                <a:lnTo>
                  <a:pt x="26635" y="78970"/>
                </a:lnTo>
                <a:lnTo>
                  <a:pt x="3210" y="109252"/>
                </a:lnTo>
                <a:lnTo>
                  <a:pt x="0" y="144827"/>
                </a:lnTo>
                <a:lnTo>
                  <a:pt x="9615" y="190259"/>
                </a:lnTo>
                <a:lnTo>
                  <a:pt x="18435" y="237582"/>
                </a:lnTo>
                <a:lnTo>
                  <a:pt x="26461" y="286575"/>
                </a:lnTo>
                <a:lnTo>
                  <a:pt x="33690" y="337018"/>
                </a:lnTo>
                <a:lnTo>
                  <a:pt x="40124" y="388691"/>
                </a:lnTo>
                <a:lnTo>
                  <a:pt x="45762" y="441373"/>
                </a:lnTo>
                <a:lnTo>
                  <a:pt x="50603" y="494846"/>
                </a:lnTo>
                <a:lnTo>
                  <a:pt x="54646" y="548889"/>
                </a:lnTo>
                <a:lnTo>
                  <a:pt x="57892" y="603282"/>
                </a:lnTo>
                <a:lnTo>
                  <a:pt x="60341" y="657805"/>
                </a:lnTo>
                <a:lnTo>
                  <a:pt x="61990" y="712238"/>
                </a:lnTo>
                <a:lnTo>
                  <a:pt x="62841" y="766360"/>
                </a:lnTo>
                <a:lnTo>
                  <a:pt x="62893" y="819953"/>
                </a:lnTo>
                <a:lnTo>
                  <a:pt x="62145" y="872795"/>
                </a:lnTo>
                <a:lnTo>
                  <a:pt x="60597" y="924667"/>
                </a:lnTo>
                <a:lnTo>
                  <a:pt x="58248" y="975349"/>
                </a:lnTo>
                <a:lnTo>
                  <a:pt x="55099" y="1024621"/>
                </a:lnTo>
                <a:lnTo>
                  <a:pt x="51148" y="1072262"/>
                </a:lnTo>
                <a:lnTo>
                  <a:pt x="46396" y="1118054"/>
                </a:lnTo>
                <a:lnTo>
                  <a:pt x="51181" y="1142053"/>
                </a:lnTo>
                <a:lnTo>
                  <a:pt x="69241" y="1161900"/>
                </a:lnTo>
                <a:lnTo>
                  <a:pt x="97396" y="1175371"/>
                </a:lnTo>
                <a:lnTo>
                  <a:pt x="132467" y="1180240"/>
                </a:lnTo>
                <a:lnTo>
                  <a:pt x="459330" y="1179271"/>
                </a:lnTo>
                <a:lnTo>
                  <a:pt x="829220" y="1179512"/>
                </a:lnTo>
                <a:lnTo>
                  <a:pt x="1233168" y="1181446"/>
                </a:lnTo>
                <a:lnTo>
                  <a:pt x="1663388" y="1185399"/>
                </a:lnTo>
                <a:lnTo>
                  <a:pt x="2306003" y="1194468"/>
                </a:lnTo>
                <a:lnTo>
                  <a:pt x="3431061" y="1213548"/>
                </a:lnTo>
                <a:lnTo>
                  <a:pt x="3828668" y="1218457"/>
                </a:lnTo>
                <a:lnTo>
                  <a:pt x="4144225" y="1220763"/>
                </a:lnTo>
                <a:lnTo>
                  <a:pt x="4422466" y="1221390"/>
                </a:lnTo>
                <a:lnTo>
                  <a:pt x="4661754" y="1220789"/>
                </a:lnTo>
                <a:lnTo>
                  <a:pt x="4909359" y="1219029"/>
                </a:lnTo>
                <a:lnTo>
                  <a:pt x="5166753" y="1215980"/>
                </a:lnTo>
                <a:lnTo>
                  <a:pt x="5435412" y="1211512"/>
                </a:lnTo>
                <a:lnTo>
                  <a:pt x="5659438" y="1206828"/>
                </a:lnTo>
                <a:lnTo>
                  <a:pt x="5892371" y="1201088"/>
                </a:lnTo>
                <a:lnTo>
                  <a:pt x="6593987" y="1181329"/>
                </a:lnTo>
                <a:lnTo>
                  <a:pt x="6641658" y="1179456"/>
                </a:lnTo>
                <a:lnTo>
                  <a:pt x="6689365" y="1175481"/>
                </a:lnTo>
                <a:lnTo>
                  <a:pt x="6735135" y="1167898"/>
                </a:lnTo>
                <a:lnTo>
                  <a:pt x="6776989" y="1155199"/>
                </a:lnTo>
                <a:lnTo>
                  <a:pt x="6812954" y="1135875"/>
                </a:lnTo>
                <a:lnTo>
                  <a:pt x="6843367" y="1105266"/>
                </a:lnTo>
                <a:lnTo>
                  <a:pt x="6860458" y="1069834"/>
                </a:lnTo>
                <a:lnTo>
                  <a:pt x="6868263" y="1031808"/>
                </a:lnTo>
                <a:lnTo>
                  <a:pt x="6870816" y="993419"/>
                </a:lnTo>
                <a:lnTo>
                  <a:pt x="6872437" y="941764"/>
                </a:lnTo>
                <a:lnTo>
                  <a:pt x="6873810" y="890106"/>
                </a:lnTo>
                <a:lnTo>
                  <a:pt x="6874937" y="838446"/>
                </a:lnTo>
                <a:lnTo>
                  <a:pt x="6875817" y="786783"/>
                </a:lnTo>
                <a:lnTo>
                  <a:pt x="6876451" y="735119"/>
                </a:lnTo>
                <a:lnTo>
                  <a:pt x="6876838" y="683455"/>
                </a:lnTo>
                <a:lnTo>
                  <a:pt x="6876978" y="631789"/>
                </a:lnTo>
                <a:lnTo>
                  <a:pt x="6876872" y="580124"/>
                </a:lnTo>
                <a:lnTo>
                  <a:pt x="6876519" y="528459"/>
                </a:lnTo>
                <a:lnTo>
                  <a:pt x="6875920" y="476795"/>
                </a:lnTo>
                <a:lnTo>
                  <a:pt x="6875074" y="425134"/>
                </a:lnTo>
                <a:lnTo>
                  <a:pt x="6873982" y="373474"/>
                </a:lnTo>
                <a:lnTo>
                  <a:pt x="6872643" y="321817"/>
                </a:lnTo>
                <a:lnTo>
                  <a:pt x="6871058" y="270164"/>
                </a:lnTo>
                <a:lnTo>
                  <a:pt x="6869226" y="218514"/>
                </a:lnTo>
                <a:lnTo>
                  <a:pt x="6867147" y="166869"/>
                </a:lnTo>
                <a:lnTo>
                  <a:pt x="6864823" y="115228"/>
                </a:lnTo>
                <a:lnTo>
                  <a:pt x="6862251" y="63594"/>
                </a:lnTo>
                <a:lnTo>
                  <a:pt x="6840028" y="29252"/>
                </a:lnTo>
                <a:lnTo>
                  <a:pt x="6789133" y="14558"/>
                </a:lnTo>
                <a:lnTo>
                  <a:pt x="6449716" y="9543"/>
                </a:lnTo>
                <a:lnTo>
                  <a:pt x="6041046" y="5110"/>
                </a:lnTo>
                <a:lnTo>
                  <a:pt x="5561206" y="1770"/>
                </a:lnTo>
                <a:lnTo>
                  <a:pt x="5010824" y="0"/>
                </a:lnTo>
                <a:close/>
              </a:path>
            </a:pathLst>
          </a:custGeom>
          <a:solidFill>
            <a:srgbClr val="F8D943"/>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9022781" y="3865748"/>
            <a:ext cx="2355266" cy="1069265"/>
          </a:xfrm>
          <a:prstGeom prst="rect">
            <a:avLst/>
          </a:prstGeom>
        </p:spPr>
      </p:pic>
      <p:grpSp>
        <p:nvGrpSpPr>
          <p:cNvPr id="5" name="object 5"/>
          <p:cNvGrpSpPr/>
          <p:nvPr/>
        </p:nvGrpSpPr>
        <p:grpSpPr>
          <a:xfrm>
            <a:off x="9670760" y="2771384"/>
            <a:ext cx="1059815" cy="905510"/>
            <a:chOff x="9670760" y="2771384"/>
            <a:chExt cx="1059815" cy="905510"/>
          </a:xfrm>
        </p:grpSpPr>
        <p:sp>
          <p:nvSpPr>
            <p:cNvPr id="6" name="object 6"/>
            <p:cNvSpPr/>
            <p:nvPr/>
          </p:nvSpPr>
          <p:spPr>
            <a:xfrm>
              <a:off x="9670760" y="2771384"/>
              <a:ext cx="1059815" cy="905510"/>
            </a:xfrm>
            <a:custGeom>
              <a:avLst/>
              <a:gdLst/>
              <a:ahLst/>
              <a:cxnLst/>
              <a:rect l="l" t="t" r="r" b="b"/>
              <a:pathLst>
                <a:path w="1059815" h="905510">
                  <a:moveTo>
                    <a:pt x="252203" y="0"/>
                  </a:moveTo>
                  <a:lnTo>
                    <a:pt x="186289" y="29619"/>
                  </a:lnTo>
                  <a:lnTo>
                    <a:pt x="165965" y="61880"/>
                  </a:lnTo>
                  <a:lnTo>
                    <a:pt x="6221" y="482286"/>
                  </a:lnTo>
                  <a:lnTo>
                    <a:pt x="0" y="519914"/>
                  </a:lnTo>
                  <a:lnTo>
                    <a:pt x="8395" y="555758"/>
                  </a:lnTo>
                  <a:lnTo>
                    <a:pt x="29617" y="585833"/>
                  </a:lnTo>
                  <a:lnTo>
                    <a:pt x="61874" y="606157"/>
                  </a:lnTo>
                  <a:lnTo>
                    <a:pt x="263711" y="682866"/>
                  </a:lnTo>
                  <a:lnTo>
                    <a:pt x="341991" y="880986"/>
                  </a:lnTo>
                  <a:lnTo>
                    <a:pt x="351095" y="894520"/>
                  </a:lnTo>
                  <a:lnTo>
                    <a:pt x="364425" y="902731"/>
                  </a:lnTo>
                  <a:lnTo>
                    <a:pt x="379931" y="904884"/>
                  </a:lnTo>
                  <a:lnTo>
                    <a:pt x="395560" y="900242"/>
                  </a:lnTo>
                  <a:lnTo>
                    <a:pt x="575084" y="801156"/>
                  </a:lnTo>
                  <a:lnTo>
                    <a:pt x="769570" y="875059"/>
                  </a:lnTo>
                  <a:lnTo>
                    <a:pt x="807186" y="881281"/>
                  </a:lnTo>
                  <a:lnTo>
                    <a:pt x="873101" y="851663"/>
                  </a:lnTo>
                  <a:lnTo>
                    <a:pt x="893430" y="819407"/>
                  </a:lnTo>
                  <a:lnTo>
                    <a:pt x="1053174" y="398980"/>
                  </a:lnTo>
                  <a:lnTo>
                    <a:pt x="1059397" y="361362"/>
                  </a:lnTo>
                  <a:lnTo>
                    <a:pt x="1051004" y="325520"/>
                  </a:lnTo>
                  <a:lnTo>
                    <a:pt x="1029782" y="295440"/>
                  </a:lnTo>
                  <a:lnTo>
                    <a:pt x="997521" y="275109"/>
                  </a:lnTo>
                  <a:lnTo>
                    <a:pt x="289825" y="6217"/>
                  </a:lnTo>
                  <a:lnTo>
                    <a:pt x="252203" y="0"/>
                  </a:lnTo>
                  <a:close/>
                </a:path>
              </a:pathLst>
            </a:custGeom>
            <a:solidFill>
              <a:srgbClr val="F8D943"/>
            </a:solidFill>
          </p:spPr>
          <p:txBody>
            <a:bodyPr wrap="square" lIns="0" tIns="0" rIns="0" bIns="0" rtlCol="0"/>
            <a:lstStyle/>
            <a:p>
              <a:endParaRPr dirty="0"/>
            </a:p>
          </p:txBody>
        </p:sp>
        <p:sp>
          <p:nvSpPr>
            <p:cNvPr id="7" name="object 7"/>
            <p:cNvSpPr/>
            <p:nvPr/>
          </p:nvSpPr>
          <p:spPr>
            <a:xfrm>
              <a:off x="9978454" y="2924181"/>
              <a:ext cx="543560" cy="576580"/>
            </a:xfrm>
            <a:custGeom>
              <a:avLst/>
              <a:gdLst/>
              <a:ahLst/>
              <a:cxnLst/>
              <a:rect l="l" t="t" r="r" b="b"/>
              <a:pathLst>
                <a:path w="543559" h="576579">
                  <a:moveTo>
                    <a:pt x="96037" y="411060"/>
                  </a:moveTo>
                  <a:lnTo>
                    <a:pt x="80784" y="371665"/>
                  </a:lnTo>
                  <a:lnTo>
                    <a:pt x="58381" y="361619"/>
                  </a:lnTo>
                  <a:lnTo>
                    <a:pt x="44411" y="361708"/>
                  </a:lnTo>
                  <a:lnTo>
                    <a:pt x="39065" y="362229"/>
                  </a:lnTo>
                  <a:lnTo>
                    <a:pt x="34188" y="364337"/>
                  </a:lnTo>
                  <a:lnTo>
                    <a:pt x="23088" y="367538"/>
                  </a:lnTo>
                  <a:lnTo>
                    <a:pt x="4267" y="404609"/>
                  </a:lnTo>
                  <a:lnTo>
                    <a:pt x="0" y="427850"/>
                  </a:lnTo>
                  <a:lnTo>
                    <a:pt x="596" y="428701"/>
                  </a:lnTo>
                  <a:lnTo>
                    <a:pt x="2349" y="436168"/>
                  </a:lnTo>
                  <a:lnTo>
                    <a:pt x="31965" y="467766"/>
                  </a:lnTo>
                  <a:lnTo>
                    <a:pt x="53263" y="472897"/>
                  </a:lnTo>
                  <a:lnTo>
                    <a:pt x="62661" y="472401"/>
                  </a:lnTo>
                  <a:lnTo>
                    <a:pt x="90208" y="444881"/>
                  </a:lnTo>
                  <a:lnTo>
                    <a:pt x="93408" y="429996"/>
                  </a:lnTo>
                  <a:lnTo>
                    <a:pt x="94742" y="424243"/>
                  </a:lnTo>
                  <a:lnTo>
                    <a:pt x="95643" y="417842"/>
                  </a:lnTo>
                  <a:lnTo>
                    <a:pt x="96037" y="411060"/>
                  </a:lnTo>
                  <a:close/>
                </a:path>
                <a:path w="543559" h="576579">
                  <a:moveTo>
                    <a:pt x="168490" y="43548"/>
                  </a:moveTo>
                  <a:lnTo>
                    <a:pt x="154317" y="4089"/>
                  </a:lnTo>
                  <a:lnTo>
                    <a:pt x="153111" y="2781"/>
                  </a:lnTo>
                  <a:lnTo>
                    <a:pt x="143865" y="4089"/>
                  </a:lnTo>
                  <a:lnTo>
                    <a:pt x="140970" y="3556"/>
                  </a:lnTo>
                  <a:lnTo>
                    <a:pt x="134747" y="2959"/>
                  </a:lnTo>
                  <a:lnTo>
                    <a:pt x="128346" y="2260"/>
                  </a:lnTo>
                  <a:lnTo>
                    <a:pt x="121831" y="1409"/>
                  </a:lnTo>
                  <a:lnTo>
                    <a:pt x="115290" y="342"/>
                  </a:lnTo>
                  <a:lnTo>
                    <a:pt x="109359" y="0"/>
                  </a:lnTo>
                  <a:lnTo>
                    <a:pt x="81762" y="31699"/>
                  </a:lnTo>
                  <a:lnTo>
                    <a:pt x="68618" y="78816"/>
                  </a:lnTo>
                  <a:lnTo>
                    <a:pt x="58229" y="127254"/>
                  </a:lnTo>
                  <a:lnTo>
                    <a:pt x="55283" y="143167"/>
                  </a:lnTo>
                  <a:lnTo>
                    <a:pt x="51892" y="159981"/>
                  </a:lnTo>
                  <a:lnTo>
                    <a:pt x="48907" y="176885"/>
                  </a:lnTo>
                  <a:lnTo>
                    <a:pt x="46189" y="193840"/>
                  </a:lnTo>
                  <a:lnTo>
                    <a:pt x="43624" y="210820"/>
                  </a:lnTo>
                  <a:lnTo>
                    <a:pt x="34112" y="287108"/>
                  </a:lnTo>
                  <a:lnTo>
                    <a:pt x="33439" y="290728"/>
                  </a:lnTo>
                  <a:lnTo>
                    <a:pt x="50292" y="321602"/>
                  </a:lnTo>
                  <a:lnTo>
                    <a:pt x="52793" y="324307"/>
                  </a:lnTo>
                  <a:lnTo>
                    <a:pt x="59321" y="325513"/>
                  </a:lnTo>
                  <a:lnTo>
                    <a:pt x="67119" y="325932"/>
                  </a:lnTo>
                  <a:lnTo>
                    <a:pt x="82372" y="326999"/>
                  </a:lnTo>
                  <a:lnTo>
                    <a:pt x="89750" y="327342"/>
                  </a:lnTo>
                  <a:lnTo>
                    <a:pt x="98742" y="327494"/>
                  </a:lnTo>
                  <a:lnTo>
                    <a:pt x="106654" y="325196"/>
                  </a:lnTo>
                  <a:lnTo>
                    <a:pt x="112471" y="318020"/>
                  </a:lnTo>
                  <a:lnTo>
                    <a:pt x="115443" y="314058"/>
                  </a:lnTo>
                  <a:lnTo>
                    <a:pt x="117843" y="309245"/>
                  </a:lnTo>
                  <a:lnTo>
                    <a:pt x="119367" y="305015"/>
                  </a:lnTo>
                  <a:lnTo>
                    <a:pt x="122148" y="298030"/>
                  </a:lnTo>
                  <a:lnTo>
                    <a:pt x="124345" y="290169"/>
                  </a:lnTo>
                  <a:lnTo>
                    <a:pt x="126403" y="283044"/>
                  </a:lnTo>
                  <a:lnTo>
                    <a:pt x="129603" y="265620"/>
                  </a:lnTo>
                  <a:lnTo>
                    <a:pt x="131648" y="258127"/>
                  </a:lnTo>
                  <a:lnTo>
                    <a:pt x="133769" y="250634"/>
                  </a:lnTo>
                  <a:lnTo>
                    <a:pt x="135737" y="243116"/>
                  </a:lnTo>
                  <a:lnTo>
                    <a:pt x="137388" y="235534"/>
                  </a:lnTo>
                  <a:lnTo>
                    <a:pt x="152044" y="155676"/>
                  </a:lnTo>
                  <a:lnTo>
                    <a:pt x="153441" y="147485"/>
                  </a:lnTo>
                  <a:lnTo>
                    <a:pt x="155930" y="131064"/>
                  </a:lnTo>
                  <a:lnTo>
                    <a:pt x="157327" y="122872"/>
                  </a:lnTo>
                  <a:lnTo>
                    <a:pt x="159994" y="105791"/>
                  </a:lnTo>
                  <a:lnTo>
                    <a:pt x="162788" y="88519"/>
                  </a:lnTo>
                  <a:lnTo>
                    <a:pt x="165468" y="71081"/>
                  </a:lnTo>
                  <a:lnTo>
                    <a:pt x="167817" y="53505"/>
                  </a:lnTo>
                  <a:lnTo>
                    <a:pt x="168490" y="43548"/>
                  </a:lnTo>
                  <a:close/>
                </a:path>
                <a:path w="543559" h="576579">
                  <a:moveTo>
                    <a:pt x="211188" y="510387"/>
                  </a:moveTo>
                  <a:lnTo>
                    <a:pt x="185508" y="465912"/>
                  </a:lnTo>
                  <a:lnTo>
                    <a:pt x="168186" y="459663"/>
                  </a:lnTo>
                  <a:lnTo>
                    <a:pt x="150787" y="460006"/>
                  </a:lnTo>
                  <a:lnTo>
                    <a:pt x="116420" y="482447"/>
                  </a:lnTo>
                  <a:lnTo>
                    <a:pt x="101561" y="518045"/>
                  </a:lnTo>
                  <a:lnTo>
                    <a:pt x="104381" y="536651"/>
                  </a:lnTo>
                  <a:lnTo>
                    <a:pt x="142430" y="574954"/>
                  </a:lnTo>
                  <a:lnTo>
                    <a:pt x="161277" y="576440"/>
                  </a:lnTo>
                  <a:lnTo>
                    <a:pt x="179501" y="570598"/>
                  </a:lnTo>
                  <a:lnTo>
                    <a:pt x="203644" y="540651"/>
                  </a:lnTo>
                  <a:lnTo>
                    <a:pt x="211188" y="510387"/>
                  </a:lnTo>
                  <a:close/>
                </a:path>
                <a:path w="543559" h="576579">
                  <a:moveTo>
                    <a:pt x="542950" y="243611"/>
                  </a:moveTo>
                  <a:lnTo>
                    <a:pt x="533374" y="204190"/>
                  </a:lnTo>
                  <a:lnTo>
                    <a:pt x="508927" y="167741"/>
                  </a:lnTo>
                  <a:lnTo>
                    <a:pt x="478129" y="136372"/>
                  </a:lnTo>
                  <a:lnTo>
                    <a:pt x="445147" y="116459"/>
                  </a:lnTo>
                  <a:lnTo>
                    <a:pt x="407733" y="105587"/>
                  </a:lnTo>
                  <a:lnTo>
                    <a:pt x="390525" y="104000"/>
                  </a:lnTo>
                  <a:lnTo>
                    <a:pt x="373354" y="104101"/>
                  </a:lnTo>
                  <a:lnTo>
                    <a:pt x="335191" y="110769"/>
                  </a:lnTo>
                  <a:lnTo>
                    <a:pt x="303022" y="136804"/>
                  </a:lnTo>
                  <a:lnTo>
                    <a:pt x="295871" y="144741"/>
                  </a:lnTo>
                  <a:lnTo>
                    <a:pt x="289140" y="153250"/>
                  </a:lnTo>
                  <a:lnTo>
                    <a:pt x="284683" y="162560"/>
                  </a:lnTo>
                  <a:lnTo>
                    <a:pt x="282562" y="172631"/>
                  </a:lnTo>
                  <a:lnTo>
                    <a:pt x="282816" y="183388"/>
                  </a:lnTo>
                  <a:lnTo>
                    <a:pt x="282752" y="187782"/>
                  </a:lnTo>
                  <a:lnTo>
                    <a:pt x="284480" y="191300"/>
                  </a:lnTo>
                  <a:lnTo>
                    <a:pt x="325551" y="222808"/>
                  </a:lnTo>
                  <a:lnTo>
                    <a:pt x="331800" y="226352"/>
                  </a:lnTo>
                  <a:lnTo>
                    <a:pt x="338137" y="227495"/>
                  </a:lnTo>
                  <a:lnTo>
                    <a:pt x="344766" y="226352"/>
                  </a:lnTo>
                  <a:lnTo>
                    <a:pt x="351878" y="223100"/>
                  </a:lnTo>
                  <a:lnTo>
                    <a:pt x="358228" y="219125"/>
                  </a:lnTo>
                  <a:lnTo>
                    <a:pt x="363893" y="214630"/>
                  </a:lnTo>
                  <a:lnTo>
                    <a:pt x="370967" y="211188"/>
                  </a:lnTo>
                  <a:lnTo>
                    <a:pt x="377545" y="207708"/>
                  </a:lnTo>
                  <a:lnTo>
                    <a:pt x="384352" y="205435"/>
                  </a:lnTo>
                  <a:lnTo>
                    <a:pt x="391426" y="204190"/>
                  </a:lnTo>
                  <a:lnTo>
                    <a:pt x="398767" y="203784"/>
                  </a:lnTo>
                  <a:lnTo>
                    <a:pt x="410006" y="206857"/>
                  </a:lnTo>
                  <a:lnTo>
                    <a:pt x="420014" y="213029"/>
                  </a:lnTo>
                  <a:lnTo>
                    <a:pt x="427520" y="221640"/>
                  </a:lnTo>
                  <a:lnTo>
                    <a:pt x="431279" y="232029"/>
                  </a:lnTo>
                  <a:lnTo>
                    <a:pt x="431596" y="240969"/>
                  </a:lnTo>
                  <a:lnTo>
                    <a:pt x="430911" y="249986"/>
                  </a:lnTo>
                  <a:lnTo>
                    <a:pt x="405104" y="292277"/>
                  </a:lnTo>
                  <a:lnTo>
                    <a:pt x="369468" y="310222"/>
                  </a:lnTo>
                  <a:lnTo>
                    <a:pt x="356108" y="313677"/>
                  </a:lnTo>
                  <a:lnTo>
                    <a:pt x="337058" y="318808"/>
                  </a:lnTo>
                  <a:lnTo>
                    <a:pt x="324548" y="321983"/>
                  </a:lnTo>
                  <a:lnTo>
                    <a:pt x="312000" y="324916"/>
                  </a:lnTo>
                  <a:lnTo>
                    <a:pt x="299313" y="327647"/>
                  </a:lnTo>
                  <a:lnTo>
                    <a:pt x="283032" y="331343"/>
                  </a:lnTo>
                  <a:lnTo>
                    <a:pt x="236588" y="350304"/>
                  </a:lnTo>
                  <a:lnTo>
                    <a:pt x="201879" y="390080"/>
                  </a:lnTo>
                  <a:lnTo>
                    <a:pt x="197675" y="417982"/>
                  </a:lnTo>
                  <a:lnTo>
                    <a:pt x="199910" y="426948"/>
                  </a:lnTo>
                  <a:lnTo>
                    <a:pt x="231444" y="453834"/>
                  </a:lnTo>
                  <a:lnTo>
                    <a:pt x="254596" y="460184"/>
                  </a:lnTo>
                  <a:lnTo>
                    <a:pt x="262318" y="458762"/>
                  </a:lnTo>
                  <a:lnTo>
                    <a:pt x="269849" y="455434"/>
                  </a:lnTo>
                  <a:lnTo>
                    <a:pt x="281508" y="448995"/>
                  </a:lnTo>
                  <a:lnTo>
                    <a:pt x="293712" y="443611"/>
                  </a:lnTo>
                  <a:lnTo>
                    <a:pt x="331851" y="429742"/>
                  </a:lnTo>
                  <a:lnTo>
                    <a:pt x="360273" y="425373"/>
                  </a:lnTo>
                  <a:lnTo>
                    <a:pt x="374561" y="422008"/>
                  </a:lnTo>
                  <a:lnTo>
                    <a:pt x="388632" y="417855"/>
                  </a:lnTo>
                  <a:lnTo>
                    <a:pt x="402628" y="413524"/>
                  </a:lnTo>
                  <a:lnTo>
                    <a:pt x="411619" y="410476"/>
                  </a:lnTo>
                  <a:lnTo>
                    <a:pt x="417436" y="407200"/>
                  </a:lnTo>
                  <a:lnTo>
                    <a:pt x="422732" y="404622"/>
                  </a:lnTo>
                  <a:lnTo>
                    <a:pt x="464350" y="384441"/>
                  </a:lnTo>
                  <a:lnTo>
                    <a:pt x="492048" y="356082"/>
                  </a:lnTo>
                  <a:lnTo>
                    <a:pt x="505942" y="337959"/>
                  </a:lnTo>
                  <a:lnTo>
                    <a:pt x="505244" y="337439"/>
                  </a:lnTo>
                  <a:lnTo>
                    <a:pt x="510755" y="329399"/>
                  </a:lnTo>
                  <a:lnTo>
                    <a:pt x="521906" y="313677"/>
                  </a:lnTo>
                  <a:lnTo>
                    <a:pt x="527354" y="305727"/>
                  </a:lnTo>
                  <a:lnTo>
                    <a:pt x="530555" y="301561"/>
                  </a:lnTo>
                  <a:lnTo>
                    <a:pt x="531456" y="298932"/>
                  </a:lnTo>
                  <a:lnTo>
                    <a:pt x="536321" y="285483"/>
                  </a:lnTo>
                  <a:lnTo>
                    <a:pt x="540092" y="271830"/>
                  </a:lnTo>
                  <a:lnTo>
                    <a:pt x="542417" y="257886"/>
                  </a:lnTo>
                  <a:lnTo>
                    <a:pt x="542950" y="243611"/>
                  </a:lnTo>
                  <a:close/>
                </a:path>
              </a:pathLst>
            </a:custGeom>
            <a:solidFill>
              <a:srgbClr val="FFFFFF"/>
            </a:solidFill>
          </p:spPr>
          <p:txBody>
            <a:bodyPr wrap="square" lIns="0" tIns="0" rIns="0" bIns="0" rtlCol="0"/>
            <a:lstStyle/>
            <a:p>
              <a:endParaRPr dirty="0"/>
            </a:p>
          </p:txBody>
        </p:sp>
      </p:grpSp>
      <p:sp>
        <p:nvSpPr>
          <p:cNvPr id="8" name="object 8"/>
          <p:cNvSpPr/>
          <p:nvPr/>
        </p:nvSpPr>
        <p:spPr>
          <a:xfrm>
            <a:off x="11377306" y="3106984"/>
            <a:ext cx="205740" cy="414655"/>
          </a:xfrm>
          <a:custGeom>
            <a:avLst/>
            <a:gdLst/>
            <a:ahLst/>
            <a:cxnLst/>
            <a:rect l="l" t="t" r="r" b="b"/>
            <a:pathLst>
              <a:path w="205740" h="414654">
                <a:moveTo>
                  <a:pt x="160325" y="0"/>
                </a:moveTo>
                <a:lnTo>
                  <a:pt x="127906" y="28181"/>
                </a:lnTo>
                <a:lnTo>
                  <a:pt x="1491" y="365228"/>
                </a:lnTo>
                <a:lnTo>
                  <a:pt x="0" y="380281"/>
                </a:lnTo>
                <a:lnTo>
                  <a:pt x="5217" y="394942"/>
                </a:lnTo>
                <a:lnTo>
                  <a:pt x="15428" y="406820"/>
                </a:lnTo>
                <a:lnTo>
                  <a:pt x="28914" y="413520"/>
                </a:lnTo>
                <a:lnTo>
                  <a:pt x="44787" y="414280"/>
                </a:lnTo>
                <a:lnTo>
                  <a:pt x="58531" y="409452"/>
                </a:lnTo>
                <a:lnTo>
                  <a:pt x="69543" y="399803"/>
                </a:lnTo>
                <a:lnTo>
                  <a:pt x="77217" y="386097"/>
                </a:lnTo>
                <a:lnTo>
                  <a:pt x="203621" y="49060"/>
                </a:lnTo>
                <a:lnTo>
                  <a:pt x="205117" y="34006"/>
                </a:lnTo>
                <a:lnTo>
                  <a:pt x="199899" y="19341"/>
                </a:lnTo>
                <a:lnTo>
                  <a:pt x="189686" y="7460"/>
                </a:lnTo>
                <a:lnTo>
                  <a:pt x="176198" y="758"/>
                </a:lnTo>
                <a:lnTo>
                  <a:pt x="160325" y="0"/>
                </a:lnTo>
                <a:close/>
              </a:path>
            </a:pathLst>
          </a:custGeom>
          <a:solidFill>
            <a:srgbClr val="F8D943"/>
          </a:solidFill>
        </p:spPr>
        <p:txBody>
          <a:bodyPr wrap="square" lIns="0" tIns="0" rIns="0" bIns="0" rtlCol="0"/>
          <a:lstStyle/>
          <a:p>
            <a:endParaRPr dirty="0"/>
          </a:p>
        </p:txBody>
      </p:sp>
      <p:sp>
        <p:nvSpPr>
          <p:cNvPr id="9" name="object 9"/>
          <p:cNvSpPr/>
          <p:nvPr/>
        </p:nvSpPr>
        <p:spPr>
          <a:xfrm>
            <a:off x="12000838" y="3472099"/>
            <a:ext cx="503555" cy="298450"/>
          </a:xfrm>
          <a:custGeom>
            <a:avLst/>
            <a:gdLst/>
            <a:ahLst/>
            <a:cxnLst/>
            <a:rect l="l" t="t" r="r" b="b"/>
            <a:pathLst>
              <a:path w="503554" h="298450">
                <a:moveTo>
                  <a:pt x="459677" y="0"/>
                </a:moveTo>
                <a:lnTo>
                  <a:pt x="396567" y="27221"/>
                </a:lnTo>
                <a:lnTo>
                  <a:pt x="348580" y="50504"/>
                </a:lnTo>
                <a:lnTo>
                  <a:pt x="300812" y="74226"/>
                </a:lnTo>
                <a:lnTo>
                  <a:pt x="253265" y="98386"/>
                </a:lnTo>
                <a:lnTo>
                  <a:pt x="205943" y="122981"/>
                </a:lnTo>
                <a:lnTo>
                  <a:pt x="158848" y="148010"/>
                </a:lnTo>
                <a:lnTo>
                  <a:pt x="111984" y="173471"/>
                </a:lnTo>
                <a:lnTo>
                  <a:pt x="65354" y="199362"/>
                </a:lnTo>
                <a:lnTo>
                  <a:pt x="18960" y="225682"/>
                </a:lnTo>
                <a:lnTo>
                  <a:pt x="0" y="264814"/>
                </a:lnTo>
                <a:lnTo>
                  <a:pt x="4867" y="279397"/>
                </a:lnTo>
                <a:lnTo>
                  <a:pt x="15224" y="290889"/>
                </a:lnTo>
                <a:lnTo>
                  <a:pt x="28859" y="297348"/>
                </a:lnTo>
                <a:lnTo>
                  <a:pt x="43930" y="298355"/>
                </a:lnTo>
                <a:lnTo>
                  <a:pt x="58593" y="293491"/>
                </a:lnTo>
                <a:lnTo>
                  <a:pt x="104987" y="267172"/>
                </a:lnTo>
                <a:lnTo>
                  <a:pt x="151618" y="241281"/>
                </a:lnTo>
                <a:lnTo>
                  <a:pt x="198483" y="215822"/>
                </a:lnTo>
                <a:lnTo>
                  <a:pt x="245579" y="190794"/>
                </a:lnTo>
                <a:lnTo>
                  <a:pt x="292902" y="166199"/>
                </a:lnTo>
                <a:lnTo>
                  <a:pt x="340449" y="142040"/>
                </a:lnTo>
                <a:lnTo>
                  <a:pt x="388217" y="118318"/>
                </a:lnTo>
                <a:lnTo>
                  <a:pt x="436202" y="95033"/>
                </a:lnTo>
                <a:lnTo>
                  <a:pt x="484402" y="72189"/>
                </a:lnTo>
                <a:lnTo>
                  <a:pt x="496113" y="62406"/>
                </a:lnTo>
                <a:lnTo>
                  <a:pt x="502404" y="48369"/>
                </a:lnTo>
                <a:lnTo>
                  <a:pt x="503217" y="32811"/>
                </a:lnTo>
                <a:lnTo>
                  <a:pt x="498496" y="18463"/>
                </a:lnTo>
                <a:lnTo>
                  <a:pt x="487953" y="6687"/>
                </a:lnTo>
                <a:lnTo>
                  <a:pt x="474542" y="650"/>
                </a:lnTo>
                <a:lnTo>
                  <a:pt x="459677" y="0"/>
                </a:lnTo>
                <a:close/>
              </a:path>
            </a:pathLst>
          </a:custGeom>
          <a:solidFill>
            <a:srgbClr val="F8D943"/>
          </a:solidFill>
        </p:spPr>
        <p:txBody>
          <a:bodyPr wrap="square" lIns="0" tIns="0" rIns="0" bIns="0" rtlCol="0"/>
          <a:lstStyle/>
          <a:p>
            <a:endParaRPr dirty="0"/>
          </a:p>
        </p:txBody>
      </p:sp>
      <p:pic>
        <p:nvPicPr>
          <p:cNvPr id="10" name="object 10"/>
          <p:cNvPicPr/>
          <p:nvPr/>
        </p:nvPicPr>
        <p:blipFill>
          <a:blip r:embed="rId3" cstate="print"/>
          <a:stretch>
            <a:fillRect/>
          </a:stretch>
        </p:blipFill>
        <p:spPr>
          <a:xfrm>
            <a:off x="11676815" y="3487663"/>
            <a:ext cx="141285" cy="162894"/>
          </a:xfrm>
          <a:prstGeom prst="rect">
            <a:avLst/>
          </a:prstGeom>
        </p:spPr>
      </p:pic>
      <p:sp>
        <p:nvSpPr>
          <p:cNvPr id="11" name="object 11"/>
          <p:cNvSpPr/>
          <p:nvPr/>
        </p:nvSpPr>
        <p:spPr>
          <a:xfrm>
            <a:off x="11964689" y="4166276"/>
            <a:ext cx="294640" cy="218440"/>
          </a:xfrm>
          <a:custGeom>
            <a:avLst/>
            <a:gdLst/>
            <a:ahLst/>
            <a:cxnLst/>
            <a:rect l="l" t="t" r="r" b="b"/>
            <a:pathLst>
              <a:path w="294640" h="218439">
                <a:moveTo>
                  <a:pt x="38904" y="0"/>
                </a:moveTo>
                <a:lnTo>
                  <a:pt x="23888" y="2681"/>
                </a:lnTo>
                <a:lnTo>
                  <a:pt x="11210" y="11316"/>
                </a:lnTo>
                <a:lnTo>
                  <a:pt x="2954" y="24427"/>
                </a:lnTo>
                <a:lnTo>
                  <a:pt x="0" y="39134"/>
                </a:lnTo>
                <a:lnTo>
                  <a:pt x="2650" y="53814"/>
                </a:lnTo>
                <a:lnTo>
                  <a:pt x="45503" y="98785"/>
                </a:lnTo>
                <a:lnTo>
                  <a:pt x="81913" y="127991"/>
                </a:lnTo>
                <a:lnTo>
                  <a:pt x="120282" y="154418"/>
                </a:lnTo>
                <a:lnTo>
                  <a:pt x="160455" y="178025"/>
                </a:lnTo>
                <a:lnTo>
                  <a:pt x="202273" y="198773"/>
                </a:lnTo>
                <a:lnTo>
                  <a:pt x="245580" y="216619"/>
                </a:lnTo>
                <a:lnTo>
                  <a:pt x="260635" y="218091"/>
                </a:lnTo>
                <a:lnTo>
                  <a:pt x="275293" y="212880"/>
                </a:lnTo>
                <a:lnTo>
                  <a:pt x="287168" y="202683"/>
                </a:lnTo>
                <a:lnTo>
                  <a:pt x="293871" y="189195"/>
                </a:lnTo>
                <a:lnTo>
                  <a:pt x="294628" y="173333"/>
                </a:lnTo>
                <a:lnTo>
                  <a:pt x="289804" y="159573"/>
                </a:lnTo>
                <a:lnTo>
                  <a:pt x="280157" y="148546"/>
                </a:lnTo>
                <a:lnTo>
                  <a:pt x="266448" y="140883"/>
                </a:lnTo>
                <a:lnTo>
                  <a:pt x="256166" y="137008"/>
                </a:lnTo>
                <a:lnTo>
                  <a:pt x="251095" y="134967"/>
                </a:lnTo>
                <a:lnTo>
                  <a:pt x="250930" y="134967"/>
                </a:lnTo>
                <a:lnTo>
                  <a:pt x="243632" y="131961"/>
                </a:lnTo>
                <a:lnTo>
                  <a:pt x="243835" y="131961"/>
                </a:lnTo>
                <a:lnTo>
                  <a:pt x="236429" y="128675"/>
                </a:lnTo>
                <a:lnTo>
                  <a:pt x="201122" y="111240"/>
                </a:lnTo>
                <a:lnTo>
                  <a:pt x="159687" y="86863"/>
                </a:lnTo>
                <a:lnTo>
                  <a:pt x="126055" y="63576"/>
                </a:lnTo>
                <a:lnTo>
                  <a:pt x="118580" y="57807"/>
                </a:lnTo>
                <a:lnTo>
                  <a:pt x="116610" y="56257"/>
                </a:lnTo>
                <a:lnTo>
                  <a:pt x="78200" y="22535"/>
                </a:lnTo>
                <a:lnTo>
                  <a:pt x="66747" y="11316"/>
                </a:lnTo>
                <a:lnTo>
                  <a:pt x="53957" y="2976"/>
                </a:lnTo>
                <a:lnTo>
                  <a:pt x="38904" y="0"/>
                </a:lnTo>
                <a:close/>
              </a:path>
              <a:path w="294640" h="218439">
                <a:moveTo>
                  <a:pt x="243632" y="131961"/>
                </a:moveTo>
                <a:lnTo>
                  <a:pt x="250930" y="134967"/>
                </a:lnTo>
                <a:lnTo>
                  <a:pt x="247746" y="133618"/>
                </a:lnTo>
                <a:lnTo>
                  <a:pt x="243632" y="131961"/>
                </a:lnTo>
                <a:close/>
              </a:path>
              <a:path w="294640" h="218439">
                <a:moveTo>
                  <a:pt x="247746" y="133618"/>
                </a:moveTo>
                <a:lnTo>
                  <a:pt x="250930" y="134967"/>
                </a:lnTo>
                <a:lnTo>
                  <a:pt x="251095" y="134967"/>
                </a:lnTo>
                <a:lnTo>
                  <a:pt x="247746" y="133618"/>
                </a:lnTo>
                <a:close/>
              </a:path>
              <a:path w="294640" h="218439">
                <a:moveTo>
                  <a:pt x="243835" y="131961"/>
                </a:moveTo>
                <a:lnTo>
                  <a:pt x="243632" y="131961"/>
                </a:lnTo>
                <a:lnTo>
                  <a:pt x="247746" y="133618"/>
                </a:lnTo>
                <a:lnTo>
                  <a:pt x="243835" y="131961"/>
                </a:lnTo>
                <a:close/>
              </a:path>
            </a:pathLst>
          </a:custGeom>
          <a:solidFill>
            <a:srgbClr val="F8D943"/>
          </a:solidFill>
        </p:spPr>
        <p:txBody>
          <a:bodyPr wrap="square" lIns="0" tIns="0" rIns="0" bIns="0" rtlCol="0"/>
          <a:lstStyle/>
          <a:p>
            <a:endParaRPr dirty="0"/>
          </a:p>
        </p:txBody>
      </p:sp>
      <p:sp>
        <p:nvSpPr>
          <p:cNvPr id="12" name="object 12"/>
          <p:cNvSpPr/>
          <p:nvPr/>
        </p:nvSpPr>
        <p:spPr>
          <a:xfrm>
            <a:off x="8849970" y="3212878"/>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13"/>
                </a:lnTo>
                <a:lnTo>
                  <a:pt x="16765" y="135065"/>
                </a:lnTo>
                <a:lnTo>
                  <a:pt x="16213" y="182970"/>
                </a:lnTo>
                <a:lnTo>
                  <a:pt x="13324" y="230682"/>
                </a:lnTo>
                <a:lnTo>
                  <a:pt x="8066" y="278052"/>
                </a:lnTo>
                <a:lnTo>
                  <a:pt x="404" y="324932"/>
                </a:lnTo>
                <a:lnTo>
                  <a:pt x="0" y="340267"/>
                </a:lnTo>
                <a:lnTo>
                  <a:pt x="4492" y="354765"/>
                </a:lnTo>
                <a:lnTo>
                  <a:pt x="13797" y="366422"/>
                </a:lnTo>
                <a:lnTo>
                  <a:pt x="27828" y="373234"/>
                </a:lnTo>
                <a:lnTo>
                  <a:pt x="42958" y="373844"/>
                </a:lnTo>
                <a:lnTo>
                  <a:pt x="57687" y="369268"/>
                </a:lnTo>
                <a:lnTo>
                  <a:pt x="84568" y="295112"/>
                </a:lnTo>
                <a:lnTo>
                  <a:pt x="90607" y="244154"/>
                </a:lnTo>
                <a:lnTo>
                  <a:pt x="94180" y="193013"/>
                </a:lnTo>
                <a:lnTo>
                  <a:pt x="95229" y="141767"/>
                </a:lnTo>
                <a:lnTo>
                  <a:pt x="93696" y="90492"/>
                </a:lnTo>
                <a:lnTo>
                  <a:pt x="89522" y="39265"/>
                </a:lnTo>
                <a:lnTo>
                  <a:pt x="85666" y="24398"/>
                </a:lnTo>
                <a:lnTo>
                  <a:pt x="77609" y="11614"/>
                </a:lnTo>
                <a:lnTo>
                  <a:pt x="65692" y="2839"/>
                </a:lnTo>
                <a:lnTo>
                  <a:pt x="50256" y="0"/>
                </a:lnTo>
                <a:close/>
              </a:path>
            </a:pathLst>
          </a:custGeom>
          <a:solidFill>
            <a:srgbClr val="F8D943"/>
          </a:solidFill>
        </p:spPr>
        <p:txBody>
          <a:bodyPr wrap="square" lIns="0" tIns="0" rIns="0" bIns="0" rtlCol="0"/>
          <a:lstStyle/>
          <a:p>
            <a:endParaRPr dirty="0"/>
          </a:p>
        </p:txBody>
      </p:sp>
      <p:sp>
        <p:nvSpPr>
          <p:cNvPr id="13" name="object 13"/>
          <p:cNvSpPr/>
          <p:nvPr/>
        </p:nvSpPr>
        <p:spPr>
          <a:xfrm>
            <a:off x="8249426" y="3361843"/>
            <a:ext cx="335280" cy="391160"/>
          </a:xfrm>
          <a:custGeom>
            <a:avLst/>
            <a:gdLst/>
            <a:ahLst/>
            <a:cxnLst/>
            <a:rect l="l" t="t" r="r" b="b"/>
            <a:pathLst>
              <a:path w="335279" h="391160">
                <a:moveTo>
                  <a:pt x="33987" y="0"/>
                </a:moveTo>
                <a:lnTo>
                  <a:pt x="19248" y="4960"/>
                </a:lnTo>
                <a:lnTo>
                  <a:pt x="7946" y="15208"/>
                </a:lnTo>
                <a:lnTo>
                  <a:pt x="1230" y="28990"/>
                </a:lnTo>
                <a:lnTo>
                  <a:pt x="0" y="44186"/>
                </a:lnTo>
                <a:lnTo>
                  <a:pt x="5154" y="58675"/>
                </a:lnTo>
                <a:lnTo>
                  <a:pt x="33770" y="102118"/>
                </a:lnTo>
                <a:lnTo>
                  <a:pt x="63437" y="145068"/>
                </a:lnTo>
                <a:lnTo>
                  <a:pt x="94197" y="187336"/>
                </a:lnTo>
                <a:lnTo>
                  <a:pt x="126090" y="228736"/>
                </a:lnTo>
                <a:lnTo>
                  <a:pt x="159158" y="269078"/>
                </a:lnTo>
                <a:lnTo>
                  <a:pt x="193441" y="308175"/>
                </a:lnTo>
                <a:lnTo>
                  <a:pt x="233109" y="348672"/>
                </a:lnTo>
                <a:lnTo>
                  <a:pt x="276287" y="385367"/>
                </a:lnTo>
                <a:lnTo>
                  <a:pt x="290427" y="390942"/>
                </a:lnTo>
                <a:lnTo>
                  <a:pt x="305812" y="389418"/>
                </a:lnTo>
                <a:lnTo>
                  <a:pt x="319866" y="382347"/>
                </a:lnTo>
                <a:lnTo>
                  <a:pt x="330013" y="371284"/>
                </a:lnTo>
                <a:lnTo>
                  <a:pt x="335175" y="356180"/>
                </a:lnTo>
                <a:lnTo>
                  <a:pt x="333746" y="341680"/>
                </a:lnTo>
                <a:lnTo>
                  <a:pt x="326930" y="328550"/>
                </a:lnTo>
                <a:lnTo>
                  <a:pt x="315930" y="317557"/>
                </a:lnTo>
                <a:lnTo>
                  <a:pt x="316100" y="317557"/>
                </a:lnTo>
                <a:lnTo>
                  <a:pt x="281063" y="286144"/>
                </a:lnTo>
                <a:lnTo>
                  <a:pt x="238366" y="240805"/>
                </a:lnTo>
                <a:lnTo>
                  <a:pt x="205093" y="201487"/>
                </a:lnTo>
                <a:lnTo>
                  <a:pt x="183134" y="173960"/>
                </a:lnTo>
                <a:lnTo>
                  <a:pt x="155743" y="137840"/>
                </a:lnTo>
                <a:lnTo>
                  <a:pt x="124303" y="94410"/>
                </a:lnTo>
                <a:lnTo>
                  <a:pt x="92240" y="48079"/>
                </a:lnTo>
                <a:lnTo>
                  <a:pt x="72963" y="19043"/>
                </a:lnTo>
                <a:lnTo>
                  <a:pt x="62382" y="7776"/>
                </a:lnTo>
                <a:lnTo>
                  <a:pt x="48878" y="1184"/>
                </a:lnTo>
                <a:lnTo>
                  <a:pt x="33987" y="0"/>
                </a:lnTo>
                <a:close/>
              </a:path>
              <a:path w="335279" h="391160">
                <a:moveTo>
                  <a:pt x="316100" y="317557"/>
                </a:moveTo>
                <a:lnTo>
                  <a:pt x="315930" y="317557"/>
                </a:lnTo>
                <a:lnTo>
                  <a:pt x="319556" y="320298"/>
                </a:lnTo>
                <a:lnTo>
                  <a:pt x="318702" y="319602"/>
                </a:lnTo>
                <a:lnTo>
                  <a:pt x="316100" y="317557"/>
                </a:lnTo>
                <a:close/>
              </a:path>
              <a:path w="335279" h="391160">
                <a:moveTo>
                  <a:pt x="178562" y="168106"/>
                </a:moveTo>
                <a:lnTo>
                  <a:pt x="183106" y="173960"/>
                </a:lnTo>
                <a:lnTo>
                  <a:pt x="178562" y="168106"/>
                </a:lnTo>
                <a:close/>
              </a:path>
            </a:pathLst>
          </a:custGeom>
          <a:solidFill>
            <a:srgbClr val="F8D943"/>
          </a:solidFill>
        </p:spPr>
        <p:txBody>
          <a:bodyPr wrap="square" lIns="0" tIns="0" rIns="0" bIns="0" rtlCol="0"/>
          <a:lstStyle/>
          <a:p>
            <a:endParaRPr dirty="0"/>
          </a:p>
        </p:txBody>
      </p:sp>
      <p:sp>
        <p:nvSpPr>
          <p:cNvPr id="14" name="object 14"/>
          <p:cNvSpPr/>
          <p:nvPr/>
        </p:nvSpPr>
        <p:spPr>
          <a:xfrm>
            <a:off x="8251475" y="3996542"/>
            <a:ext cx="289560" cy="99695"/>
          </a:xfrm>
          <a:custGeom>
            <a:avLst/>
            <a:gdLst/>
            <a:ahLst/>
            <a:cxnLst/>
            <a:rect l="l" t="t" r="r" b="b"/>
            <a:pathLst>
              <a:path w="289559" h="99695">
                <a:moveTo>
                  <a:pt x="39265" y="0"/>
                </a:moveTo>
                <a:lnTo>
                  <a:pt x="24357" y="2510"/>
                </a:lnTo>
                <a:lnTo>
                  <a:pt x="11614" y="11465"/>
                </a:lnTo>
                <a:lnTo>
                  <a:pt x="2881" y="24504"/>
                </a:lnTo>
                <a:lnTo>
                  <a:pt x="0" y="39265"/>
                </a:lnTo>
                <a:lnTo>
                  <a:pt x="3483" y="54791"/>
                </a:lnTo>
                <a:lnTo>
                  <a:pt x="11783" y="66708"/>
                </a:lnTo>
                <a:lnTo>
                  <a:pt x="24008" y="74721"/>
                </a:lnTo>
                <a:lnTo>
                  <a:pt x="39265" y="78531"/>
                </a:lnTo>
                <a:lnTo>
                  <a:pt x="249971" y="99106"/>
                </a:lnTo>
                <a:lnTo>
                  <a:pt x="264881" y="96596"/>
                </a:lnTo>
                <a:lnTo>
                  <a:pt x="277626" y="87641"/>
                </a:lnTo>
                <a:lnTo>
                  <a:pt x="286360" y="74602"/>
                </a:lnTo>
                <a:lnTo>
                  <a:pt x="289237" y="59841"/>
                </a:lnTo>
                <a:lnTo>
                  <a:pt x="285753" y="44311"/>
                </a:lnTo>
                <a:lnTo>
                  <a:pt x="277453" y="32394"/>
                </a:lnTo>
                <a:lnTo>
                  <a:pt x="265228" y="24384"/>
                </a:lnTo>
                <a:lnTo>
                  <a:pt x="249971" y="20575"/>
                </a:lnTo>
                <a:lnTo>
                  <a:pt x="39265" y="0"/>
                </a:lnTo>
                <a:close/>
              </a:path>
            </a:pathLst>
          </a:custGeom>
          <a:solidFill>
            <a:srgbClr val="F8D943"/>
          </a:solidFill>
        </p:spPr>
        <p:txBody>
          <a:bodyPr wrap="square" lIns="0" tIns="0" rIns="0" bIns="0" rtlCol="0"/>
          <a:lstStyle/>
          <a:p>
            <a:endParaRPr dirty="0"/>
          </a:p>
        </p:txBody>
      </p:sp>
      <p:sp>
        <p:nvSpPr>
          <p:cNvPr id="15" name="object 15"/>
          <p:cNvSpPr/>
          <p:nvPr/>
        </p:nvSpPr>
        <p:spPr>
          <a:xfrm>
            <a:off x="11806381" y="7200901"/>
            <a:ext cx="4517390" cy="0"/>
          </a:xfrm>
          <a:custGeom>
            <a:avLst/>
            <a:gdLst/>
            <a:ahLst/>
            <a:cxnLst/>
            <a:rect l="l" t="t" r="r" b="b"/>
            <a:pathLst>
              <a:path w="4517390">
                <a:moveTo>
                  <a:pt x="0" y="0"/>
                </a:moveTo>
                <a:lnTo>
                  <a:pt x="4517286" y="0"/>
                </a:lnTo>
              </a:path>
            </a:pathLst>
          </a:custGeom>
          <a:ln w="73296">
            <a:solidFill>
              <a:srgbClr val="1D1D1B"/>
            </a:solidFill>
          </a:ln>
        </p:spPr>
        <p:txBody>
          <a:bodyPr wrap="square" lIns="0" tIns="0" rIns="0" bIns="0" rtlCol="0"/>
          <a:lstStyle/>
          <a:p>
            <a:endParaRPr dirty="0"/>
          </a:p>
        </p:txBody>
      </p:sp>
      <p:sp>
        <p:nvSpPr>
          <p:cNvPr id="16" name="object 16"/>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17" name="object 17"/>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18" name="object 18"/>
          <p:cNvGrpSpPr/>
          <p:nvPr/>
        </p:nvGrpSpPr>
        <p:grpSpPr>
          <a:xfrm>
            <a:off x="665686" y="609177"/>
            <a:ext cx="18575020" cy="430530"/>
            <a:chOff x="665686" y="609177"/>
            <a:chExt cx="18575020" cy="430530"/>
          </a:xfrm>
        </p:grpSpPr>
        <p:sp>
          <p:nvSpPr>
            <p:cNvPr id="19" name="object 19"/>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0" name="object 20"/>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1" name="object 21"/>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dirty="0"/>
            </a:p>
          </p:txBody>
        </p:sp>
        <p:pic>
          <p:nvPicPr>
            <p:cNvPr id="22" name="object 22"/>
            <p:cNvPicPr/>
            <p:nvPr/>
          </p:nvPicPr>
          <p:blipFill>
            <a:blip r:embed="rId4" cstate="print"/>
            <a:stretch>
              <a:fillRect/>
            </a:stretch>
          </p:blipFill>
          <p:spPr>
            <a:xfrm>
              <a:off x="13107779" y="801902"/>
              <a:ext cx="101839" cy="104719"/>
            </a:xfrm>
            <a:prstGeom prst="rect">
              <a:avLst/>
            </a:prstGeom>
          </p:spPr>
        </p:pic>
        <p:sp>
          <p:nvSpPr>
            <p:cNvPr id="23" name="object 23"/>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24" name="object 24"/>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25" name="object 25"/>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26" name="object 26"/>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dirty="0"/>
            </a:p>
          </p:txBody>
        </p:sp>
        <p:sp>
          <p:nvSpPr>
            <p:cNvPr id="27" name="object 27"/>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dirty="0"/>
            </a:p>
          </p:txBody>
        </p:sp>
        <p:sp>
          <p:nvSpPr>
            <p:cNvPr id="28" name="object 28"/>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9" name="object 29"/>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0" name="object 30"/>
            <p:cNvPicPr/>
            <p:nvPr/>
          </p:nvPicPr>
          <p:blipFill>
            <a:blip r:embed="rId5" cstate="print"/>
            <a:stretch>
              <a:fillRect/>
            </a:stretch>
          </p:blipFill>
          <p:spPr>
            <a:xfrm>
              <a:off x="851097" y="662810"/>
              <a:ext cx="90711" cy="160403"/>
            </a:xfrm>
            <a:prstGeom prst="rect">
              <a:avLst/>
            </a:prstGeom>
          </p:spPr>
        </p:pic>
        <p:sp>
          <p:nvSpPr>
            <p:cNvPr id="31" name="object 31"/>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dirty="0"/>
            </a:p>
          </p:txBody>
        </p:sp>
        <p:sp>
          <p:nvSpPr>
            <p:cNvPr id="32" name="object 32"/>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dirty="0"/>
            </a:p>
          </p:txBody>
        </p:sp>
        <p:sp>
          <p:nvSpPr>
            <p:cNvPr id="33" name="object 33"/>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4" name="object 34"/>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5" name="object 35"/>
            <p:cNvPicPr/>
            <p:nvPr/>
          </p:nvPicPr>
          <p:blipFill>
            <a:blip r:embed="rId5" cstate="print"/>
            <a:stretch>
              <a:fillRect/>
            </a:stretch>
          </p:blipFill>
          <p:spPr>
            <a:xfrm>
              <a:off x="7051349" y="662810"/>
              <a:ext cx="90708" cy="160403"/>
            </a:xfrm>
            <a:prstGeom prst="rect">
              <a:avLst/>
            </a:prstGeom>
          </p:spPr>
        </p:pic>
        <p:sp>
          <p:nvSpPr>
            <p:cNvPr id="36" name="object 36"/>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7" name="object 37"/>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dirty="0"/>
            </a:p>
          </p:txBody>
        </p:sp>
        <p:sp>
          <p:nvSpPr>
            <p:cNvPr id="38" name="object 38"/>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dirty="0"/>
            </a:p>
          </p:txBody>
        </p:sp>
        <p:sp>
          <p:nvSpPr>
            <p:cNvPr id="39" name="object 39"/>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40"/>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41"/>
            <p:cNvPicPr/>
            <p:nvPr/>
          </p:nvPicPr>
          <p:blipFill>
            <a:blip r:embed="rId5" cstate="print"/>
            <a:stretch>
              <a:fillRect/>
            </a:stretch>
          </p:blipFill>
          <p:spPr>
            <a:xfrm>
              <a:off x="13003627" y="662810"/>
              <a:ext cx="90710" cy="160403"/>
            </a:xfrm>
            <a:prstGeom prst="rect">
              <a:avLst/>
            </a:prstGeom>
          </p:spPr>
        </p:pic>
      </p:grpSp>
      <p:sp>
        <p:nvSpPr>
          <p:cNvPr id="42" name="object 3">
            <a:extLst>
              <a:ext uri="{FF2B5EF4-FFF2-40B4-BE49-F238E27FC236}">
                <a16:creationId xmlns:a16="http://schemas.microsoft.com/office/drawing/2014/main" id="{83A04981-842E-BF3E-A59A-8FEFB055620F}"/>
              </a:ext>
            </a:extLst>
          </p:cNvPr>
          <p:cNvSpPr txBox="1"/>
          <p:nvPr/>
        </p:nvSpPr>
        <p:spPr>
          <a:xfrm>
            <a:off x="2584450" y="5411754"/>
            <a:ext cx="16518071" cy="2071721"/>
          </a:xfrm>
          <a:prstGeom prst="rect">
            <a:avLst/>
          </a:prstGeom>
        </p:spPr>
        <p:txBody>
          <a:bodyPr vert="horz" wrap="square" lIns="0" tIns="17145" rIns="0" bIns="0" rtlCol="0">
            <a:spAutoFit/>
          </a:bodyPr>
          <a:lstStyle/>
          <a:p>
            <a:pPr marL="12700">
              <a:lnSpc>
                <a:spcPct val="100000"/>
              </a:lnSpc>
              <a:spcBef>
                <a:spcPts val="135"/>
              </a:spcBef>
            </a:pPr>
            <a:r>
              <a:rPr lang="fr-FR" sz="13350" b="1" spc="-150" dirty="0">
                <a:solidFill>
                  <a:srgbClr val="1D1D1B"/>
                </a:solidFill>
                <a:latin typeface="Calibri"/>
                <a:cs typeface="Calibri"/>
              </a:rPr>
              <a:t>PREVENT  OR CURE?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26439" y="5041365"/>
            <a:ext cx="3530611" cy="2319674"/>
          </a:xfrm>
          <a:prstGeom prst="rect">
            <a:avLst/>
          </a:prstGeom>
        </p:spPr>
        <p:txBody>
          <a:bodyPr vert="horz" wrap="square" lIns="0" tIns="201295" rIns="0" bIns="0" rtlCol="0">
            <a:spAutoFit/>
          </a:bodyPr>
          <a:lstStyle/>
          <a:p>
            <a:pPr marL="12700" marR="5080" indent="41275" algn="ctr">
              <a:lnSpc>
                <a:spcPts val="7420"/>
              </a:lnSpc>
              <a:spcBef>
                <a:spcPts val="1585"/>
              </a:spcBef>
            </a:pPr>
            <a:r>
              <a:rPr lang="fr-FR" sz="7400" b="1" spc="-150" dirty="0">
                <a:solidFill>
                  <a:srgbClr val="231F20"/>
                </a:solidFill>
                <a:latin typeface="Calibri"/>
                <a:cs typeface="Calibri"/>
              </a:rPr>
              <a:t>ETHICAL</a:t>
            </a:r>
          </a:p>
          <a:p>
            <a:pPr marL="12700" marR="5080" indent="41275" algn="ctr">
              <a:lnSpc>
                <a:spcPts val="7420"/>
              </a:lnSpc>
              <a:spcBef>
                <a:spcPts val="1585"/>
              </a:spcBef>
            </a:pPr>
            <a:r>
              <a:rPr lang="fr-FR" sz="7400" b="1" spc="-150" dirty="0">
                <a:solidFill>
                  <a:srgbClr val="231F20"/>
                </a:solidFill>
                <a:latin typeface="Calibri"/>
                <a:cs typeface="Calibri"/>
              </a:rPr>
              <a:t>HACKER</a:t>
            </a:r>
            <a:endParaRPr lang="fr-FR" sz="7400" b="1" spc="-150" dirty="0">
              <a:latin typeface="Calibri"/>
              <a:cs typeface="Calibri"/>
            </a:endParaRP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dirty="0"/>
          </a:p>
        </p:txBody>
      </p:sp>
      <p:sp>
        <p:nvSpPr>
          <p:cNvPr id="5" name="object 5"/>
          <p:cNvSpPr txBox="1">
            <a:spLocks noGrp="1"/>
          </p:cNvSpPr>
          <p:nvPr>
            <p:ph type="title" idx="4294967295"/>
          </p:nvPr>
        </p:nvSpPr>
        <p:spPr>
          <a:xfrm>
            <a:off x="1365249" y="1514269"/>
            <a:ext cx="4174005"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PREVENT</a:t>
            </a:r>
            <a:endParaRPr sz="7750" b="1" spc="-150" dirty="0"/>
          </a:p>
          <a:p>
            <a:pPr marL="274955" marR="260985" indent="-3175" algn="ctr">
              <a:lnSpc>
                <a:spcPct val="108400"/>
              </a:lnSpc>
              <a:spcBef>
                <a:spcPts val="265"/>
              </a:spcBef>
            </a:pPr>
            <a:r>
              <a:rPr lang="fr-FR" sz="2400" b="1" dirty="0">
                <a:solidFill>
                  <a:srgbClr val="1D1D1B"/>
                </a:solidFill>
              </a:rPr>
              <a:t>Research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Design</a:t>
            </a:r>
            <a:r>
              <a:rPr sz="2400" b="1" spc="-10" dirty="0">
                <a:solidFill>
                  <a:srgbClr val="1D1D1B"/>
                </a:solidFill>
              </a:rPr>
              <a:t> </a:t>
            </a:r>
            <a:br>
              <a:rPr lang="nl-NL" sz="2400" b="1" spc="-10" dirty="0">
                <a:solidFill>
                  <a:srgbClr val="1D1D1B"/>
                </a:solidFill>
              </a:rPr>
            </a:br>
            <a:r>
              <a:rPr lang="fr-FR" sz="2400" b="1" spc="50" dirty="0">
                <a:solidFill>
                  <a:srgbClr val="1D1D1B"/>
                </a:solidFill>
              </a:rPr>
              <a:t>Raise awareness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Manage</a:t>
            </a:r>
            <a:endParaRPr lang="fr-FR" sz="2400" b="1" dirty="0"/>
          </a:p>
        </p:txBody>
      </p:sp>
      <p:sp>
        <p:nvSpPr>
          <p:cNvPr id="6" name="object 6"/>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0" name="object 37">
            <a:extLst>
              <a:ext uri="{FF2B5EF4-FFF2-40B4-BE49-F238E27FC236}">
                <a16:creationId xmlns:a16="http://schemas.microsoft.com/office/drawing/2014/main" id="{54E05E38-EDFB-0FF0-8854-F21BE640AD4D}"/>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62" name="object 17">
            <a:extLst>
              <a:ext uri="{FF2B5EF4-FFF2-40B4-BE49-F238E27FC236}">
                <a16:creationId xmlns:a16="http://schemas.microsoft.com/office/drawing/2014/main" id="{D12F6FDD-302B-4FCE-BDC5-938C6EC41112}"/>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dirty="0"/>
          </a:p>
        </p:txBody>
      </p:sp>
      <p:sp>
        <p:nvSpPr>
          <p:cNvPr id="5" name="object 5"/>
          <p:cNvSpPr txBox="1">
            <a:spLocks noGrp="1"/>
          </p:cNvSpPr>
          <p:nvPr>
            <p:ph type="title" idx="4294967295"/>
          </p:nvPr>
        </p:nvSpPr>
        <p:spPr>
          <a:xfrm>
            <a:off x="1365249" y="1514269"/>
            <a:ext cx="4174005"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PREVENT</a:t>
            </a:r>
            <a:endParaRPr sz="7750" b="1" spc="-150" dirty="0"/>
          </a:p>
          <a:p>
            <a:pPr marL="274955" marR="260985" indent="-3175" algn="ctr">
              <a:lnSpc>
                <a:spcPct val="108400"/>
              </a:lnSpc>
              <a:spcBef>
                <a:spcPts val="265"/>
              </a:spcBef>
            </a:pPr>
            <a:r>
              <a:rPr lang="fr-FR" sz="2400" b="1" dirty="0">
                <a:solidFill>
                  <a:srgbClr val="1D1D1B"/>
                </a:solidFill>
              </a:rPr>
              <a:t>Research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Design</a:t>
            </a:r>
            <a:r>
              <a:rPr sz="2400" b="1" spc="-10" dirty="0">
                <a:solidFill>
                  <a:srgbClr val="1D1D1B"/>
                </a:solidFill>
              </a:rPr>
              <a:t> </a:t>
            </a:r>
            <a:br>
              <a:rPr lang="nl-NL" sz="2400" b="1" spc="-10" dirty="0">
                <a:solidFill>
                  <a:srgbClr val="1D1D1B"/>
                </a:solidFill>
              </a:rPr>
            </a:br>
            <a:r>
              <a:rPr lang="fr-FR" sz="2400" b="1" spc="50" dirty="0">
                <a:solidFill>
                  <a:srgbClr val="1D1D1B"/>
                </a:solidFill>
              </a:rPr>
              <a:t>Raise awareness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Manage</a:t>
            </a:r>
            <a:endParaRPr lang="fr-FR" sz="2400" b="1"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1" name="object 10">
            <a:extLst>
              <a:ext uri="{FF2B5EF4-FFF2-40B4-BE49-F238E27FC236}">
                <a16:creationId xmlns:a16="http://schemas.microsoft.com/office/drawing/2014/main" id="{6E0DC595-0F67-F456-7C31-A7B5E5F71C9D}"/>
              </a:ext>
            </a:extLst>
          </p:cNvPr>
          <p:cNvSpPr txBox="1"/>
          <p:nvPr/>
        </p:nvSpPr>
        <p:spPr>
          <a:xfrm>
            <a:off x="7379255" y="5264211"/>
            <a:ext cx="5551997" cy="2979918"/>
          </a:xfrm>
          <a:prstGeom prst="rect">
            <a:avLst/>
          </a:prstGeom>
        </p:spPr>
        <p:txBody>
          <a:bodyPr vert="horz" wrap="square" lIns="0" tIns="12065" rIns="0" bIns="0" rtlCol="0">
            <a:spAutoFit/>
          </a:bodyPr>
          <a:lstStyle/>
          <a:p>
            <a:pPr algn="ctr">
              <a:lnSpc>
                <a:spcPts val="7475"/>
              </a:lnSpc>
              <a:spcBef>
                <a:spcPts val="95"/>
              </a:spcBef>
            </a:pPr>
            <a:r>
              <a:rPr lang="fr-FR" sz="6600" b="1" spc="-150" dirty="0">
                <a:solidFill>
                  <a:schemeClr val="tx1"/>
                </a:solidFill>
                <a:latin typeface="Calibri"/>
                <a:cs typeface="Calibri"/>
              </a:rPr>
              <a:t>CYBERSECURITY</a:t>
            </a:r>
          </a:p>
          <a:p>
            <a:pPr algn="ctr">
              <a:lnSpc>
                <a:spcPts val="7475"/>
              </a:lnSpc>
              <a:spcBef>
                <a:spcPts val="95"/>
              </a:spcBef>
            </a:pPr>
            <a:r>
              <a:rPr lang="fr-FR" sz="6600" b="1" spc="-150" dirty="0">
                <a:solidFill>
                  <a:schemeClr val="tx1"/>
                </a:solidFill>
                <a:latin typeface="Calibri"/>
                <a:cs typeface="Calibri"/>
              </a:rPr>
              <a:t>CONSULTANT</a:t>
            </a:r>
          </a:p>
          <a:p>
            <a:pPr algn="ctr">
              <a:lnSpc>
                <a:spcPts val="8435"/>
              </a:lnSpc>
            </a:pPr>
            <a:endParaRPr lang="fr-FR" sz="6600" b="1" spc="-150" dirty="0">
              <a:solidFill>
                <a:schemeClr val="tx1"/>
              </a:solidFill>
              <a:latin typeface="Calibri"/>
              <a:cs typeface="Calibri"/>
            </a:endParaRPr>
          </a:p>
        </p:txBody>
      </p:sp>
      <p:sp>
        <p:nvSpPr>
          <p:cNvPr id="13" name="object 9">
            <a:extLst>
              <a:ext uri="{FF2B5EF4-FFF2-40B4-BE49-F238E27FC236}">
                <a16:creationId xmlns:a16="http://schemas.microsoft.com/office/drawing/2014/main" id="{21AAE24B-5141-D861-E2B8-89475E380954}"/>
              </a:ext>
            </a:extLst>
          </p:cNvPr>
          <p:cNvSpPr txBox="1"/>
          <p:nvPr/>
        </p:nvSpPr>
        <p:spPr>
          <a:xfrm>
            <a:off x="1905000" y="3999748"/>
            <a:ext cx="2965450" cy="587340"/>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accent6"/>
                </a:solidFill>
                <a:latin typeface="Calibri"/>
                <a:cs typeface="Calibri"/>
              </a:rPr>
              <a:t>ETHICAL HACKER </a:t>
            </a:r>
          </a:p>
        </p:txBody>
      </p:sp>
      <p:sp>
        <p:nvSpPr>
          <p:cNvPr id="62" name="object 17">
            <a:extLst>
              <a:ext uri="{FF2B5EF4-FFF2-40B4-BE49-F238E27FC236}">
                <a16:creationId xmlns:a16="http://schemas.microsoft.com/office/drawing/2014/main" id="{06CE993F-2B50-454E-B309-53F2E33920B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sp>
        <p:nvSpPr>
          <p:cNvPr id="2" name="object 37">
            <a:extLst>
              <a:ext uri="{FF2B5EF4-FFF2-40B4-BE49-F238E27FC236}">
                <a16:creationId xmlns:a16="http://schemas.microsoft.com/office/drawing/2014/main" id="{C7144707-817A-1DD6-904D-BC9153B5153C}"/>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10" name="object 6">
            <a:extLst>
              <a:ext uri="{FF2B5EF4-FFF2-40B4-BE49-F238E27FC236}">
                <a16:creationId xmlns:a16="http://schemas.microsoft.com/office/drawing/2014/main" id="{6B307102-9509-16A8-581C-49B779CCE5E9}"/>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3644813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2" name="object 9">
            <a:extLst>
              <a:ext uri="{FF2B5EF4-FFF2-40B4-BE49-F238E27FC236}">
                <a16:creationId xmlns:a16="http://schemas.microsoft.com/office/drawing/2014/main" id="{0E03CFC5-C781-4B3A-CC6A-740CED4F75FB}"/>
              </a:ext>
            </a:extLst>
          </p:cNvPr>
          <p:cNvSpPr txBox="1"/>
          <p:nvPr/>
        </p:nvSpPr>
        <p:spPr>
          <a:xfrm>
            <a:off x="1905000" y="3999748"/>
            <a:ext cx="2965450" cy="1593513"/>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accent6"/>
                </a:solidFill>
                <a:latin typeface="Calibri"/>
                <a:cs typeface="Calibri"/>
              </a:rPr>
              <a:t>CYBERSECURITY CONSULTANT</a:t>
            </a:r>
          </a:p>
        </p:txBody>
      </p:sp>
      <p:sp>
        <p:nvSpPr>
          <p:cNvPr id="14" name="object 10">
            <a:extLst>
              <a:ext uri="{FF2B5EF4-FFF2-40B4-BE49-F238E27FC236}">
                <a16:creationId xmlns:a16="http://schemas.microsoft.com/office/drawing/2014/main" id="{662A49DA-09D7-3DB5-2045-63E28ACB7B9C}"/>
              </a:ext>
            </a:extLst>
          </p:cNvPr>
          <p:cNvSpPr txBox="1"/>
          <p:nvPr/>
        </p:nvSpPr>
        <p:spPr>
          <a:xfrm>
            <a:off x="15213258" y="4066036"/>
            <a:ext cx="3254375" cy="953594"/>
          </a:xfrm>
          <a:prstGeom prst="rect">
            <a:avLst/>
          </a:prstGeom>
        </p:spPr>
        <p:txBody>
          <a:bodyPr vert="horz" wrap="square" lIns="0" tIns="100330" rIns="0" bIns="0" rtlCol="0">
            <a:spAutoFit/>
          </a:bodyPr>
          <a:lstStyle/>
          <a:p>
            <a:pPr marL="88265" marR="80645" indent="-635" algn="ctr">
              <a:lnSpc>
                <a:spcPts val="3260"/>
              </a:lnSpc>
              <a:spcBef>
                <a:spcPts val="1210"/>
              </a:spcBef>
            </a:pPr>
            <a:r>
              <a:rPr lang="fr-FR" sz="3300" b="1" spc="-150" dirty="0">
                <a:solidFill>
                  <a:schemeClr val="accent6"/>
                </a:solidFill>
                <a:latin typeface="Calibri"/>
                <a:cs typeface="Calibri"/>
              </a:rPr>
              <a:t>CYBERSECURITY CONSULTANT</a:t>
            </a:r>
          </a:p>
        </p:txBody>
      </p:sp>
      <p:sp>
        <p:nvSpPr>
          <p:cNvPr id="16" name="object 2">
            <a:extLst>
              <a:ext uri="{FF2B5EF4-FFF2-40B4-BE49-F238E27FC236}">
                <a16:creationId xmlns:a16="http://schemas.microsoft.com/office/drawing/2014/main" id="{421AE743-97C0-B1FD-3D5B-C5AAF8437846}"/>
              </a:ext>
            </a:extLst>
          </p:cNvPr>
          <p:cNvSpPr txBox="1"/>
          <p:nvPr/>
        </p:nvSpPr>
        <p:spPr>
          <a:xfrm>
            <a:off x="7231210" y="5264211"/>
            <a:ext cx="5581718" cy="2944396"/>
          </a:xfrm>
          <a:prstGeom prst="rect">
            <a:avLst/>
          </a:prstGeom>
        </p:spPr>
        <p:txBody>
          <a:bodyPr vert="horz" wrap="square" lIns="0" tIns="96520" rIns="0" bIns="0" rtlCol="0">
            <a:spAutoFit/>
          </a:bodyPr>
          <a:lstStyle/>
          <a:p>
            <a:pPr marL="894715" marR="887094" algn="ctr">
              <a:lnSpc>
                <a:spcPts val="7420"/>
              </a:lnSpc>
              <a:spcBef>
                <a:spcPts val="760"/>
              </a:spcBef>
            </a:pPr>
            <a:r>
              <a:rPr lang="fr-FR" sz="6600" b="1" spc="-150" dirty="0">
                <a:solidFill>
                  <a:srgbClr val="231F20"/>
                </a:solidFill>
                <a:latin typeface="Calibri"/>
                <a:cs typeface="Calibri"/>
              </a:rPr>
              <a:t>INCIDENT RESPONSE ANALYST</a:t>
            </a:r>
            <a:endParaRPr lang="fr-FR" sz="6600" b="1" spc="-150" dirty="0">
              <a:latin typeface="Calibri"/>
              <a:cs typeface="Calibri"/>
            </a:endParaRPr>
          </a:p>
        </p:txBody>
      </p:sp>
      <p:sp>
        <p:nvSpPr>
          <p:cNvPr id="62" name="object 5">
            <a:extLst>
              <a:ext uri="{FF2B5EF4-FFF2-40B4-BE49-F238E27FC236}">
                <a16:creationId xmlns:a16="http://schemas.microsoft.com/office/drawing/2014/main" id="{56BA540A-7A3E-41BF-BE57-CBA2813783AF}"/>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a:solidFill>
                  <a:srgbClr val="F8D943"/>
                </a:solidFill>
              </a:rPr>
              <a:t>PREVENT</a:t>
            </a:r>
            <a:endParaRPr lang="en-US" sz="7750" b="1" spc="-150"/>
          </a:p>
          <a:p>
            <a:pPr marL="274955" marR="260985" indent="-3175" algn="ctr">
              <a:lnSpc>
                <a:spcPct val="108400"/>
              </a:lnSpc>
              <a:spcBef>
                <a:spcPts val="265"/>
              </a:spcBef>
            </a:pPr>
            <a:r>
              <a:rPr lang="en-US" sz="2400" b="1">
                <a:solidFill>
                  <a:srgbClr val="1D1D1B"/>
                </a:solidFill>
              </a:rPr>
              <a:t>Research </a:t>
            </a:r>
            <a:r>
              <a:rPr lang="en-US" sz="2400" b="1" spc="-490">
                <a:solidFill>
                  <a:srgbClr val="1D1D1B"/>
                </a:solidFill>
              </a:rPr>
              <a:t>|  </a:t>
            </a:r>
            <a:r>
              <a:rPr lang="en-US" sz="2400" b="1" spc="-25">
                <a:solidFill>
                  <a:srgbClr val="1D1D1B"/>
                </a:solidFill>
              </a:rPr>
              <a:t> </a:t>
            </a:r>
            <a:r>
              <a:rPr lang="en-US" sz="2400" b="1" spc="-10">
                <a:solidFill>
                  <a:srgbClr val="1D1D1B"/>
                </a:solidFill>
              </a:rPr>
              <a:t>Design </a:t>
            </a:r>
            <a:br>
              <a:rPr lang="en-US" sz="2400" b="1" spc="-10">
                <a:solidFill>
                  <a:srgbClr val="1D1D1B"/>
                </a:solidFill>
              </a:rPr>
            </a:br>
            <a:r>
              <a:rPr lang="en-US" sz="2400" b="1" spc="50">
                <a:solidFill>
                  <a:srgbClr val="1D1D1B"/>
                </a:solidFill>
              </a:rPr>
              <a:t>Raise awareness </a:t>
            </a:r>
            <a:r>
              <a:rPr lang="en-US" sz="2400" b="1" spc="-490">
                <a:solidFill>
                  <a:srgbClr val="1D1D1B"/>
                </a:solidFill>
              </a:rPr>
              <a:t>|</a:t>
            </a:r>
            <a:r>
              <a:rPr lang="en-US" sz="2400" b="1" spc="-100">
                <a:solidFill>
                  <a:srgbClr val="1D1D1B"/>
                </a:solidFill>
              </a:rPr>
              <a:t>  </a:t>
            </a:r>
            <a:r>
              <a:rPr lang="en-US" sz="2400" b="1" spc="-10">
                <a:solidFill>
                  <a:srgbClr val="1D1D1B"/>
                </a:solidFill>
              </a:rPr>
              <a:t>Manage</a:t>
            </a:r>
            <a:endParaRPr lang="en-US" sz="2400" b="1" dirty="0"/>
          </a:p>
        </p:txBody>
      </p:sp>
      <p:sp>
        <p:nvSpPr>
          <p:cNvPr id="63" name="object 17">
            <a:extLst>
              <a:ext uri="{FF2B5EF4-FFF2-40B4-BE49-F238E27FC236}">
                <a16:creationId xmlns:a16="http://schemas.microsoft.com/office/drawing/2014/main" id="{A28D04EA-EEB7-43A1-AF54-4933C829829C}"/>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sp>
        <p:nvSpPr>
          <p:cNvPr id="2" name="object 37">
            <a:extLst>
              <a:ext uri="{FF2B5EF4-FFF2-40B4-BE49-F238E27FC236}">
                <a16:creationId xmlns:a16="http://schemas.microsoft.com/office/drawing/2014/main" id="{4105F57C-A053-F76F-33C6-27C3E02042BE}"/>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DAF1A542-D252-2920-386E-65B110979B3B}"/>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1737866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6763615"/>
          </a:xfrm>
          <a:prstGeom prst="rect">
            <a:avLst/>
          </a:prstGeom>
        </p:spPr>
      </p:pic>
      <p:sp>
        <p:nvSpPr>
          <p:cNvPr id="3" name="object 3"/>
          <p:cNvSpPr/>
          <p:nvPr/>
        </p:nvSpPr>
        <p:spPr>
          <a:xfrm>
            <a:off x="5783090" y="7481804"/>
            <a:ext cx="2522855" cy="1377950"/>
          </a:xfrm>
          <a:custGeom>
            <a:avLst/>
            <a:gdLst/>
            <a:ahLst/>
            <a:cxnLst/>
            <a:rect l="l" t="t" r="r" b="b"/>
            <a:pathLst>
              <a:path w="2522854" h="1377950">
                <a:moveTo>
                  <a:pt x="449975" y="0"/>
                </a:moveTo>
                <a:lnTo>
                  <a:pt x="388916" y="1889"/>
                </a:lnTo>
                <a:lnTo>
                  <a:pt x="330354" y="7392"/>
                </a:lnTo>
                <a:lnTo>
                  <a:pt x="274824" y="16263"/>
                </a:lnTo>
                <a:lnTo>
                  <a:pt x="222863" y="28255"/>
                </a:lnTo>
                <a:lnTo>
                  <a:pt x="175008" y="43121"/>
                </a:lnTo>
                <a:lnTo>
                  <a:pt x="131794" y="60615"/>
                </a:lnTo>
                <a:lnTo>
                  <a:pt x="93757" y="80491"/>
                </a:lnTo>
                <a:lnTo>
                  <a:pt x="61434" y="102501"/>
                </a:lnTo>
                <a:lnTo>
                  <a:pt x="16073" y="151939"/>
                </a:lnTo>
                <a:lnTo>
                  <a:pt x="0" y="206957"/>
                </a:lnTo>
                <a:lnTo>
                  <a:pt x="6865" y="243143"/>
                </a:lnTo>
                <a:lnTo>
                  <a:pt x="26679" y="277274"/>
                </a:lnTo>
                <a:lnTo>
                  <a:pt x="58266" y="308815"/>
                </a:lnTo>
                <a:lnTo>
                  <a:pt x="100450" y="337231"/>
                </a:lnTo>
                <a:lnTo>
                  <a:pt x="152058" y="361988"/>
                </a:lnTo>
                <a:lnTo>
                  <a:pt x="1691362" y="1280411"/>
                </a:lnTo>
                <a:lnTo>
                  <a:pt x="1730018" y="1304655"/>
                </a:lnTo>
                <a:lnTo>
                  <a:pt x="1781761" y="1328438"/>
                </a:lnTo>
                <a:lnTo>
                  <a:pt x="1822852" y="1342725"/>
                </a:lnTo>
                <a:lnTo>
                  <a:pt x="1867414" y="1354812"/>
                </a:lnTo>
                <a:lnTo>
                  <a:pt x="1915070" y="1364521"/>
                </a:lnTo>
                <a:lnTo>
                  <a:pt x="1965438" y="1371676"/>
                </a:lnTo>
                <a:lnTo>
                  <a:pt x="2018139" y="1376098"/>
                </a:lnTo>
                <a:lnTo>
                  <a:pt x="2072795" y="1377612"/>
                </a:lnTo>
                <a:lnTo>
                  <a:pt x="2133854" y="1375723"/>
                </a:lnTo>
                <a:lnTo>
                  <a:pt x="2192417" y="1370219"/>
                </a:lnTo>
                <a:lnTo>
                  <a:pt x="2247946" y="1361347"/>
                </a:lnTo>
                <a:lnTo>
                  <a:pt x="2299907" y="1349354"/>
                </a:lnTo>
                <a:lnTo>
                  <a:pt x="2347762" y="1334487"/>
                </a:lnTo>
                <a:lnTo>
                  <a:pt x="2390976" y="1316992"/>
                </a:lnTo>
                <a:lnTo>
                  <a:pt x="2429013" y="1297116"/>
                </a:lnTo>
                <a:lnTo>
                  <a:pt x="2461336" y="1275106"/>
                </a:lnTo>
                <a:lnTo>
                  <a:pt x="2506697" y="1225669"/>
                </a:lnTo>
                <a:lnTo>
                  <a:pt x="2522771" y="1170655"/>
                </a:lnTo>
                <a:lnTo>
                  <a:pt x="2269150" y="978566"/>
                </a:lnTo>
                <a:lnTo>
                  <a:pt x="1711183" y="649536"/>
                </a:lnTo>
                <a:lnTo>
                  <a:pt x="1153216" y="338500"/>
                </a:lnTo>
                <a:lnTo>
                  <a:pt x="899595" y="200391"/>
                </a:lnTo>
                <a:lnTo>
                  <a:pt x="892915" y="170648"/>
                </a:lnTo>
                <a:lnTo>
                  <a:pt x="853795" y="115660"/>
                </a:lnTo>
                <a:lnTo>
                  <a:pt x="822665" y="91020"/>
                </a:lnTo>
                <a:lnTo>
                  <a:pt x="784697" y="68684"/>
                </a:lnTo>
                <a:lnTo>
                  <a:pt x="740545" y="48956"/>
                </a:lnTo>
                <a:lnTo>
                  <a:pt x="690866" y="32137"/>
                </a:lnTo>
                <a:lnTo>
                  <a:pt x="636313" y="18530"/>
                </a:lnTo>
                <a:lnTo>
                  <a:pt x="577544" y="8437"/>
                </a:lnTo>
                <a:lnTo>
                  <a:pt x="515213" y="2159"/>
                </a:lnTo>
                <a:lnTo>
                  <a:pt x="449975" y="0"/>
                </a:lnTo>
                <a:close/>
              </a:path>
            </a:pathLst>
          </a:custGeom>
          <a:solidFill>
            <a:srgbClr val="C5C5C5">
              <a:alpha val="29998"/>
            </a:srgbClr>
          </a:solidFill>
        </p:spPr>
        <p:txBody>
          <a:bodyPr wrap="square" lIns="0" tIns="0" rIns="0" bIns="0" rtlCol="0"/>
          <a:lstStyle/>
          <a:p>
            <a:endParaRPr dirty="0"/>
          </a:p>
        </p:txBody>
      </p:sp>
      <p:grpSp>
        <p:nvGrpSpPr>
          <p:cNvPr id="4" name="object 4"/>
          <p:cNvGrpSpPr/>
          <p:nvPr/>
        </p:nvGrpSpPr>
        <p:grpSpPr>
          <a:xfrm>
            <a:off x="2661349" y="4108837"/>
            <a:ext cx="2038985" cy="2386965"/>
            <a:chOff x="2661349" y="4108837"/>
            <a:chExt cx="2038985" cy="2386965"/>
          </a:xfrm>
        </p:grpSpPr>
        <p:sp>
          <p:nvSpPr>
            <p:cNvPr id="5" name="object 5"/>
            <p:cNvSpPr/>
            <p:nvPr/>
          </p:nvSpPr>
          <p:spPr>
            <a:xfrm>
              <a:off x="2687468" y="4254425"/>
              <a:ext cx="2012950" cy="2241550"/>
            </a:xfrm>
            <a:custGeom>
              <a:avLst/>
              <a:gdLst/>
              <a:ahLst/>
              <a:cxnLst/>
              <a:rect l="l" t="t" r="r" b="b"/>
              <a:pathLst>
                <a:path w="2012950" h="2241550">
                  <a:moveTo>
                    <a:pt x="1744878" y="0"/>
                  </a:moveTo>
                  <a:lnTo>
                    <a:pt x="0" y="1037067"/>
                  </a:lnTo>
                  <a:lnTo>
                    <a:pt x="266609" y="2206184"/>
                  </a:lnTo>
                  <a:lnTo>
                    <a:pt x="276386" y="2227037"/>
                  </a:lnTo>
                  <a:lnTo>
                    <a:pt x="292815" y="2239044"/>
                  </a:lnTo>
                  <a:lnTo>
                    <a:pt x="313646" y="2241340"/>
                  </a:lnTo>
                  <a:lnTo>
                    <a:pt x="336628" y="2233062"/>
                  </a:lnTo>
                  <a:lnTo>
                    <a:pt x="1968987" y="1262872"/>
                  </a:lnTo>
                  <a:lnTo>
                    <a:pt x="1989808" y="1245116"/>
                  </a:lnTo>
                  <a:lnTo>
                    <a:pt x="2004743" y="1221562"/>
                  </a:lnTo>
                  <a:lnTo>
                    <a:pt x="2012429" y="1195224"/>
                  </a:lnTo>
                  <a:lnTo>
                    <a:pt x="2011498" y="1169116"/>
                  </a:lnTo>
                  <a:lnTo>
                    <a:pt x="1744878" y="0"/>
                  </a:lnTo>
                  <a:close/>
                </a:path>
              </a:pathLst>
            </a:custGeom>
            <a:solidFill>
              <a:srgbClr val="F8D943">
                <a:alpha val="29998"/>
              </a:srgbClr>
            </a:solidFill>
          </p:spPr>
          <p:txBody>
            <a:bodyPr wrap="square" lIns="0" tIns="0" rIns="0" bIns="0" rtlCol="0"/>
            <a:lstStyle/>
            <a:p>
              <a:endParaRPr dirty="0"/>
            </a:p>
          </p:txBody>
        </p:sp>
        <p:sp>
          <p:nvSpPr>
            <p:cNvPr id="6" name="object 6"/>
            <p:cNvSpPr/>
            <p:nvPr/>
          </p:nvSpPr>
          <p:spPr>
            <a:xfrm>
              <a:off x="2661349" y="4108837"/>
              <a:ext cx="1771014" cy="1183005"/>
            </a:xfrm>
            <a:custGeom>
              <a:avLst/>
              <a:gdLst/>
              <a:ahLst/>
              <a:cxnLst/>
              <a:rect l="l" t="t" r="r" b="b"/>
              <a:pathLst>
                <a:path w="1771014" h="1183004">
                  <a:moveTo>
                    <a:pt x="1698778" y="0"/>
                  </a:moveTo>
                  <a:lnTo>
                    <a:pt x="43431" y="978457"/>
                  </a:lnTo>
                  <a:lnTo>
                    <a:pt x="7684" y="1019772"/>
                  </a:lnTo>
                  <a:lnTo>
                    <a:pt x="0" y="1046110"/>
                  </a:lnTo>
                  <a:lnTo>
                    <a:pt x="930" y="1072214"/>
                  </a:lnTo>
                  <a:lnTo>
                    <a:pt x="26113" y="1182650"/>
                  </a:lnTo>
                  <a:lnTo>
                    <a:pt x="1771002" y="145582"/>
                  </a:lnTo>
                  <a:lnTo>
                    <a:pt x="1745819" y="35146"/>
                  </a:lnTo>
                  <a:lnTo>
                    <a:pt x="1736041" y="14298"/>
                  </a:lnTo>
                  <a:lnTo>
                    <a:pt x="1719609" y="2295"/>
                  </a:lnTo>
                  <a:lnTo>
                    <a:pt x="1698778" y="0"/>
                  </a:lnTo>
                  <a:close/>
                </a:path>
              </a:pathLst>
            </a:custGeom>
            <a:solidFill>
              <a:srgbClr val="FFB543"/>
            </a:solidFill>
          </p:spPr>
          <p:txBody>
            <a:bodyPr wrap="square" lIns="0" tIns="0" rIns="0" bIns="0" rtlCol="0"/>
            <a:lstStyle/>
            <a:p>
              <a:endParaRPr dirty="0"/>
            </a:p>
          </p:txBody>
        </p:sp>
        <p:pic>
          <p:nvPicPr>
            <p:cNvPr id="7" name="object 7"/>
            <p:cNvPicPr/>
            <p:nvPr/>
          </p:nvPicPr>
          <p:blipFill>
            <a:blip r:embed="rId3" cstate="print"/>
            <a:stretch>
              <a:fillRect/>
            </a:stretch>
          </p:blipFill>
          <p:spPr>
            <a:xfrm>
              <a:off x="2735350" y="5109618"/>
              <a:ext cx="66564" cy="79829"/>
            </a:xfrm>
            <a:prstGeom prst="rect">
              <a:avLst/>
            </a:prstGeom>
          </p:spPr>
        </p:pic>
        <p:pic>
          <p:nvPicPr>
            <p:cNvPr id="8" name="object 8"/>
            <p:cNvPicPr/>
            <p:nvPr/>
          </p:nvPicPr>
          <p:blipFill>
            <a:blip r:embed="rId4" cstate="print"/>
            <a:stretch>
              <a:fillRect/>
            </a:stretch>
          </p:blipFill>
          <p:spPr>
            <a:xfrm>
              <a:off x="2845069" y="5044411"/>
              <a:ext cx="66562" cy="79829"/>
            </a:xfrm>
            <a:prstGeom prst="rect">
              <a:avLst/>
            </a:prstGeom>
          </p:spPr>
        </p:pic>
        <p:pic>
          <p:nvPicPr>
            <p:cNvPr id="9" name="object 9"/>
            <p:cNvPicPr/>
            <p:nvPr/>
          </p:nvPicPr>
          <p:blipFill>
            <a:blip r:embed="rId5" cstate="print"/>
            <a:stretch>
              <a:fillRect/>
            </a:stretch>
          </p:blipFill>
          <p:spPr>
            <a:xfrm>
              <a:off x="2958331" y="4977096"/>
              <a:ext cx="66559" cy="79829"/>
            </a:xfrm>
            <a:prstGeom prst="rect">
              <a:avLst/>
            </a:prstGeom>
          </p:spPr>
        </p:pic>
      </p:grpSp>
      <p:sp>
        <p:nvSpPr>
          <p:cNvPr id="10" name="object 10"/>
          <p:cNvSpPr/>
          <p:nvPr/>
        </p:nvSpPr>
        <p:spPr>
          <a:xfrm>
            <a:off x="8338061" y="7503610"/>
            <a:ext cx="2934970" cy="1350010"/>
          </a:xfrm>
          <a:custGeom>
            <a:avLst/>
            <a:gdLst/>
            <a:ahLst/>
            <a:cxnLst/>
            <a:rect l="l" t="t" r="r" b="b"/>
            <a:pathLst>
              <a:path w="2934970" h="1350009">
                <a:moveTo>
                  <a:pt x="1467264" y="0"/>
                </a:moveTo>
                <a:lnTo>
                  <a:pt x="1403617" y="623"/>
                </a:lnTo>
                <a:lnTo>
                  <a:pt x="1340662" y="2476"/>
                </a:lnTo>
                <a:lnTo>
                  <a:pt x="1278455" y="5535"/>
                </a:lnTo>
                <a:lnTo>
                  <a:pt x="1217051" y="9772"/>
                </a:lnTo>
                <a:lnTo>
                  <a:pt x="1156504" y="15164"/>
                </a:lnTo>
                <a:lnTo>
                  <a:pt x="1096871" y="21684"/>
                </a:lnTo>
                <a:lnTo>
                  <a:pt x="1038205" y="29308"/>
                </a:lnTo>
                <a:lnTo>
                  <a:pt x="980562" y="38010"/>
                </a:lnTo>
                <a:lnTo>
                  <a:pt x="923997" y="47764"/>
                </a:lnTo>
                <a:lnTo>
                  <a:pt x="868565" y="58546"/>
                </a:lnTo>
                <a:lnTo>
                  <a:pt x="814322" y="70331"/>
                </a:lnTo>
                <a:lnTo>
                  <a:pt x="761321" y="83092"/>
                </a:lnTo>
                <a:lnTo>
                  <a:pt x="709619" y="96804"/>
                </a:lnTo>
                <a:lnTo>
                  <a:pt x="659270" y="111443"/>
                </a:lnTo>
                <a:lnTo>
                  <a:pt x="610329" y="126983"/>
                </a:lnTo>
                <a:lnTo>
                  <a:pt x="562851" y="143398"/>
                </a:lnTo>
                <a:lnTo>
                  <a:pt x="516892" y="160664"/>
                </a:lnTo>
                <a:lnTo>
                  <a:pt x="472507" y="178754"/>
                </a:lnTo>
                <a:lnTo>
                  <a:pt x="429750" y="197644"/>
                </a:lnTo>
                <a:lnTo>
                  <a:pt x="388676" y="217308"/>
                </a:lnTo>
                <a:lnTo>
                  <a:pt x="349341" y="237722"/>
                </a:lnTo>
                <a:lnTo>
                  <a:pt x="311800" y="258858"/>
                </a:lnTo>
                <a:lnTo>
                  <a:pt x="276107" y="280694"/>
                </a:lnTo>
                <a:lnTo>
                  <a:pt x="242318" y="303202"/>
                </a:lnTo>
                <a:lnTo>
                  <a:pt x="210488" y="326358"/>
                </a:lnTo>
                <a:lnTo>
                  <a:pt x="180672" y="350136"/>
                </a:lnTo>
                <a:lnTo>
                  <a:pt x="127302" y="399459"/>
                </a:lnTo>
                <a:lnTo>
                  <a:pt x="82647" y="450967"/>
                </a:lnTo>
                <a:lnTo>
                  <a:pt x="47150" y="504459"/>
                </a:lnTo>
                <a:lnTo>
                  <a:pt x="21249" y="559731"/>
                </a:lnTo>
                <a:lnTo>
                  <a:pt x="5385" y="616581"/>
                </a:lnTo>
                <a:lnTo>
                  <a:pt x="0" y="674806"/>
                </a:lnTo>
                <a:lnTo>
                  <a:pt x="1355" y="704078"/>
                </a:lnTo>
                <a:lnTo>
                  <a:pt x="12035" y="761641"/>
                </a:lnTo>
                <a:lnTo>
                  <a:pt x="32972" y="817728"/>
                </a:lnTo>
                <a:lnTo>
                  <a:pt x="63726" y="872135"/>
                </a:lnTo>
                <a:lnTo>
                  <a:pt x="103857" y="924660"/>
                </a:lnTo>
                <a:lnTo>
                  <a:pt x="152925" y="975101"/>
                </a:lnTo>
                <a:lnTo>
                  <a:pt x="210488" y="1023254"/>
                </a:lnTo>
                <a:lnTo>
                  <a:pt x="242318" y="1046410"/>
                </a:lnTo>
                <a:lnTo>
                  <a:pt x="276107" y="1068919"/>
                </a:lnTo>
                <a:lnTo>
                  <a:pt x="311800" y="1090754"/>
                </a:lnTo>
                <a:lnTo>
                  <a:pt x="349341" y="1111891"/>
                </a:lnTo>
                <a:lnTo>
                  <a:pt x="388676" y="1132304"/>
                </a:lnTo>
                <a:lnTo>
                  <a:pt x="429750" y="1151968"/>
                </a:lnTo>
                <a:lnTo>
                  <a:pt x="472507" y="1170858"/>
                </a:lnTo>
                <a:lnTo>
                  <a:pt x="516892" y="1188949"/>
                </a:lnTo>
                <a:lnTo>
                  <a:pt x="562851" y="1206214"/>
                </a:lnTo>
                <a:lnTo>
                  <a:pt x="610329" y="1222630"/>
                </a:lnTo>
                <a:lnTo>
                  <a:pt x="659270" y="1238169"/>
                </a:lnTo>
                <a:lnTo>
                  <a:pt x="709619" y="1252808"/>
                </a:lnTo>
                <a:lnTo>
                  <a:pt x="761321" y="1266521"/>
                </a:lnTo>
                <a:lnTo>
                  <a:pt x="814322" y="1279282"/>
                </a:lnTo>
                <a:lnTo>
                  <a:pt x="868565" y="1291066"/>
                </a:lnTo>
                <a:lnTo>
                  <a:pt x="923997" y="1301848"/>
                </a:lnTo>
                <a:lnTo>
                  <a:pt x="980562" y="1311603"/>
                </a:lnTo>
                <a:lnTo>
                  <a:pt x="1038205" y="1320305"/>
                </a:lnTo>
                <a:lnTo>
                  <a:pt x="1096871" y="1327928"/>
                </a:lnTo>
                <a:lnTo>
                  <a:pt x="1156504" y="1334449"/>
                </a:lnTo>
                <a:lnTo>
                  <a:pt x="1217051" y="1339840"/>
                </a:lnTo>
                <a:lnTo>
                  <a:pt x="1278455" y="1344078"/>
                </a:lnTo>
                <a:lnTo>
                  <a:pt x="1340662" y="1347136"/>
                </a:lnTo>
                <a:lnTo>
                  <a:pt x="1403617" y="1348989"/>
                </a:lnTo>
                <a:lnTo>
                  <a:pt x="1467264" y="1349613"/>
                </a:lnTo>
                <a:lnTo>
                  <a:pt x="1530911" y="1348989"/>
                </a:lnTo>
                <a:lnTo>
                  <a:pt x="1593866" y="1347136"/>
                </a:lnTo>
                <a:lnTo>
                  <a:pt x="1656072" y="1344078"/>
                </a:lnTo>
                <a:lnTo>
                  <a:pt x="1717477" y="1339840"/>
                </a:lnTo>
                <a:lnTo>
                  <a:pt x="1778023" y="1334449"/>
                </a:lnTo>
                <a:lnTo>
                  <a:pt x="1837657" y="1327928"/>
                </a:lnTo>
                <a:lnTo>
                  <a:pt x="1896323" y="1320305"/>
                </a:lnTo>
                <a:lnTo>
                  <a:pt x="1953965" y="1311603"/>
                </a:lnTo>
                <a:lnTo>
                  <a:pt x="2010530" y="1301848"/>
                </a:lnTo>
                <a:lnTo>
                  <a:pt x="2065962" y="1291066"/>
                </a:lnTo>
                <a:lnTo>
                  <a:pt x="2120206" y="1279282"/>
                </a:lnTo>
                <a:lnTo>
                  <a:pt x="2173206" y="1266521"/>
                </a:lnTo>
                <a:lnTo>
                  <a:pt x="2224909" y="1252808"/>
                </a:lnTo>
                <a:lnTo>
                  <a:pt x="2275258" y="1238169"/>
                </a:lnTo>
                <a:lnTo>
                  <a:pt x="2324199" y="1222630"/>
                </a:lnTo>
                <a:lnTo>
                  <a:pt x="2371676" y="1206214"/>
                </a:lnTo>
                <a:lnTo>
                  <a:pt x="2417635" y="1188949"/>
                </a:lnTo>
                <a:lnTo>
                  <a:pt x="2462021" y="1170858"/>
                </a:lnTo>
                <a:lnTo>
                  <a:pt x="2504778" y="1151968"/>
                </a:lnTo>
                <a:lnTo>
                  <a:pt x="2545852" y="1132304"/>
                </a:lnTo>
                <a:lnTo>
                  <a:pt x="2585186" y="1111891"/>
                </a:lnTo>
                <a:lnTo>
                  <a:pt x="2622728" y="1090754"/>
                </a:lnTo>
                <a:lnTo>
                  <a:pt x="2658420" y="1068919"/>
                </a:lnTo>
                <a:lnTo>
                  <a:pt x="2692209" y="1046410"/>
                </a:lnTo>
                <a:lnTo>
                  <a:pt x="2724039" y="1023254"/>
                </a:lnTo>
                <a:lnTo>
                  <a:pt x="2753855" y="999476"/>
                </a:lnTo>
                <a:lnTo>
                  <a:pt x="2807226" y="950153"/>
                </a:lnTo>
                <a:lnTo>
                  <a:pt x="2851880" y="898645"/>
                </a:lnTo>
                <a:lnTo>
                  <a:pt x="2887378" y="845154"/>
                </a:lnTo>
                <a:lnTo>
                  <a:pt x="2913279" y="789882"/>
                </a:lnTo>
                <a:lnTo>
                  <a:pt x="2929142" y="733032"/>
                </a:lnTo>
                <a:lnTo>
                  <a:pt x="2934528" y="674806"/>
                </a:lnTo>
                <a:lnTo>
                  <a:pt x="2933172" y="645534"/>
                </a:lnTo>
                <a:lnTo>
                  <a:pt x="2922493" y="587971"/>
                </a:lnTo>
                <a:lnTo>
                  <a:pt x="2901555" y="531885"/>
                </a:lnTo>
                <a:lnTo>
                  <a:pt x="2870801" y="477478"/>
                </a:lnTo>
                <a:lnTo>
                  <a:pt x="2830670" y="424952"/>
                </a:lnTo>
                <a:lnTo>
                  <a:pt x="2781603" y="374512"/>
                </a:lnTo>
                <a:lnTo>
                  <a:pt x="2724039" y="326358"/>
                </a:lnTo>
                <a:lnTo>
                  <a:pt x="2692209" y="303202"/>
                </a:lnTo>
                <a:lnTo>
                  <a:pt x="2658420" y="280694"/>
                </a:lnTo>
                <a:lnTo>
                  <a:pt x="2622728" y="258858"/>
                </a:lnTo>
                <a:lnTo>
                  <a:pt x="2585186" y="237722"/>
                </a:lnTo>
                <a:lnTo>
                  <a:pt x="2545852" y="217308"/>
                </a:lnTo>
                <a:lnTo>
                  <a:pt x="2504778" y="197644"/>
                </a:lnTo>
                <a:lnTo>
                  <a:pt x="2462021" y="178754"/>
                </a:lnTo>
                <a:lnTo>
                  <a:pt x="2417635" y="160664"/>
                </a:lnTo>
                <a:lnTo>
                  <a:pt x="2371676" y="143398"/>
                </a:lnTo>
                <a:lnTo>
                  <a:pt x="2324199" y="126983"/>
                </a:lnTo>
                <a:lnTo>
                  <a:pt x="2275258" y="111443"/>
                </a:lnTo>
                <a:lnTo>
                  <a:pt x="2224909" y="96804"/>
                </a:lnTo>
                <a:lnTo>
                  <a:pt x="2173206" y="83092"/>
                </a:lnTo>
                <a:lnTo>
                  <a:pt x="2120206" y="70331"/>
                </a:lnTo>
                <a:lnTo>
                  <a:pt x="2065962" y="58546"/>
                </a:lnTo>
                <a:lnTo>
                  <a:pt x="2010530" y="47764"/>
                </a:lnTo>
                <a:lnTo>
                  <a:pt x="1953965" y="38010"/>
                </a:lnTo>
                <a:lnTo>
                  <a:pt x="1896323" y="29308"/>
                </a:lnTo>
                <a:lnTo>
                  <a:pt x="1837657" y="21684"/>
                </a:lnTo>
                <a:lnTo>
                  <a:pt x="1778023" y="15164"/>
                </a:lnTo>
                <a:lnTo>
                  <a:pt x="1717477" y="9772"/>
                </a:lnTo>
                <a:lnTo>
                  <a:pt x="1656072" y="5535"/>
                </a:lnTo>
                <a:lnTo>
                  <a:pt x="1593866" y="2476"/>
                </a:lnTo>
                <a:lnTo>
                  <a:pt x="1530911" y="623"/>
                </a:lnTo>
                <a:lnTo>
                  <a:pt x="1467264" y="0"/>
                </a:lnTo>
                <a:close/>
              </a:path>
            </a:pathLst>
          </a:custGeom>
          <a:solidFill>
            <a:srgbClr val="C5C5C5">
              <a:alpha val="29998"/>
            </a:srgbClr>
          </a:solidFill>
        </p:spPr>
        <p:txBody>
          <a:bodyPr wrap="square" lIns="0" tIns="0" rIns="0" bIns="0" rtlCol="0"/>
          <a:lstStyle/>
          <a:p>
            <a:endParaRPr dirty="0"/>
          </a:p>
        </p:txBody>
      </p:sp>
      <p:sp>
        <p:nvSpPr>
          <p:cNvPr id="11" name="object 11"/>
          <p:cNvSpPr/>
          <p:nvPr/>
        </p:nvSpPr>
        <p:spPr>
          <a:xfrm>
            <a:off x="4163793" y="8029576"/>
            <a:ext cx="1709420" cy="786765"/>
          </a:xfrm>
          <a:custGeom>
            <a:avLst/>
            <a:gdLst/>
            <a:ahLst/>
            <a:cxnLst/>
            <a:rect l="l" t="t" r="r" b="b"/>
            <a:pathLst>
              <a:path w="1709420" h="786765">
                <a:moveTo>
                  <a:pt x="854686" y="0"/>
                </a:moveTo>
                <a:lnTo>
                  <a:pt x="790900" y="1078"/>
                </a:lnTo>
                <a:lnTo>
                  <a:pt x="728387" y="4262"/>
                </a:lnTo>
                <a:lnTo>
                  <a:pt x="667313" y="9475"/>
                </a:lnTo>
                <a:lnTo>
                  <a:pt x="607842" y="16643"/>
                </a:lnTo>
                <a:lnTo>
                  <a:pt x="550140" y="25688"/>
                </a:lnTo>
                <a:lnTo>
                  <a:pt x="494373" y="36535"/>
                </a:lnTo>
                <a:lnTo>
                  <a:pt x="440704" y="49107"/>
                </a:lnTo>
                <a:lnTo>
                  <a:pt x="389301" y="63329"/>
                </a:lnTo>
                <a:lnTo>
                  <a:pt x="340328" y="79125"/>
                </a:lnTo>
                <a:lnTo>
                  <a:pt x="293950" y="96418"/>
                </a:lnTo>
                <a:lnTo>
                  <a:pt x="250332" y="115133"/>
                </a:lnTo>
                <a:lnTo>
                  <a:pt x="209640" y="135194"/>
                </a:lnTo>
                <a:lnTo>
                  <a:pt x="172040" y="156524"/>
                </a:lnTo>
                <a:lnTo>
                  <a:pt x="137695" y="179048"/>
                </a:lnTo>
                <a:lnTo>
                  <a:pt x="106773" y="202690"/>
                </a:lnTo>
                <a:lnTo>
                  <a:pt x="55853" y="253021"/>
                </a:lnTo>
                <a:lnTo>
                  <a:pt x="20602" y="306911"/>
                </a:lnTo>
                <a:lnTo>
                  <a:pt x="2344" y="363751"/>
                </a:lnTo>
                <a:lnTo>
                  <a:pt x="0" y="393087"/>
                </a:lnTo>
                <a:lnTo>
                  <a:pt x="2344" y="422422"/>
                </a:lnTo>
                <a:lnTo>
                  <a:pt x="20602" y="479259"/>
                </a:lnTo>
                <a:lnTo>
                  <a:pt x="55853" y="533147"/>
                </a:lnTo>
                <a:lnTo>
                  <a:pt x="106773" y="583477"/>
                </a:lnTo>
                <a:lnTo>
                  <a:pt x="137695" y="607118"/>
                </a:lnTo>
                <a:lnTo>
                  <a:pt x="172040" y="629641"/>
                </a:lnTo>
                <a:lnTo>
                  <a:pt x="209640" y="650971"/>
                </a:lnTo>
                <a:lnTo>
                  <a:pt x="250332" y="671031"/>
                </a:lnTo>
                <a:lnTo>
                  <a:pt x="293950" y="689746"/>
                </a:lnTo>
                <a:lnTo>
                  <a:pt x="340328" y="707039"/>
                </a:lnTo>
                <a:lnTo>
                  <a:pt x="389301" y="722835"/>
                </a:lnTo>
                <a:lnTo>
                  <a:pt x="440704" y="737057"/>
                </a:lnTo>
                <a:lnTo>
                  <a:pt x="494373" y="749629"/>
                </a:lnTo>
                <a:lnTo>
                  <a:pt x="550140" y="760476"/>
                </a:lnTo>
                <a:lnTo>
                  <a:pt x="607842" y="769521"/>
                </a:lnTo>
                <a:lnTo>
                  <a:pt x="667313" y="776688"/>
                </a:lnTo>
                <a:lnTo>
                  <a:pt x="728387" y="781902"/>
                </a:lnTo>
                <a:lnTo>
                  <a:pt x="790900" y="785086"/>
                </a:lnTo>
                <a:lnTo>
                  <a:pt x="854686" y="786164"/>
                </a:lnTo>
                <a:lnTo>
                  <a:pt x="918473" y="785086"/>
                </a:lnTo>
                <a:lnTo>
                  <a:pt x="980987" y="781902"/>
                </a:lnTo>
                <a:lnTo>
                  <a:pt x="1042062" y="776688"/>
                </a:lnTo>
                <a:lnTo>
                  <a:pt x="1101534" y="769521"/>
                </a:lnTo>
                <a:lnTo>
                  <a:pt x="1159237" y="760476"/>
                </a:lnTo>
                <a:lnTo>
                  <a:pt x="1215005" y="749629"/>
                </a:lnTo>
                <a:lnTo>
                  <a:pt x="1268674" y="737057"/>
                </a:lnTo>
                <a:lnTo>
                  <a:pt x="1320078" y="722835"/>
                </a:lnTo>
                <a:lnTo>
                  <a:pt x="1369052" y="707039"/>
                </a:lnTo>
                <a:lnTo>
                  <a:pt x="1415430" y="689746"/>
                </a:lnTo>
                <a:lnTo>
                  <a:pt x="1459048" y="671031"/>
                </a:lnTo>
                <a:lnTo>
                  <a:pt x="1499740" y="650971"/>
                </a:lnTo>
                <a:lnTo>
                  <a:pt x="1537341" y="629641"/>
                </a:lnTo>
                <a:lnTo>
                  <a:pt x="1571686" y="607118"/>
                </a:lnTo>
                <a:lnTo>
                  <a:pt x="1602609" y="583477"/>
                </a:lnTo>
                <a:lnTo>
                  <a:pt x="1653529" y="533147"/>
                </a:lnTo>
                <a:lnTo>
                  <a:pt x="1688779" y="479259"/>
                </a:lnTo>
                <a:lnTo>
                  <a:pt x="1707038" y="422422"/>
                </a:lnTo>
                <a:lnTo>
                  <a:pt x="1709382" y="393087"/>
                </a:lnTo>
                <a:lnTo>
                  <a:pt x="1707038" y="363751"/>
                </a:lnTo>
                <a:lnTo>
                  <a:pt x="1688779" y="306911"/>
                </a:lnTo>
                <a:lnTo>
                  <a:pt x="1653529" y="253021"/>
                </a:lnTo>
                <a:lnTo>
                  <a:pt x="1602609" y="202690"/>
                </a:lnTo>
                <a:lnTo>
                  <a:pt x="1571686" y="179048"/>
                </a:lnTo>
                <a:lnTo>
                  <a:pt x="1537341" y="156524"/>
                </a:lnTo>
                <a:lnTo>
                  <a:pt x="1499740" y="135194"/>
                </a:lnTo>
                <a:lnTo>
                  <a:pt x="1459048" y="115133"/>
                </a:lnTo>
                <a:lnTo>
                  <a:pt x="1415430" y="96418"/>
                </a:lnTo>
                <a:lnTo>
                  <a:pt x="1369052" y="79125"/>
                </a:lnTo>
                <a:lnTo>
                  <a:pt x="1320078" y="63329"/>
                </a:lnTo>
                <a:lnTo>
                  <a:pt x="1268674" y="49107"/>
                </a:lnTo>
                <a:lnTo>
                  <a:pt x="1215005" y="36535"/>
                </a:lnTo>
                <a:lnTo>
                  <a:pt x="1159237" y="25688"/>
                </a:lnTo>
                <a:lnTo>
                  <a:pt x="1101534" y="16643"/>
                </a:lnTo>
                <a:lnTo>
                  <a:pt x="1042062" y="9475"/>
                </a:lnTo>
                <a:lnTo>
                  <a:pt x="980987" y="4262"/>
                </a:lnTo>
                <a:lnTo>
                  <a:pt x="918473" y="1078"/>
                </a:lnTo>
                <a:lnTo>
                  <a:pt x="854686" y="0"/>
                </a:lnTo>
                <a:close/>
              </a:path>
            </a:pathLst>
          </a:custGeom>
          <a:solidFill>
            <a:srgbClr val="C5C5C5">
              <a:alpha val="29998"/>
            </a:srgbClr>
          </a:solidFill>
        </p:spPr>
        <p:txBody>
          <a:bodyPr wrap="square" lIns="0" tIns="0" rIns="0" bIns="0" rtlCol="0"/>
          <a:lstStyle/>
          <a:p>
            <a:endParaRPr dirty="0"/>
          </a:p>
        </p:txBody>
      </p:sp>
      <p:sp>
        <p:nvSpPr>
          <p:cNvPr id="12" name="object 12"/>
          <p:cNvSpPr/>
          <p:nvPr/>
        </p:nvSpPr>
        <p:spPr>
          <a:xfrm>
            <a:off x="3466689" y="6354420"/>
            <a:ext cx="2519680" cy="1158875"/>
          </a:xfrm>
          <a:custGeom>
            <a:avLst/>
            <a:gdLst/>
            <a:ahLst/>
            <a:cxnLst/>
            <a:rect l="l" t="t" r="r" b="b"/>
            <a:pathLst>
              <a:path w="2519679" h="1158875">
                <a:moveTo>
                  <a:pt x="1259637" y="0"/>
                </a:moveTo>
                <a:lnTo>
                  <a:pt x="1194816" y="753"/>
                </a:lnTo>
                <a:lnTo>
                  <a:pt x="1130846" y="2990"/>
                </a:lnTo>
                <a:lnTo>
                  <a:pt x="1067807" y="6674"/>
                </a:lnTo>
                <a:lnTo>
                  <a:pt x="1005777" y="11769"/>
                </a:lnTo>
                <a:lnTo>
                  <a:pt x="944835" y="18238"/>
                </a:lnTo>
                <a:lnTo>
                  <a:pt x="885060" y="26044"/>
                </a:lnTo>
                <a:lnTo>
                  <a:pt x="826532" y="35152"/>
                </a:lnTo>
                <a:lnTo>
                  <a:pt x="769330" y="45524"/>
                </a:lnTo>
                <a:lnTo>
                  <a:pt x="713533" y="57126"/>
                </a:lnTo>
                <a:lnTo>
                  <a:pt x="659220" y="69919"/>
                </a:lnTo>
                <a:lnTo>
                  <a:pt x="606470" y="83868"/>
                </a:lnTo>
                <a:lnTo>
                  <a:pt x="555363" y="98937"/>
                </a:lnTo>
                <a:lnTo>
                  <a:pt x="505977" y="115088"/>
                </a:lnTo>
                <a:lnTo>
                  <a:pt x="458392" y="132286"/>
                </a:lnTo>
                <a:lnTo>
                  <a:pt x="412686" y="150494"/>
                </a:lnTo>
                <a:lnTo>
                  <a:pt x="368940" y="169676"/>
                </a:lnTo>
                <a:lnTo>
                  <a:pt x="327231" y="189796"/>
                </a:lnTo>
                <a:lnTo>
                  <a:pt x="287640" y="210816"/>
                </a:lnTo>
                <a:lnTo>
                  <a:pt x="250246" y="232701"/>
                </a:lnTo>
                <a:lnTo>
                  <a:pt x="215127" y="255414"/>
                </a:lnTo>
                <a:lnTo>
                  <a:pt x="182362" y="278919"/>
                </a:lnTo>
                <a:lnTo>
                  <a:pt x="152032" y="303179"/>
                </a:lnTo>
                <a:lnTo>
                  <a:pt x="98988" y="353820"/>
                </a:lnTo>
                <a:lnTo>
                  <a:pt x="56631" y="407046"/>
                </a:lnTo>
                <a:lnTo>
                  <a:pt x="25591" y="462566"/>
                </a:lnTo>
                <a:lnTo>
                  <a:pt x="6503" y="520089"/>
                </a:lnTo>
                <a:lnTo>
                  <a:pt x="0" y="579322"/>
                </a:lnTo>
                <a:lnTo>
                  <a:pt x="1639" y="609134"/>
                </a:lnTo>
                <a:lnTo>
                  <a:pt x="14513" y="667547"/>
                </a:lnTo>
                <a:lnTo>
                  <a:pt x="39656" y="724103"/>
                </a:lnTo>
                <a:lnTo>
                  <a:pt x="76434" y="778512"/>
                </a:lnTo>
                <a:lnTo>
                  <a:pt x="124214" y="830481"/>
                </a:lnTo>
                <a:lnTo>
                  <a:pt x="182362" y="879721"/>
                </a:lnTo>
                <a:lnTo>
                  <a:pt x="215127" y="903226"/>
                </a:lnTo>
                <a:lnTo>
                  <a:pt x="250246" y="925939"/>
                </a:lnTo>
                <a:lnTo>
                  <a:pt x="287640" y="947824"/>
                </a:lnTo>
                <a:lnTo>
                  <a:pt x="327231" y="968845"/>
                </a:lnTo>
                <a:lnTo>
                  <a:pt x="368940" y="988964"/>
                </a:lnTo>
                <a:lnTo>
                  <a:pt x="412686" y="1008146"/>
                </a:lnTo>
                <a:lnTo>
                  <a:pt x="458392" y="1026355"/>
                </a:lnTo>
                <a:lnTo>
                  <a:pt x="505977" y="1043553"/>
                </a:lnTo>
                <a:lnTo>
                  <a:pt x="555363" y="1059705"/>
                </a:lnTo>
                <a:lnTo>
                  <a:pt x="606470" y="1074774"/>
                </a:lnTo>
                <a:lnTo>
                  <a:pt x="659220" y="1088723"/>
                </a:lnTo>
                <a:lnTo>
                  <a:pt x="713533" y="1101517"/>
                </a:lnTo>
                <a:lnTo>
                  <a:pt x="769330" y="1113118"/>
                </a:lnTo>
                <a:lnTo>
                  <a:pt x="826532" y="1123491"/>
                </a:lnTo>
                <a:lnTo>
                  <a:pt x="885060" y="1132599"/>
                </a:lnTo>
                <a:lnTo>
                  <a:pt x="944835" y="1140406"/>
                </a:lnTo>
                <a:lnTo>
                  <a:pt x="1005777" y="1146875"/>
                </a:lnTo>
                <a:lnTo>
                  <a:pt x="1067807" y="1151970"/>
                </a:lnTo>
                <a:lnTo>
                  <a:pt x="1130846" y="1155654"/>
                </a:lnTo>
                <a:lnTo>
                  <a:pt x="1194816" y="1157891"/>
                </a:lnTo>
                <a:lnTo>
                  <a:pt x="1259637" y="1158645"/>
                </a:lnTo>
                <a:lnTo>
                  <a:pt x="1324458" y="1157891"/>
                </a:lnTo>
                <a:lnTo>
                  <a:pt x="1388428" y="1155654"/>
                </a:lnTo>
                <a:lnTo>
                  <a:pt x="1451469" y="1151970"/>
                </a:lnTo>
                <a:lnTo>
                  <a:pt x="1513499" y="1146875"/>
                </a:lnTo>
                <a:lnTo>
                  <a:pt x="1574442" y="1140406"/>
                </a:lnTo>
                <a:lnTo>
                  <a:pt x="1634217" y="1132599"/>
                </a:lnTo>
                <a:lnTo>
                  <a:pt x="1692745" y="1123491"/>
                </a:lnTo>
                <a:lnTo>
                  <a:pt x="1749947" y="1113118"/>
                </a:lnTo>
                <a:lnTo>
                  <a:pt x="1805744" y="1101517"/>
                </a:lnTo>
                <a:lnTo>
                  <a:pt x="1860058" y="1088723"/>
                </a:lnTo>
                <a:lnTo>
                  <a:pt x="1912807" y="1074774"/>
                </a:lnTo>
                <a:lnTo>
                  <a:pt x="1963915" y="1059705"/>
                </a:lnTo>
                <a:lnTo>
                  <a:pt x="2013301" y="1043553"/>
                </a:lnTo>
                <a:lnTo>
                  <a:pt x="2060886" y="1026355"/>
                </a:lnTo>
                <a:lnTo>
                  <a:pt x="2106591" y="1008146"/>
                </a:lnTo>
                <a:lnTo>
                  <a:pt x="2150337" y="988964"/>
                </a:lnTo>
                <a:lnTo>
                  <a:pt x="2192045" y="968845"/>
                </a:lnTo>
                <a:lnTo>
                  <a:pt x="2231636" y="947824"/>
                </a:lnTo>
                <a:lnTo>
                  <a:pt x="2269030" y="925939"/>
                </a:lnTo>
                <a:lnTo>
                  <a:pt x="2304149" y="903226"/>
                </a:lnTo>
                <a:lnTo>
                  <a:pt x="2336913" y="879721"/>
                </a:lnTo>
                <a:lnTo>
                  <a:pt x="2367244" y="855461"/>
                </a:lnTo>
                <a:lnTo>
                  <a:pt x="2420286" y="804820"/>
                </a:lnTo>
                <a:lnTo>
                  <a:pt x="2462643" y="751594"/>
                </a:lnTo>
                <a:lnTo>
                  <a:pt x="2493683" y="696075"/>
                </a:lnTo>
                <a:lnTo>
                  <a:pt x="2512770" y="638554"/>
                </a:lnTo>
                <a:lnTo>
                  <a:pt x="2519274" y="579322"/>
                </a:lnTo>
                <a:lnTo>
                  <a:pt x="2517635" y="549510"/>
                </a:lnTo>
                <a:lnTo>
                  <a:pt x="2504760" y="491095"/>
                </a:lnTo>
                <a:lnTo>
                  <a:pt x="2479617" y="434538"/>
                </a:lnTo>
                <a:lnTo>
                  <a:pt x="2442840" y="380128"/>
                </a:lnTo>
                <a:lnTo>
                  <a:pt x="2395061" y="328158"/>
                </a:lnTo>
                <a:lnTo>
                  <a:pt x="2336913" y="278919"/>
                </a:lnTo>
                <a:lnTo>
                  <a:pt x="2304149" y="255414"/>
                </a:lnTo>
                <a:lnTo>
                  <a:pt x="2269030" y="232701"/>
                </a:lnTo>
                <a:lnTo>
                  <a:pt x="2231636" y="210816"/>
                </a:lnTo>
                <a:lnTo>
                  <a:pt x="2192045" y="189796"/>
                </a:lnTo>
                <a:lnTo>
                  <a:pt x="2150337" y="169676"/>
                </a:lnTo>
                <a:lnTo>
                  <a:pt x="2106591" y="150494"/>
                </a:lnTo>
                <a:lnTo>
                  <a:pt x="2060886" y="132286"/>
                </a:lnTo>
                <a:lnTo>
                  <a:pt x="2013301" y="115088"/>
                </a:lnTo>
                <a:lnTo>
                  <a:pt x="1963915" y="98937"/>
                </a:lnTo>
                <a:lnTo>
                  <a:pt x="1912807" y="83868"/>
                </a:lnTo>
                <a:lnTo>
                  <a:pt x="1860058" y="69919"/>
                </a:lnTo>
                <a:lnTo>
                  <a:pt x="1805744" y="57126"/>
                </a:lnTo>
                <a:lnTo>
                  <a:pt x="1749947" y="45524"/>
                </a:lnTo>
                <a:lnTo>
                  <a:pt x="1692745" y="35152"/>
                </a:lnTo>
                <a:lnTo>
                  <a:pt x="1634217" y="26044"/>
                </a:lnTo>
                <a:lnTo>
                  <a:pt x="1574442" y="18238"/>
                </a:lnTo>
                <a:lnTo>
                  <a:pt x="1513499" y="11769"/>
                </a:lnTo>
                <a:lnTo>
                  <a:pt x="1451469" y="6674"/>
                </a:lnTo>
                <a:lnTo>
                  <a:pt x="1388428" y="2990"/>
                </a:lnTo>
                <a:lnTo>
                  <a:pt x="1324458" y="753"/>
                </a:lnTo>
                <a:lnTo>
                  <a:pt x="1259637" y="0"/>
                </a:lnTo>
                <a:close/>
              </a:path>
            </a:pathLst>
          </a:custGeom>
          <a:solidFill>
            <a:srgbClr val="C5C5C5">
              <a:alpha val="29998"/>
            </a:srgbClr>
          </a:solidFill>
        </p:spPr>
        <p:txBody>
          <a:bodyPr wrap="square" lIns="0" tIns="0" rIns="0" bIns="0" rtlCol="0"/>
          <a:lstStyle/>
          <a:p>
            <a:endParaRPr dirty="0"/>
          </a:p>
        </p:txBody>
      </p:sp>
      <p:grpSp>
        <p:nvGrpSpPr>
          <p:cNvPr id="14" name="object 14"/>
          <p:cNvGrpSpPr/>
          <p:nvPr/>
        </p:nvGrpSpPr>
        <p:grpSpPr>
          <a:xfrm>
            <a:off x="2884178" y="2277268"/>
            <a:ext cx="7141887" cy="6233795"/>
            <a:chOff x="2884178" y="2277268"/>
            <a:chExt cx="7141887" cy="6233795"/>
          </a:xfrm>
        </p:grpSpPr>
        <p:sp>
          <p:nvSpPr>
            <p:cNvPr id="15" name="object 15"/>
            <p:cNvSpPr/>
            <p:nvPr/>
          </p:nvSpPr>
          <p:spPr>
            <a:xfrm>
              <a:off x="8029626" y="2277268"/>
              <a:ext cx="1996439" cy="6233795"/>
            </a:xfrm>
            <a:custGeom>
              <a:avLst/>
              <a:gdLst/>
              <a:ahLst/>
              <a:cxnLst/>
              <a:rect l="l" t="t" r="r" b="b"/>
              <a:pathLst>
                <a:path w="1996440" h="6233795">
                  <a:moveTo>
                    <a:pt x="1996160" y="1870646"/>
                  </a:moveTo>
                  <a:lnTo>
                    <a:pt x="1996147" y="1725993"/>
                  </a:lnTo>
                  <a:lnTo>
                    <a:pt x="1995919" y="1675739"/>
                  </a:lnTo>
                  <a:lnTo>
                    <a:pt x="1995258" y="1624177"/>
                  </a:lnTo>
                  <a:lnTo>
                    <a:pt x="1994217" y="1573060"/>
                  </a:lnTo>
                  <a:lnTo>
                    <a:pt x="1992845" y="1522323"/>
                  </a:lnTo>
                  <a:lnTo>
                    <a:pt x="1991207" y="1471904"/>
                  </a:lnTo>
                  <a:lnTo>
                    <a:pt x="1989340" y="1421790"/>
                  </a:lnTo>
                  <a:lnTo>
                    <a:pt x="1987296" y="1371904"/>
                  </a:lnTo>
                  <a:lnTo>
                    <a:pt x="1985137" y="1322209"/>
                  </a:lnTo>
                  <a:lnTo>
                    <a:pt x="1980666" y="1223213"/>
                  </a:lnTo>
                  <a:lnTo>
                    <a:pt x="1978456" y="1173810"/>
                  </a:lnTo>
                  <a:lnTo>
                    <a:pt x="1976335" y="1124407"/>
                  </a:lnTo>
                  <a:lnTo>
                    <a:pt x="1974265" y="1072972"/>
                  </a:lnTo>
                  <a:lnTo>
                    <a:pt x="1972538" y="1025410"/>
                  </a:lnTo>
                  <a:lnTo>
                    <a:pt x="1962416" y="859942"/>
                  </a:lnTo>
                  <a:lnTo>
                    <a:pt x="1959051" y="805421"/>
                  </a:lnTo>
                  <a:lnTo>
                    <a:pt x="1955673" y="751459"/>
                  </a:lnTo>
                  <a:lnTo>
                    <a:pt x="1952294" y="698182"/>
                  </a:lnTo>
                  <a:lnTo>
                    <a:pt x="1948916" y="645731"/>
                  </a:lnTo>
                  <a:lnTo>
                    <a:pt x="1948065" y="591413"/>
                  </a:lnTo>
                  <a:lnTo>
                    <a:pt x="1945589" y="538492"/>
                  </a:lnTo>
                  <a:lnTo>
                    <a:pt x="1941639" y="486765"/>
                  </a:lnTo>
                  <a:lnTo>
                    <a:pt x="1936318" y="436041"/>
                  </a:lnTo>
                  <a:lnTo>
                    <a:pt x="1929765" y="386092"/>
                  </a:lnTo>
                  <a:lnTo>
                    <a:pt x="1922106" y="336727"/>
                  </a:lnTo>
                  <a:lnTo>
                    <a:pt x="1913483" y="287743"/>
                  </a:lnTo>
                  <a:lnTo>
                    <a:pt x="1904022" y="238925"/>
                  </a:lnTo>
                  <a:lnTo>
                    <a:pt x="1893849" y="190055"/>
                  </a:lnTo>
                  <a:lnTo>
                    <a:pt x="1880476" y="140258"/>
                  </a:lnTo>
                  <a:lnTo>
                    <a:pt x="1862937" y="95961"/>
                  </a:lnTo>
                  <a:lnTo>
                    <a:pt x="1839734" y="58483"/>
                  </a:lnTo>
                  <a:lnTo>
                    <a:pt x="1809305" y="29171"/>
                  </a:lnTo>
                  <a:lnTo>
                    <a:pt x="1770126" y="9372"/>
                  </a:lnTo>
                  <a:lnTo>
                    <a:pt x="1720684" y="393"/>
                  </a:lnTo>
                  <a:lnTo>
                    <a:pt x="1701634" y="0"/>
                  </a:lnTo>
                  <a:lnTo>
                    <a:pt x="1680362" y="2387"/>
                  </a:lnTo>
                  <a:lnTo>
                    <a:pt x="1657604" y="8597"/>
                  </a:lnTo>
                  <a:lnTo>
                    <a:pt x="1634109" y="19672"/>
                  </a:lnTo>
                  <a:lnTo>
                    <a:pt x="1586928" y="46786"/>
                  </a:lnTo>
                  <a:lnTo>
                    <a:pt x="1493431" y="99199"/>
                  </a:lnTo>
                  <a:lnTo>
                    <a:pt x="1447558" y="125552"/>
                  </a:lnTo>
                  <a:lnTo>
                    <a:pt x="1402562" y="152704"/>
                  </a:lnTo>
                  <a:lnTo>
                    <a:pt x="1358658" y="181178"/>
                  </a:lnTo>
                  <a:lnTo>
                    <a:pt x="1319326" y="208534"/>
                  </a:lnTo>
                  <a:lnTo>
                    <a:pt x="1280096" y="236639"/>
                  </a:lnTo>
                  <a:lnTo>
                    <a:pt x="1241094" y="265607"/>
                  </a:lnTo>
                  <a:lnTo>
                    <a:pt x="1202410" y="295529"/>
                  </a:lnTo>
                  <a:lnTo>
                    <a:pt x="1164170" y="326504"/>
                  </a:lnTo>
                  <a:lnTo>
                    <a:pt x="1126477" y="358635"/>
                  </a:lnTo>
                  <a:lnTo>
                    <a:pt x="1089444" y="392010"/>
                  </a:lnTo>
                  <a:lnTo>
                    <a:pt x="1053172" y="426758"/>
                  </a:lnTo>
                  <a:lnTo>
                    <a:pt x="1017765" y="462953"/>
                  </a:lnTo>
                  <a:lnTo>
                    <a:pt x="983348" y="500710"/>
                  </a:lnTo>
                  <a:lnTo>
                    <a:pt x="950023" y="540118"/>
                  </a:lnTo>
                  <a:lnTo>
                    <a:pt x="666064" y="902817"/>
                  </a:lnTo>
                  <a:lnTo>
                    <a:pt x="618845" y="960513"/>
                  </a:lnTo>
                  <a:lnTo>
                    <a:pt x="595236" y="990828"/>
                  </a:lnTo>
                  <a:lnTo>
                    <a:pt x="565569" y="1031836"/>
                  </a:lnTo>
                  <a:lnTo>
                    <a:pt x="505460" y="1114183"/>
                  </a:lnTo>
                  <a:lnTo>
                    <a:pt x="444703" y="1196581"/>
                  </a:lnTo>
                  <a:lnTo>
                    <a:pt x="353288" y="1319250"/>
                  </a:lnTo>
                  <a:lnTo>
                    <a:pt x="233197" y="1478572"/>
                  </a:lnTo>
                  <a:lnTo>
                    <a:pt x="193840" y="1540992"/>
                  </a:lnTo>
                  <a:lnTo>
                    <a:pt x="173659" y="1587703"/>
                  </a:lnTo>
                  <a:lnTo>
                    <a:pt x="153035" y="1634007"/>
                  </a:lnTo>
                  <a:lnTo>
                    <a:pt x="132854" y="1680057"/>
                  </a:lnTo>
                  <a:lnTo>
                    <a:pt x="113969" y="1725993"/>
                  </a:lnTo>
                  <a:lnTo>
                    <a:pt x="97282" y="1771954"/>
                  </a:lnTo>
                  <a:lnTo>
                    <a:pt x="83654" y="1818093"/>
                  </a:lnTo>
                  <a:lnTo>
                    <a:pt x="70231" y="1869821"/>
                  </a:lnTo>
                  <a:lnTo>
                    <a:pt x="57226" y="1921294"/>
                  </a:lnTo>
                  <a:lnTo>
                    <a:pt x="45034" y="1972284"/>
                  </a:lnTo>
                  <a:lnTo>
                    <a:pt x="34086" y="2022551"/>
                  </a:lnTo>
                  <a:lnTo>
                    <a:pt x="24803" y="2071852"/>
                  </a:lnTo>
                  <a:lnTo>
                    <a:pt x="17576" y="2119947"/>
                  </a:lnTo>
                  <a:lnTo>
                    <a:pt x="12827" y="2166582"/>
                  </a:lnTo>
                  <a:lnTo>
                    <a:pt x="6223" y="2222182"/>
                  </a:lnTo>
                  <a:lnTo>
                    <a:pt x="2044" y="2277249"/>
                  </a:lnTo>
                  <a:lnTo>
                    <a:pt x="38" y="2331478"/>
                  </a:lnTo>
                  <a:lnTo>
                    <a:pt x="0" y="2384552"/>
                  </a:lnTo>
                  <a:lnTo>
                    <a:pt x="1714" y="2436164"/>
                  </a:lnTo>
                  <a:lnTo>
                    <a:pt x="4953" y="2485999"/>
                  </a:lnTo>
                  <a:lnTo>
                    <a:pt x="19177" y="2535148"/>
                  </a:lnTo>
                  <a:lnTo>
                    <a:pt x="43230" y="2570213"/>
                  </a:lnTo>
                  <a:lnTo>
                    <a:pt x="77482" y="2590241"/>
                  </a:lnTo>
                  <a:lnTo>
                    <a:pt x="122326" y="2594241"/>
                  </a:lnTo>
                  <a:lnTo>
                    <a:pt x="178104" y="2581249"/>
                  </a:lnTo>
                  <a:lnTo>
                    <a:pt x="220611" y="2564511"/>
                  </a:lnTo>
                  <a:lnTo>
                    <a:pt x="263105" y="2543987"/>
                  </a:lnTo>
                  <a:lnTo>
                    <a:pt x="305600" y="2517813"/>
                  </a:lnTo>
                  <a:lnTo>
                    <a:pt x="348107" y="2484082"/>
                  </a:lnTo>
                  <a:lnTo>
                    <a:pt x="390601" y="2440902"/>
                  </a:lnTo>
                  <a:lnTo>
                    <a:pt x="422084" y="2399461"/>
                  </a:lnTo>
                  <a:lnTo>
                    <a:pt x="453567" y="2359101"/>
                  </a:lnTo>
                  <a:lnTo>
                    <a:pt x="485051" y="2319617"/>
                  </a:lnTo>
                  <a:lnTo>
                    <a:pt x="516534" y="2280793"/>
                  </a:lnTo>
                  <a:lnTo>
                    <a:pt x="579501" y="2204224"/>
                  </a:lnTo>
                  <a:lnTo>
                    <a:pt x="609422" y="2166035"/>
                  </a:lnTo>
                  <a:lnTo>
                    <a:pt x="638644" y="2127694"/>
                  </a:lnTo>
                  <a:lnTo>
                    <a:pt x="696150" y="2051570"/>
                  </a:lnTo>
                  <a:lnTo>
                    <a:pt x="725043" y="2014207"/>
                  </a:lnTo>
                  <a:lnTo>
                    <a:pt x="754202" y="1977885"/>
                  </a:lnTo>
                  <a:lnTo>
                    <a:pt x="784123" y="1942579"/>
                  </a:lnTo>
                  <a:lnTo>
                    <a:pt x="834047" y="1894116"/>
                  </a:lnTo>
                  <a:lnTo>
                    <a:pt x="876592" y="1870646"/>
                  </a:lnTo>
                  <a:lnTo>
                    <a:pt x="910285" y="1873034"/>
                  </a:lnTo>
                  <a:lnTo>
                    <a:pt x="943991" y="1925701"/>
                  </a:lnTo>
                  <a:lnTo>
                    <a:pt x="955789" y="1981009"/>
                  </a:lnTo>
                  <a:lnTo>
                    <a:pt x="980871" y="3448507"/>
                  </a:lnTo>
                  <a:lnTo>
                    <a:pt x="983488" y="3551910"/>
                  </a:lnTo>
                  <a:lnTo>
                    <a:pt x="986040" y="3655276"/>
                  </a:lnTo>
                  <a:lnTo>
                    <a:pt x="987272" y="3706939"/>
                  </a:lnTo>
                  <a:lnTo>
                    <a:pt x="988453" y="3758590"/>
                  </a:lnTo>
                  <a:lnTo>
                    <a:pt x="989596" y="3810216"/>
                  </a:lnTo>
                  <a:lnTo>
                    <a:pt x="990676" y="3861828"/>
                  </a:lnTo>
                  <a:lnTo>
                    <a:pt x="991692" y="3913403"/>
                  </a:lnTo>
                  <a:lnTo>
                    <a:pt x="992644" y="3964952"/>
                  </a:lnTo>
                  <a:lnTo>
                    <a:pt x="993508" y="4016464"/>
                  </a:lnTo>
                  <a:lnTo>
                    <a:pt x="994283" y="4067949"/>
                  </a:lnTo>
                  <a:lnTo>
                    <a:pt x="994968" y="4119384"/>
                  </a:lnTo>
                  <a:lnTo>
                    <a:pt x="995540" y="4170781"/>
                  </a:lnTo>
                  <a:lnTo>
                    <a:pt x="995997" y="4222127"/>
                  </a:lnTo>
                  <a:lnTo>
                    <a:pt x="996327" y="4273423"/>
                  </a:lnTo>
                  <a:lnTo>
                    <a:pt x="996543" y="4324667"/>
                  </a:lnTo>
                  <a:lnTo>
                    <a:pt x="996569" y="4425289"/>
                  </a:lnTo>
                  <a:lnTo>
                    <a:pt x="996442" y="4474870"/>
                  </a:lnTo>
                  <a:lnTo>
                    <a:pt x="996238" y="4524578"/>
                  </a:lnTo>
                  <a:lnTo>
                    <a:pt x="995972" y="4574387"/>
                  </a:lnTo>
                  <a:lnTo>
                    <a:pt x="995667" y="4624273"/>
                  </a:lnTo>
                  <a:lnTo>
                    <a:pt x="995337" y="4674247"/>
                  </a:lnTo>
                  <a:lnTo>
                    <a:pt x="994625" y="4774323"/>
                  </a:lnTo>
                  <a:lnTo>
                    <a:pt x="993952" y="4875682"/>
                  </a:lnTo>
                  <a:lnTo>
                    <a:pt x="993660" y="4925466"/>
                  </a:lnTo>
                  <a:lnTo>
                    <a:pt x="993419" y="4975110"/>
                  </a:lnTo>
                  <a:lnTo>
                    <a:pt x="993241" y="5024615"/>
                  </a:lnTo>
                  <a:lnTo>
                    <a:pt x="993228" y="5179047"/>
                  </a:lnTo>
                  <a:lnTo>
                    <a:pt x="993444" y="5227853"/>
                  </a:lnTo>
                  <a:lnTo>
                    <a:pt x="993749" y="5274056"/>
                  </a:lnTo>
                  <a:lnTo>
                    <a:pt x="994219" y="5322735"/>
                  </a:lnTo>
                  <a:lnTo>
                    <a:pt x="994841" y="5371960"/>
                  </a:lnTo>
                  <a:lnTo>
                    <a:pt x="995641" y="5420995"/>
                  </a:lnTo>
                  <a:lnTo>
                    <a:pt x="996619" y="5469839"/>
                  </a:lnTo>
                  <a:lnTo>
                    <a:pt x="998245" y="5524868"/>
                  </a:lnTo>
                  <a:lnTo>
                    <a:pt x="1003744" y="5577065"/>
                  </a:lnTo>
                  <a:lnTo>
                    <a:pt x="1014044" y="5625350"/>
                  </a:lnTo>
                  <a:lnTo>
                    <a:pt x="1030071" y="5668619"/>
                  </a:lnTo>
                  <a:lnTo>
                    <a:pt x="1052728" y="5705792"/>
                  </a:lnTo>
                  <a:lnTo>
                    <a:pt x="1069860" y="5722785"/>
                  </a:lnTo>
                  <a:lnTo>
                    <a:pt x="1070305" y="5724957"/>
                  </a:lnTo>
                  <a:lnTo>
                    <a:pt x="1081455" y="5734278"/>
                  </a:lnTo>
                  <a:lnTo>
                    <a:pt x="1082954" y="5735752"/>
                  </a:lnTo>
                  <a:lnTo>
                    <a:pt x="1083792" y="5736234"/>
                  </a:lnTo>
                  <a:lnTo>
                    <a:pt x="1364119" y="5970270"/>
                  </a:lnTo>
                  <a:lnTo>
                    <a:pt x="1541208" y="6105042"/>
                  </a:lnTo>
                  <a:lnTo>
                    <a:pt x="1672844" y="6176975"/>
                  </a:lnTo>
                  <a:lnTo>
                    <a:pt x="1830235" y="6233757"/>
                  </a:lnTo>
                  <a:lnTo>
                    <a:pt x="1851545" y="5380939"/>
                  </a:lnTo>
                  <a:lnTo>
                    <a:pt x="1867890" y="5360073"/>
                  </a:lnTo>
                  <a:lnTo>
                    <a:pt x="1894814" y="5318010"/>
                  </a:lnTo>
                  <a:lnTo>
                    <a:pt x="1917153" y="5274056"/>
                  </a:lnTo>
                  <a:lnTo>
                    <a:pt x="1935111" y="5227853"/>
                  </a:lnTo>
                  <a:lnTo>
                    <a:pt x="1948916" y="5179047"/>
                  </a:lnTo>
                  <a:lnTo>
                    <a:pt x="1958543" y="5126609"/>
                  </a:lnTo>
                  <a:lnTo>
                    <a:pt x="1967052" y="5075352"/>
                  </a:lnTo>
                  <a:lnTo>
                    <a:pt x="1974367" y="5024615"/>
                  </a:lnTo>
                  <a:lnTo>
                    <a:pt x="1980222" y="4975110"/>
                  </a:lnTo>
                  <a:lnTo>
                    <a:pt x="1984603" y="4925466"/>
                  </a:lnTo>
                  <a:lnTo>
                    <a:pt x="1987334" y="4875682"/>
                  </a:lnTo>
                  <a:lnTo>
                    <a:pt x="1988286" y="4825428"/>
                  </a:lnTo>
                  <a:lnTo>
                    <a:pt x="1988350" y="4774222"/>
                  </a:lnTo>
                  <a:lnTo>
                    <a:pt x="1988553" y="4722939"/>
                  </a:lnTo>
                  <a:lnTo>
                    <a:pt x="1988858" y="4671568"/>
                  </a:lnTo>
                  <a:lnTo>
                    <a:pt x="1989277" y="4620120"/>
                  </a:lnTo>
                  <a:lnTo>
                    <a:pt x="1989759" y="4568596"/>
                  </a:lnTo>
                  <a:lnTo>
                    <a:pt x="1990318" y="4516983"/>
                  </a:lnTo>
                  <a:lnTo>
                    <a:pt x="1990928" y="4465307"/>
                  </a:lnTo>
                  <a:lnTo>
                    <a:pt x="1993506" y="4257827"/>
                  </a:lnTo>
                  <a:lnTo>
                    <a:pt x="1994115" y="4205782"/>
                  </a:lnTo>
                  <a:lnTo>
                    <a:pt x="1994674" y="4153662"/>
                  </a:lnTo>
                  <a:lnTo>
                    <a:pt x="1995157" y="4101477"/>
                  </a:lnTo>
                  <a:lnTo>
                    <a:pt x="1995576" y="4049230"/>
                  </a:lnTo>
                  <a:lnTo>
                    <a:pt x="1995881" y="3996918"/>
                  </a:lnTo>
                  <a:lnTo>
                    <a:pt x="1996122" y="3913403"/>
                  </a:lnTo>
                  <a:lnTo>
                    <a:pt x="1996160" y="1870646"/>
                  </a:lnTo>
                  <a:close/>
                </a:path>
              </a:pathLst>
            </a:custGeom>
            <a:solidFill>
              <a:srgbClr val="FFB543"/>
            </a:solidFill>
          </p:spPr>
          <p:txBody>
            <a:bodyPr wrap="square" lIns="0" tIns="0" rIns="0" bIns="0" rtlCol="0"/>
            <a:lstStyle/>
            <a:p>
              <a:endParaRPr dirty="0"/>
            </a:p>
          </p:txBody>
        </p:sp>
        <p:sp>
          <p:nvSpPr>
            <p:cNvPr id="17" name="object 17"/>
            <p:cNvSpPr/>
            <p:nvPr/>
          </p:nvSpPr>
          <p:spPr>
            <a:xfrm>
              <a:off x="3072752" y="5418613"/>
              <a:ext cx="50800" cy="328295"/>
            </a:xfrm>
            <a:custGeom>
              <a:avLst/>
              <a:gdLst/>
              <a:ahLst/>
              <a:cxnLst/>
              <a:rect l="l" t="t" r="r" b="b"/>
              <a:pathLst>
                <a:path w="50800" h="328295">
                  <a:moveTo>
                    <a:pt x="25285" y="315188"/>
                  </a:moveTo>
                  <a:lnTo>
                    <a:pt x="22123" y="306184"/>
                  </a:lnTo>
                  <a:lnTo>
                    <a:pt x="12636" y="302094"/>
                  </a:lnTo>
                  <a:lnTo>
                    <a:pt x="3162" y="306184"/>
                  </a:lnTo>
                  <a:lnTo>
                    <a:pt x="0" y="315188"/>
                  </a:lnTo>
                  <a:lnTo>
                    <a:pt x="3162" y="324180"/>
                  </a:lnTo>
                  <a:lnTo>
                    <a:pt x="12636" y="328269"/>
                  </a:lnTo>
                  <a:lnTo>
                    <a:pt x="22123" y="324180"/>
                  </a:lnTo>
                  <a:lnTo>
                    <a:pt x="25285" y="315188"/>
                  </a:lnTo>
                  <a:close/>
                </a:path>
                <a:path w="50800" h="328295">
                  <a:moveTo>
                    <a:pt x="50660" y="12585"/>
                  </a:moveTo>
                  <a:lnTo>
                    <a:pt x="47256" y="3136"/>
                  </a:lnTo>
                  <a:lnTo>
                    <a:pt x="38481" y="0"/>
                  </a:lnTo>
                  <a:lnTo>
                    <a:pt x="29248" y="3162"/>
                  </a:lnTo>
                  <a:lnTo>
                    <a:pt x="24472" y="12585"/>
                  </a:lnTo>
                  <a:lnTo>
                    <a:pt x="9283" y="221894"/>
                  </a:lnTo>
                  <a:lnTo>
                    <a:pt x="12687" y="231343"/>
                  </a:lnTo>
                  <a:lnTo>
                    <a:pt x="21463" y="234480"/>
                  </a:lnTo>
                  <a:lnTo>
                    <a:pt x="30683" y="231317"/>
                  </a:lnTo>
                  <a:lnTo>
                    <a:pt x="35458" y="221894"/>
                  </a:lnTo>
                  <a:lnTo>
                    <a:pt x="50660" y="12585"/>
                  </a:lnTo>
                  <a:close/>
                </a:path>
              </a:pathLst>
            </a:custGeom>
            <a:solidFill>
              <a:srgbClr val="1C101F"/>
            </a:solidFill>
          </p:spPr>
          <p:txBody>
            <a:bodyPr wrap="square" lIns="0" tIns="0" rIns="0" bIns="0" rtlCol="0"/>
            <a:lstStyle/>
            <a:p>
              <a:endParaRPr dirty="0"/>
            </a:p>
          </p:txBody>
        </p:sp>
        <p:pic>
          <p:nvPicPr>
            <p:cNvPr id="18" name="object 18"/>
            <p:cNvPicPr/>
            <p:nvPr/>
          </p:nvPicPr>
          <p:blipFill>
            <a:blip r:embed="rId6" cstate="print"/>
            <a:stretch>
              <a:fillRect/>
            </a:stretch>
          </p:blipFill>
          <p:spPr>
            <a:xfrm>
              <a:off x="2884178" y="5509609"/>
              <a:ext cx="74646" cy="122467"/>
            </a:xfrm>
            <a:prstGeom prst="rect">
              <a:avLst/>
            </a:prstGeom>
          </p:spPr>
        </p:pic>
        <p:sp>
          <p:nvSpPr>
            <p:cNvPr id="19" name="object 19"/>
            <p:cNvSpPr/>
            <p:nvPr/>
          </p:nvSpPr>
          <p:spPr>
            <a:xfrm>
              <a:off x="2956327" y="5674127"/>
              <a:ext cx="25400" cy="26670"/>
            </a:xfrm>
            <a:custGeom>
              <a:avLst/>
              <a:gdLst/>
              <a:ahLst/>
              <a:cxnLst/>
              <a:rect l="l" t="t" r="r" b="b"/>
              <a:pathLst>
                <a:path w="25400" h="26670">
                  <a:moveTo>
                    <a:pt x="12639" y="0"/>
                  </a:moveTo>
                  <a:lnTo>
                    <a:pt x="3164" y="4090"/>
                  </a:lnTo>
                  <a:lnTo>
                    <a:pt x="0" y="13088"/>
                  </a:lnTo>
                  <a:lnTo>
                    <a:pt x="3155" y="22087"/>
                  </a:lnTo>
                  <a:lnTo>
                    <a:pt x="12639" y="26177"/>
                  </a:lnTo>
                  <a:lnTo>
                    <a:pt x="22119" y="22087"/>
                  </a:lnTo>
                  <a:lnTo>
                    <a:pt x="25283" y="13088"/>
                  </a:lnTo>
                  <a:lnTo>
                    <a:pt x="22125" y="4090"/>
                  </a:lnTo>
                  <a:lnTo>
                    <a:pt x="12639" y="0"/>
                  </a:lnTo>
                  <a:close/>
                </a:path>
              </a:pathLst>
            </a:custGeom>
            <a:solidFill>
              <a:srgbClr val="1C101F"/>
            </a:solidFill>
          </p:spPr>
          <p:txBody>
            <a:bodyPr wrap="square" lIns="0" tIns="0" rIns="0" bIns="0" rtlCol="0"/>
            <a:lstStyle/>
            <a:p>
              <a:endParaRPr dirty="0"/>
            </a:p>
          </p:txBody>
        </p:sp>
      </p:grpSp>
      <p:sp>
        <p:nvSpPr>
          <p:cNvPr id="20" name="object 20"/>
          <p:cNvSpPr txBox="1"/>
          <p:nvPr/>
        </p:nvSpPr>
        <p:spPr>
          <a:xfrm rot="20220000">
            <a:off x="5375403" y="2592298"/>
            <a:ext cx="1046996" cy="787400"/>
          </a:xfrm>
          <a:prstGeom prst="rect">
            <a:avLst/>
          </a:prstGeom>
        </p:spPr>
        <p:txBody>
          <a:bodyPr vert="horz" wrap="square" lIns="0" tIns="0" rIns="0" bIns="0" rtlCol="0">
            <a:spAutoFit/>
          </a:bodyPr>
          <a:lstStyle/>
          <a:p>
            <a:pPr>
              <a:lnSpc>
                <a:spcPts val="5945"/>
              </a:lnSpc>
            </a:pPr>
            <a:r>
              <a:rPr sz="6200" spc="-750" dirty="0">
                <a:latin typeface="Calibri"/>
                <a:cs typeface="Calibri"/>
              </a:rPr>
              <a:t>CV</a:t>
            </a:r>
            <a:endParaRPr sz="6200" dirty="0">
              <a:latin typeface="Calibri"/>
              <a:cs typeface="Calibri"/>
            </a:endParaRPr>
          </a:p>
        </p:txBody>
      </p:sp>
      <p:grpSp>
        <p:nvGrpSpPr>
          <p:cNvPr id="21" name="object 21"/>
          <p:cNvGrpSpPr/>
          <p:nvPr/>
        </p:nvGrpSpPr>
        <p:grpSpPr>
          <a:xfrm>
            <a:off x="4840469" y="2771960"/>
            <a:ext cx="2406650" cy="2080895"/>
            <a:chOff x="4840469" y="2771960"/>
            <a:chExt cx="2406650" cy="2080895"/>
          </a:xfrm>
        </p:grpSpPr>
        <p:sp>
          <p:nvSpPr>
            <p:cNvPr id="22" name="object 22"/>
            <p:cNvSpPr/>
            <p:nvPr/>
          </p:nvSpPr>
          <p:spPr>
            <a:xfrm>
              <a:off x="4840469" y="2771960"/>
              <a:ext cx="570865" cy="848994"/>
            </a:xfrm>
            <a:custGeom>
              <a:avLst/>
              <a:gdLst/>
              <a:ahLst/>
              <a:cxnLst/>
              <a:rect l="l" t="t" r="r" b="b"/>
              <a:pathLst>
                <a:path w="570864" h="848995">
                  <a:moveTo>
                    <a:pt x="450593" y="0"/>
                  </a:moveTo>
                  <a:lnTo>
                    <a:pt x="0" y="216108"/>
                  </a:lnTo>
                  <a:lnTo>
                    <a:pt x="118499" y="848780"/>
                  </a:lnTo>
                  <a:lnTo>
                    <a:pt x="206188" y="805925"/>
                  </a:lnTo>
                  <a:lnTo>
                    <a:pt x="306711" y="757686"/>
                  </a:lnTo>
                  <a:lnTo>
                    <a:pt x="358667" y="733084"/>
                  </a:lnTo>
                  <a:lnTo>
                    <a:pt x="410087" y="708980"/>
                  </a:lnTo>
                  <a:lnTo>
                    <a:pt x="459725" y="685986"/>
                  </a:lnTo>
                  <a:lnTo>
                    <a:pt x="506333" y="664719"/>
                  </a:lnTo>
                  <a:lnTo>
                    <a:pt x="556286" y="642430"/>
                  </a:lnTo>
                  <a:lnTo>
                    <a:pt x="564516" y="638514"/>
                  </a:lnTo>
                  <a:lnTo>
                    <a:pt x="570548" y="626001"/>
                  </a:lnTo>
                  <a:lnTo>
                    <a:pt x="570328" y="614661"/>
                  </a:lnTo>
                  <a:lnTo>
                    <a:pt x="549375" y="428523"/>
                  </a:lnTo>
                  <a:lnTo>
                    <a:pt x="508466" y="227244"/>
                  </a:lnTo>
                  <a:lnTo>
                    <a:pt x="468554" y="66008"/>
                  </a:lnTo>
                  <a:lnTo>
                    <a:pt x="450593" y="0"/>
                  </a:lnTo>
                  <a:close/>
                </a:path>
              </a:pathLst>
            </a:custGeom>
            <a:solidFill>
              <a:srgbClr val="B1B1B1"/>
            </a:solidFill>
          </p:spPr>
          <p:txBody>
            <a:bodyPr wrap="square" lIns="0" tIns="0" rIns="0" bIns="0" rtlCol="0"/>
            <a:lstStyle/>
            <a:p>
              <a:endParaRPr dirty="0"/>
            </a:p>
          </p:txBody>
        </p:sp>
        <p:sp>
          <p:nvSpPr>
            <p:cNvPr id="23" name="object 23"/>
            <p:cNvSpPr/>
            <p:nvPr/>
          </p:nvSpPr>
          <p:spPr>
            <a:xfrm>
              <a:off x="4991689" y="2929381"/>
              <a:ext cx="386080" cy="678815"/>
            </a:xfrm>
            <a:custGeom>
              <a:avLst/>
              <a:gdLst/>
              <a:ahLst/>
              <a:cxnLst/>
              <a:rect l="l" t="t" r="r" b="b"/>
              <a:pathLst>
                <a:path w="386079" h="678814">
                  <a:moveTo>
                    <a:pt x="119359" y="0"/>
                  </a:moveTo>
                  <a:lnTo>
                    <a:pt x="83611" y="20261"/>
                  </a:lnTo>
                  <a:lnTo>
                    <a:pt x="55949" y="60549"/>
                  </a:lnTo>
                  <a:lnTo>
                    <a:pt x="39470" y="95865"/>
                  </a:lnTo>
                  <a:lnTo>
                    <a:pt x="28651" y="152648"/>
                  </a:lnTo>
                  <a:lnTo>
                    <a:pt x="32249" y="197135"/>
                  </a:lnTo>
                  <a:lnTo>
                    <a:pt x="44743" y="238299"/>
                  </a:lnTo>
                  <a:lnTo>
                    <a:pt x="64818" y="272323"/>
                  </a:lnTo>
                  <a:lnTo>
                    <a:pt x="75531" y="284421"/>
                  </a:lnTo>
                  <a:lnTo>
                    <a:pt x="86640" y="295823"/>
                  </a:lnTo>
                  <a:lnTo>
                    <a:pt x="97489" y="307616"/>
                  </a:lnTo>
                  <a:lnTo>
                    <a:pt x="107424" y="320886"/>
                  </a:lnTo>
                  <a:lnTo>
                    <a:pt x="115587" y="336993"/>
                  </a:lnTo>
                  <a:lnTo>
                    <a:pt x="120826" y="355520"/>
                  </a:lnTo>
                  <a:lnTo>
                    <a:pt x="122065" y="374889"/>
                  </a:lnTo>
                  <a:lnTo>
                    <a:pt x="118230" y="393523"/>
                  </a:lnTo>
                  <a:lnTo>
                    <a:pt x="109819" y="408204"/>
                  </a:lnTo>
                  <a:lnTo>
                    <a:pt x="98612" y="418822"/>
                  </a:lnTo>
                  <a:lnTo>
                    <a:pt x="85949" y="427141"/>
                  </a:lnTo>
                  <a:lnTo>
                    <a:pt x="73174" y="434925"/>
                  </a:lnTo>
                  <a:lnTo>
                    <a:pt x="52171" y="452541"/>
                  </a:lnTo>
                  <a:lnTo>
                    <a:pt x="18909" y="503577"/>
                  </a:lnTo>
                  <a:lnTo>
                    <a:pt x="1629" y="568732"/>
                  </a:lnTo>
                  <a:lnTo>
                    <a:pt x="0" y="603464"/>
                  </a:lnTo>
                  <a:lnTo>
                    <a:pt x="3052" y="637780"/>
                  </a:lnTo>
                  <a:lnTo>
                    <a:pt x="10757" y="670300"/>
                  </a:lnTo>
                  <a:lnTo>
                    <a:pt x="12380" y="675117"/>
                  </a:lnTo>
                  <a:lnTo>
                    <a:pt x="16338" y="678614"/>
                  </a:lnTo>
                  <a:lnTo>
                    <a:pt x="19500" y="677336"/>
                  </a:lnTo>
                  <a:lnTo>
                    <a:pt x="381992" y="501991"/>
                  </a:lnTo>
                  <a:lnTo>
                    <a:pt x="385217" y="495625"/>
                  </a:lnTo>
                  <a:lnTo>
                    <a:pt x="385594" y="488065"/>
                  </a:lnTo>
                  <a:lnTo>
                    <a:pt x="383970" y="455993"/>
                  </a:lnTo>
                  <a:lnTo>
                    <a:pt x="366378" y="397975"/>
                  </a:lnTo>
                  <a:lnTo>
                    <a:pt x="332841" y="357884"/>
                  </a:lnTo>
                  <a:lnTo>
                    <a:pt x="290059" y="343727"/>
                  </a:lnTo>
                  <a:lnTo>
                    <a:pt x="267911" y="347388"/>
                  </a:lnTo>
                  <a:lnTo>
                    <a:pt x="253857" y="352781"/>
                  </a:lnTo>
                  <a:lnTo>
                    <a:pt x="246796" y="354930"/>
                  </a:lnTo>
                  <a:lnTo>
                    <a:pt x="208468" y="331703"/>
                  </a:lnTo>
                  <a:lnTo>
                    <a:pt x="202591" y="306640"/>
                  </a:lnTo>
                  <a:lnTo>
                    <a:pt x="202876" y="293164"/>
                  </a:lnTo>
                  <a:lnTo>
                    <a:pt x="205369" y="280092"/>
                  </a:lnTo>
                  <a:lnTo>
                    <a:pt x="206824" y="279129"/>
                  </a:lnTo>
                  <a:lnTo>
                    <a:pt x="213734" y="253603"/>
                  </a:lnTo>
                  <a:lnTo>
                    <a:pt x="218824" y="227269"/>
                  </a:lnTo>
                  <a:lnTo>
                    <a:pt x="222053" y="200405"/>
                  </a:lnTo>
                  <a:lnTo>
                    <a:pt x="223379" y="173289"/>
                  </a:lnTo>
                  <a:lnTo>
                    <a:pt x="221800" y="135630"/>
                  </a:lnTo>
                  <a:lnTo>
                    <a:pt x="205265" y="65519"/>
                  </a:lnTo>
                  <a:lnTo>
                    <a:pt x="169081" y="14541"/>
                  </a:lnTo>
                  <a:lnTo>
                    <a:pt x="144890" y="1866"/>
                  </a:lnTo>
                  <a:lnTo>
                    <a:pt x="119359" y="0"/>
                  </a:lnTo>
                  <a:close/>
                </a:path>
              </a:pathLst>
            </a:custGeom>
            <a:solidFill>
              <a:srgbClr val="FFFFFF"/>
            </a:solidFill>
          </p:spPr>
          <p:txBody>
            <a:bodyPr wrap="square" lIns="0" tIns="0" rIns="0" bIns="0" rtlCol="0"/>
            <a:lstStyle/>
            <a:p>
              <a:endParaRPr dirty="0"/>
            </a:p>
          </p:txBody>
        </p:sp>
        <p:sp>
          <p:nvSpPr>
            <p:cNvPr id="24" name="object 24"/>
            <p:cNvSpPr/>
            <p:nvPr/>
          </p:nvSpPr>
          <p:spPr>
            <a:xfrm>
              <a:off x="5217909" y="3067094"/>
              <a:ext cx="1633220" cy="848994"/>
            </a:xfrm>
            <a:custGeom>
              <a:avLst/>
              <a:gdLst/>
              <a:ahLst/>
              <a:cxnLst/>
              <a:rect l="l" t="t" r="r" b="b"/>
              <a:pathLst>
                <a:path w="1633220" h="848995">
                  <a:moveTo>
                    <a:pt x="1527606" y="21894"/>
                  </a:moveTo>
                  <a:lnTo>
                    <a:pt x="1524444" y="12319"/>
                  </a:lnTo>
                  <a:lnTo>
                    <a:pt x="1517421" y="4483"/>
                  </a:lnTo>
                  <a:lnTo>
                    <a:pt x="1508480" y="457"/>
                  </a:lnTo>
                  <a:lnTo>
                    <a:pt x="1498561" y="0"/>
                  </a:lnTo>
                  <a:lnTo>
                    <a:pt x="1488630" y="2933"/>
                  </a:lnTo>
                  <a:lnTo>
                    <a:pt x="12547" y="701878"/>
                  </a:lnTo>
                  <a:lnTo>
                    <a:pt x="4749" y="708418"/>
                  </a:lnTo>
                  <a:lnTo>
                    <a:pt x="546" y="717765"/>
                  </a:lnTo>
                  <a:lnTo>
                    <a:pt x="0" y="728116"/>
                  </a:lnTo>
                  <a:lnTo>
                    <a:pt x="3149" y="737692"/>
                  </a:lnTo>
                  <a:lnTo>
                    <a:pt x="10172" y="745528"/>
                  </a:lnTo>
                  <a:lnTo>
                    <a:pt x="19113" y="749566"/>
                  </a:lnTo>
                  <a:lnTo>
                    <a:pt x="29032" y="750011"/>
                  </a:lnTo>
                  <a:lnTo>
                    <a:pt x="38963" y="747077"/>
                  </a:lnTo>
                  <a:lnTo>
                    <a:pt x="1515059" y="48133"/>
                  </a:lnTo>
                  <a:lnTo>
                    <a:pt x="1522857" y="41605"/>
                  </a:lnTo>
                  <a:lnTo>
                    <a:pt x="1527048" y="32258"/>
                  </a:lnTo>
                  <a:lnTo>
                    <a:pt x="1527606" y="21894"/>
                  </a:lnTo>
                  <a:close/>
                </a:path>
                <a:path w="1633220" h="848995">
                  <a:moveTo>
                    <a:pt x="1546644" y="167017"/>
                  </a:moveTo>
                  <a:lnTo>
                    <a:pt x="1543113" y="148450"/>
                  </a:lnTo>
                  <a:lnTo>
                    <a:pt x="1528483" y="135928"/>
                  </a:lnTo>
                  <a:lnTo>
                    <a:pt x="1507680" y="137947"/>
                  </a:lnTo>
                  <a:lnTo>
                    <a:pt x="1416443" y="187312"/>
                  </a:lnTo>
                  <a:lnTo>
                    <a:pt x="1324914" y="236181"/>
                  </a:lnTo>
                  <a:lnTo>
                    <a:pt x="1233131" y="284530"/>
                  </a:lnTo>
                  <a:lnTo>
                    <a:pt x="1141082" y="332397"/>
                  </a:lnTo>
                  <a:lnTo>
                    <a:pt x="1048778" y="379742"/>
                  </a:lnTo>
                  <a:lnTo>
                    <a:pt x="956208" y="426567"/>
                  </a:lnTo>
                  <a:lnTo>
                    <a:pt x="863371" y="472897"/>
                  </a:lnTo>
                  <a:lnTo>
                    <a:pt x="770280" y="518706"/>
                  </a:lnTo>
                  <a:lnTo>
                    <a:pt x="676948" y="563994"/>
                  </a:lnTo>
                  <a:lnTo>
                    <a:pt x="581202" y="609777"/>
                  </a:lnTo>
                  <a:lnTo>
                    <a:pt x="485203" y="655015"/>
                  </a:lnTo>
                  <a:lnTo>
                    <a:pt x="437121" y="677443"/>
                  </a:lnTo>
                  <a:lnTo>
                    <a:pt x="429298" y="683958"/>
                  </a:lnTo>
                  <a:lnTo>
                    <a:pt x="425119" y="693318"/>
                  </a:lnTo>
                  <a:lnTo>
                    <a:pt x="424586" y="703707"/>
                  </a:lnTo>
                  <a:lnTo>
                    <a:pt x="427723" y="713270"/>
                  </a:lnTo>
                  <a:lnTo>
                    <a:pt x="434759" y="721118"/>
                  </a:lnTo>
                  <a:lnTo>
                    <a:pt x="443687" y="725131"/>
                  </a:lnTo>
                  <a:lnTo>
                    <a:pt x="453593" y="725551"/>
                  </a:lnTo>
                  <a:lnTo>
                    <a:pt x="463537" y="722642"/>
                  </a:lnTo>
                  <a:lnTo>
                    <a:pt x="557504" y="678675"/>
                  </a:lnTo>
                  <a:lnTo>
                    <a:pt x="651230" y="634199"/>
                  </a:lnTo>
                  <a:lnTo>
                    <a:pt x="744715" y="589203"/>
                  </a:lnTo>
                  <a:lnTo>
                    <a:pt x="837946" y="543687"/>
                  </a:lnTo>
                  <a:lnTo>
                    <a:pt x="930922" y="497662"/>
                  </a:lnTo>
                  <a:lnTo>
                    <a:pt x="1023632" y="451116"/>
                  </a:lnTo>
                  <a:lnTo>
                    <a:pt x="1116101" y="404063"/>
                  </a:lnTo>
                  <a:lnTo>
                    <a:pt x="1208303" y="356489"/>
                  </a:lnTo>
                  <a:lnTo>
                    <a:pt x="1300238" y="308406"/>
                  </a:lnTo>
                  <a:lnTo>
                    <a:pt x="1393990" y="258699"/>
                  </a:lnTo>
                  <a:lnTo>
                    <a:pt x="1487474" y="208470"/>
                  </a:lnTo>
                  <a:lnTo>
                    <a:pt x="1534109" y="183159"/>
                  </a:lnTo>
                  <a:lnTo>
                    <a:pt x="1546644" y="167017"/>
                  </a:lnTo>
                  <a:close/>
                </a:path>
                <a:path w="1633220" h="848995">
                  <a:moveTo>
                    <a:pt x="1633029" y="297141"/>
                  </a:moveTo>
                  <a:lnTo>
                    <a:pt x="1629308" y="278193"/>
                  </a:lnTo>
                  <a:lnTo>
                    <a:pt x="1614919" y="266026"/>
                  </a:lnTo>
                  <a:lnTo>
                    <a:pt x="1594751" y="269138"/>
                  </a:lnTo>
                  <a:lnTo>
                    <a:pt x="1552803" y="295503"/>
                  </a:lnTo>
                  <a:lnTo>
                    <a:pt x="1510614" y="321487"/>
                  </a:lnTo>
                  <a:lnTo>
                    <a:pt x="1468183" y="347091"/>
                  </a:lnTo>
                  <a:lnTo>
                    <a:pt x="1425536" y="372313"/>
                  </a:lnTo>
                  <a:lnTo>
                    <a:pt x="1382649" y="397154"/>
                  </a:lnTo>
                  <a:lnTo>
                    <a:pt x="1339545" y="421601"/>
                  </a:lnTo>
                  <a:lnTo>
                    <a:pt x="1296212" y="445643"/>
                  </a:lnTo>
                  <a:lnTo>
                    <a:pt x="1252664" y="469303"/>
                  </a:lnTo>
                  <a:lnTo>
                    <a:pt x="1208900" y="492556"/>
                  </a:lnTo>
                  <a:lnTo>
                    <a:pt x="1164932" y="515416"/>
                  </a:lnTo>
                  <a:lnTo>
                    <a:pt x="1120749" y="537870"/>
                  </a:lnTo>
                  <a:lnTo>
                    <a:pt x="1076363" y="559904"/>
                  </a:lnTo>
                  <a:lnTo>
                    <a:pt x="1031773" y="581533"/>
                  </a:lnTo>
                  <a:lnTo>
                    <a:pt x="986993" y="602754"/>
                  </a:lnTo>
                  <a:lnTo>
                    <a:pt x="942009" y="623544"/>
                  </a:lnTo>
                  <a:lnTo>
                    <a:pt x="896848" y="643928"/>
                  </a:lnTo>
                  <a:lnTo>
                    <a:pt x="851484" y="663879"/>
                  </a:lnTo>
                  <a:lnTo>
                    <a:pt x="805942" y="683412"/>
                  </a:lnTo>
                  <a:lnTo>
                    <a:pt x="760222" y="702500"/>
                  </a:lnTo>
                  <a:lnTo>
                    <a:pt x="711161" y="722439"/>
                  </a:lnTo>
                  <a:lnTo>
                    <a:pt x="661911" y="741883"/>
                  </a:lnTo>
                  <a:lnTo>
                    <a:pt x="612482" y="760857"/>
                  </a:lnTo>
                  <a:lnTo>
                    <a:pt x="562851" y="779348"/>
                  </a:lnTo>
                  <a:lnTo>
                    <a:pt x="513054" y="797356"/>
                  </a:lnTo>
                  <a:lnTo>
                    <a:pt x="504037" y="802373"/>
                  </a:lnTo>
                  <a:lnTo>
                    <a:pt x="497446" y="809853"/>
                  </a:lnTo>
                  <a:lnTo>
                    <a:pt x="494106" y="819137"/>
                  </a:lnTo>
                  <a:lnTo>
                    <a:pt x="494779" y="829551"/>
                  </a:lnTo>
                  <a:lnTo>
                    <a:pt x="499427" y="838517"/>
                  </a:lnTo>
                  <a:lnTo>
                    <a:pt x="507199" y="845312"/>
                  </a:lnTo>
                  <a:lnTo>
                    <a:pt x="516813" y="848804"/>
                  </a:lnTo>
                  <a:lnTo>
                    <a:pt x="526986" y="847839"/>
                  </a:lnTo>
                  <a:lnTo>
                    <a:pt x="574027" y="830834"/>
                  </a:lnTo>
                  <a:lnTo>
                    <a:pt x="620903" y="813409"/>
                  </a:lnTo>
                  <a:lnTo>
                    <a:pt x="667626" y="795553"/>
                  </a:lnTo>
                  <a:lnTo>
                    <a:pt x="714171" y="777278"/>
                  </a:lnTo>
                  <a:lnTo>
                    <a:pt x="760564" y="758583"/>
                  </a:lnTo>
                  <a:lnTo>
                    <a:pt x="806780" y="739457"/>
                  </a:lnTo>
                  <a:lnTo>
                    <a:pt x="852817" y="719924"/>
                  </a:lnTo>
                  <a:lnTo>
                    <a:pt x="898690" y="699973"/>
                  </a:lnTo>
                  <a:lnTo>
                    <a:pt x="944359" y="679589"/>
                  </a:lnTo>
                  <a:lnTo>
                    <a:pt x="989850" y="658799"/>
                  </a:lnTo>
                  <a:lnTo>
                    <a:pt x="1035151" y="637603"/>
                  </a:lnTo>
                  <a:lnTo>
                    <a:pt x="1080249" y="615988"/>
                  </a:lnTo>
                  <a:lnTo>
                    <a:pt x="1125156" y="593953"/>
                  </a:lnTo>
                  <a:lnTo>
                    <a:pt x="1169847" y="571512"/>
                  </a:lnTo>
                  <a:lnTo>
                    <a:pt x="1214335" y="548665"/>
                  </a:lnTo>
                  <a:lnTo>
                    <a:pt x="1258620" y="525399"/>
                  </a:lnTo>
                  <a:lnTo>
                    <a:pt x="1302677" y="501726"/>
                  </a:lnTo>
                  <a:lnTo>
                    <a:pt x="1346517" y="477659"/>
                  </a:lnTo>
                  <a:lnTo>
                    <a:pt x="1390129" y="453186"/>
                  </a:lnTo>
                  <a:lnTo>
                    <a:pt x="1436890" y="426339"/>
                  </a:lnTo>
                  <a:lnTo>
                    <a:pt x="1483372" y="399021"/>
                  </a:lnTo>
                  <a:lnTo>
                    <a:pt x="1529575" y="371246"/>
                  </a:lnTo>
                  <a:lnTo>
                    <a:pt x="1575511" y="343014"/>
                  </a:lnTo>
                  <a:lnTo>
                    <a:pt x="1621167" y="314350"/>
                  </a:lnTo>
                  <a:lnTo>
                    <a:pt x="1633029" y="297141"/>
                  </a:lnTo>
                  <a:close/>
                </a:path>
              </a:pathLst>
            </a:custGeom>
            <a:solidFill>
              <a:srgbClr val="B1B1B1"/>
            </a:solidFill>
          </p:spPr>
          <p:txBody>
            <a:bodyPr wrap="square" lIns="0" tIns="0" rIns="0" bIns="0" rtlCol="0"/>
            <a:lstStyle/>
            <a:p>
              <a:endParaRPr dirty="0"/>
            </a:p>
          </p:txBody>
        </p:sp>
        <p:sp>
          <p:nvSpPr>
            <p:cNvPr id="25" name="object 25"/>
            <p:cNvSpPr/>
            <p:nvPr/>
          </p:nvSpPr>
          <p:spPr>
            <a:xfrm>
              <a:off x="5809881" y="3588187"/>
              <a:ext cx="1437005" cy="1264920"/>
            </a:xfrm>
            <a:custGeom>
              <a:avLst/>
              <a:gdLst/>
              <a:ahLst/>
              <a:cxnLst/>
              <a:rect l="l" t="t" r="r" b="b"/>
              <a:pathLst>
                <a:path w="1437004" h="1264920">
                  <a:moveTo>
                    <a:pt x="1236916" y="120319"/>
                  </a:moveTo>
                  <a:lnTo>
                    <a:pt x="1233360" y="110921"/>
                  </a:lnTo>
                  <a:lnTo>
                    <a:pt x="1226553" y="101523"/>
                  </a:lnTo>
                  <a:lnTo>
                    <a:pt x="1181404" y="39281"/>
                  </a:lnTo>
                  <a:lnTo>
                    <a:pt x="1162240" y="12852"/>
                  </a:lnTo>
                  <a:lnTo>
                    <a:pt x="1155026" y="5511"/>
                  </a:lnTo>
                  <a:lnTo>
                    <a:pt x="1146162" y="952"/>
                  </a:lnTo>
                  <a:lnTo>
                    <a:pt x="1136383" y="0"/>
                  </a:lnTo>
                  <a:lnTo>
                    <a:pt x="1126426" y="3467"/>
                  </a:lnTo>
                  <a:lnTo>
                    <a:pt x="959231" y="104165"/>
                  </a:lnTo>
                  <a:lnTo>
                    <a:pt x="874953" y="153365"/>
                  </a:lnTo>
                  <a:lnTo>
                    <a:pt x="832548" y="177495"/>
                  </a:lnTo>
                  <a:lnTo>
                    <a:pt x="789901" y="201218"/>
                  </a:lnTo>
                  <a:lnTo>
                    <a:pt x="747001" y="224485"/>
                  </a:lnTo>
                  <a:lnTo>
                    <a:pt x="698525" y="249986"/>
                  </a:lnTo>
                  <a:lnTo>
                    <a:pt x="649655" y="274739"/>
                  </a:lnTo>
                  <a:lnTo>
                    <a:pt x="600379" y="298653"/>
                  </a:lnTo>
                  <a:lnTo>
                    <a:pt x="550659" y="321652"/>
                  </a:lnTo>
                  <a:lnTo>
                    <a:pt x="501764" y="342849"/>
                  </a:lnTo>
                  <a:lnTo>
                    <a:pt x="452450" y="362864"/>
                  </a:lnTo>
                  <a:lnTo>
                    <a:pt x="402780" y="382016"/>
                  </a:lnTo>
                  <a:lnTo>
                    <a:pt x="308610" y="417258"/>
                  </a:lnTo>
                  <a:lnTo>
                    <a:pt x="264756" y="435025"/>
                  </a:lnTo>
                  <a:lnTo>
                    <a:pt x="221754" y="454647"/>
                  </a:lnTo>
                  <a:lnTo>
                    <a:pt x="180073" y="476821"/>
                  </a:lnTo>
                  <a:lnTo>
                    <a:pt x="153390" y="493839"/>
                  </a:lnTo>
                  <a:lnTo>
                    <a:pt x="153390" y="498665"/>
                  </a:lnTo>
                  <a:lnTo>
                    <a:pt x="143522" y="500773"/>
                  </a:lnTo>
                  <a:lnTo>
                    <a:pt x="153390" y="498665"/>
                  </a:lnTo>
                  <a:lnTo>
                    <a:pt x="153390" y="493839"/>
                  </a:lnTo>
                  <a:lnTo>
                    <a:pt x="140182" y="502246"/>
                  </a:lnTo>
                  <a:lnTo>
                    <a:pt x="137909" y="504469"/>
                  </a:lnTo>
                  <a:lnTo>
                    <a:pt x="134874" y="506476"/>
                  </a:lnTo>
                  <a:lnTo>
                    <a:pt x="128943" y="514781"/>
                  </a:lnTo>
                  <a:lnTo>
                    <a:pt x="128333" y="518299"/>
                  </a:lnTo>
                  <a:lnTo>
                    <a:pt x="128308" y="518515"/>
                  </a:lnTo>
                  <a:lnTo>
                    <a:pt x="127215" y="524840"/>
                  </a:lnTo>
                  <a:lnTo>
                    <a:pt x="127469" y="527888"/>
                  </a:lnTo>
                  <a:lnTo>
                    <a:pt x="127508" y="528320"/>
                  </a:lnTo>
                  <a:lnTo>
                    <a:pt x="138899" y="666242"/>
                  </a:lnTo>
                  <a:lnTo>
                    <a:pt x="143154" y="679602"/>
                  </a:lnTo>
                  <a:lnTo>
                    <a:pt x="152273" y="688682"/>
                  </a:lnTo>
                  <a:lnTo>
                    <a:pt x="164566" y="692188"/>
                  </a:lnTo>
                  <a:lnTo>
                    <a:pt x="178295" y="688848"/>
                  </a:lnTo>
                  <a:lnTo>
                    <a:pt x="221894" y="666242"/>
                  </a:lnTo>
                  <a:lnTo>
                    <a:pt x="1095209" y="213487"/>
                  </a:lnTo>
                  <a:lnTo>
                    <a:pt x="1159141" y="181343"/>
                  </a:lnTo>
                  <a:lnTo>
                    <a:pt x="1191006" y="164947"/>
                  </a:lnTo>
                  <a:lnTo>
                    <a:pt x="1222235" y="147637"/>
                  </a:lnTo>
                  <a:lnTo>
                    <a:pt x="1222794" y="147307"/>
                  </a:lnTo>
                  <a:lnTo>
                    <a:pt x="1223391" y="147040"/>
                  </a:lnTo>
                  <a:lnTo>
                    <a:pt x="1223962" y="146735"/>
                  </a:lnTo>
                  <a:lnTo>
                    <a:pt x="1231493" y="140131"/>
                  </a:lnTo>
                  <a:lnTo>
                    <a:pt x="1232852" y="137337"/>
                  </a:lnTo>
                  <a:lnTo>
                    <a:pt x="1236052" y="130695"/>
                  </a:lnTo>
                  <a:lnTo>
                    <a:pt x="1236916" y="120319"/>
                  </a:lnTo>
                  <a:close/>
                </a:path>
                <a:path w="1437004" h="1264920">
                  <a:moveTo>
                    <a:pt x="1395069" y="623963"/>
                  </a:moveTo>
                  <a:lnTo>
                    <a:pt x="1391450" y="605180"/>
                  </a:lnTo>
                  <a:lnTo>
                    <a:pt x="1376946" y="592861"/>
                  </a:lnTo>
                  <a:lnTo>
                    <a:pt x="1356487" y="595515"/>
                  </a:lnTo>
                  <a:lnTo>
                    <a:pt x="1311033" y="622388"/>
                  </a:lnTo>
                  <a:lnTo>
                    <a:pt x="1265440" y="649046"/>
                  </a:lnTo>
                  <a:lnTo>
                    <a:pt x="1219733" y="675462"/>
                  </a:lnTo>
                  <a:lnTo>
                    <a:pt x="1173886" y="701675"/>
                  </a:lnTo>
                  <a:lnTo>
                    <a:pt x="1127912" y="727646"/>
                  </a:lnTo>
                  <a:lnTo>
                    <a:pt x="1081811" y="753402"/>
                  </a:lnTo>
                  <a:lnTo>
                    <a:pt x="1035596" y="778929"/>
                  </a:lnTo>
                  <a:lnTo>
                    <a:pt x="989241" y="804214"/>
                  </a:lnTo>
                  <a:lnTo>
                    <a:pt x="942759" y="829284"/>
                  </a:lnTo>
                  <a:lnTo>
                    <a:pt x="896162" y="854125"/>
                  </a:lnTo>
                  <a:lnTo>
                    <a:pt x="853249" y="876731"/>
                  </a:lnTo>
                  <a:lnTo>
                    <a:pt x="810234" y="899160"/>
                  </a:lnTo>
                  <a:lnTo>
                    <a:pt x="767118" y="921385"/>
                  </a:lnTo>
                  <a:lnTo>
                    <a:pt x="723900" y="943419"/>
                  </a:lnTo>
                  <a:lnTo>
                    <a:pt x="680593" y="965263"/>
                  </a:lnTo>
                  <a:lnTo>
                    <a:pt x="637184" y="986917"/>
                  </a:lnTo>
                  <a:lnTo>
                    <a:pt x="593674" y="1008380"/>
                  </a:lnTo>
                  <a:lnTo>
                    <a:pt x="550075" y="1029639"/>
                  </a:lnTo>
                  <a:lnTo>
                    <a:pt x="506387" y="1050709"/>
                  </a:lnTo>
                  <a:lnTo>
                    <a:pt x="462597" y="1071575"/>
                  </a:lnTo>
                  <a:lnTo>
                    <a:pt x="418719" y="1092263"/>
                  </a:lnTo>
                  <a:lnTo>
                    <a:pt x="373164" y="1113485"/>
                  </a:lnTo>
                  <a:lnTo>
                    <a:pt x="327507" y="1134491"/>
                  </a:lnTo>
                  <a:lnTo>
                    <a:pt x="281749" y="1155293"/>
                  </a:lnTo>
                  <a:lnTo>
                    <a:pt x="235902" y="1175893"/>
                  </a:lnTo>
                  <a:lnTo>
                    <a:pt x="189966" y="1196289"/>
                  </a:lnTo>
                  <a:lnTo>
                    <a:pt x="143941" y="1216469"/>
                  </a:lnTo>
                  <a:lnTo>
                    <a:pt x="136080" y="1222883"/>
                  </a:lnTo>
                  <a:lnTo>
                    <a:pt x="131914" y="1232306"/>
                  </a:lnTo>
                  <a:lnTo>
                    <a:pt x="131419" y="1242771"/>
                  </a:lnTo>
                  <a:lnTo>
                    <a:pt x="134543" y="1252283"/>
                  </a:lnTo>
                  <a:lnTo>
                    <a:pt x="141605" y="1260195"/>
                  </a:lnTo>
                  <a:lnTo>
                    <a:pt x="150495" y="1264119"/>
                  </a:lnTo>
                  <a:lnTo>
                    <a:pt x="160362" y="1264475"/>
                  </a:lnTo>
                  <a:lnTo>
                    <a:pt x="170357" y="1261668"/>
                  </a:lnTo>
                  <a:lnTo>
                    <a:pt x="219138" y="1240269"/>
                  </a:lnTo>
                  <a:lnTo>
                    <a:pt x="267830" y="1218641"/>
                  </a:lnTo>
                  <a:lnTo>
                    <a:pt x="316407" y="1196771"/>
                  </a:lnTo>
                  <a:lnTo>
                    <a:pt x="364883" y="1174673"/>
                  </a:lnTo>
                  <a:lnTo>
                    <a:pt x="413245" y="1152334"/>
                  </a:lnTo>
                  <a:lnTo>
                    <a:pt x="461505" y="1129779"/>
                  </a:lnTo>
                  <a:lnTo>
                    <a:pt x="509651" y="1106970"/>
                  </a:lnTo>
                  <a:lnTo>
                    <a:pt x="557695" y="1083945"/>
                  </a:lnTo>
                  <a:lnTo>
                    <a:pt x="605612" y="1060678"/>
                  </a:lnTo>
                  <a:lnTo>
                    <a:pt x="653427" y="1037170"/>
                  </a:lnTo>
                  <a:lnTo>
                    <a:pt x="701078" y="1013460"/>
                  </a:lnTo>
                  <a:lnTo>
                    <a:pt x="748614" y="989507"/>
                  </a:lnTo>
                  <a:lnTo>
                    <a:pt x="796036" y="965327"/>
                  </a:lnTo>
                  <a:lnTo>
                    <a:pt x="843330" y="940904"/>
                  </a:lnTo>
                  <a:lnTo>
                    <a:pt x="890511" y="916266"/>
                  </a:lnTo>
                  <a:lnTo>
                    <a:pt x="937564" y="891387"/>
                  </a:lnTo>
                  <a:lnTo>
                    <a:pt x="984491" y="866267"/>
                  </a:lnTo>
                  <a:lnTo>
                    <a:pt x="1031303" y="840930"/>
                  </a:lnTo>
                  <a:lnTo>
                    <a:pt x="1077976" y="815352"/>
                  </a:lnTo>
                  <a:lnTo>
                    <a:pt x="1124534" y="789546"/>
                  </a:lnTo>
                  <a:lnTo>
                    <a:pt x="1167879" y="765238"/>
                  </a:lnTo>
                  <a:lnTo>
                    <a:pt x="1211122" y="740740"/>
                  </a:lnTo>
                  <a:lnTo>
                    <a:pt x="1254239" y="716026"/>
                  </a:lnTo>
                  <a:lnTo>
                    <a:pt x="1297254" y="691121"/>
                  </a:lnTo>
                  <a:lnTo>
                    <a:pt x="1340142" y="666013"/>
                  </a:lnTo>
                  <a:lnTo>
                    <a:pt x="1382915" y="640715"/>
                  </a:lnTo>
                  <a:lnTo>
                    <a:pt x="1395069" y="623963"/>
                  </a:lnTo>
                  <a:close/>
                </a:path>
                <a:path w="1437004" h="1264920">
                  <a:moveTo>
                    <a:pt x="1436801" y="375831"/>
                  </a:moveTo>
                  <a:lnTo>
                    <a:pt x="1433334" y="357428"/>
                  </a:lnTo>
                  <a:lnTo>
                    <a:pt x="1418615" y="344754"/>
                  </a:lnTo>
                  <a:lnTo>
                    <a:pt x="1397609" y="346290"/>
                  </a:lnTo>
                  <a:lnTo>
                    <a:pt x="1129334" y="482231"/>
                  </a:lnTo>
                  <a:lnTo>
                    <a:pt x="860412" y="616902"/>
                  </a:lnTo>
                  <a:lnTo>
                    <a:pt x="590550" y="750430"/>
                  </a:lnTo>
                  <a:lnTo>
                    <a:pt x="320052" y="882650"/>
                  </a:lnTo>
                  <a:lnTo>
                    <a:pt x="56527" y="1009942"/>
                  </a:lnTo>
                  <a:lnTo>
                    <a:pt x="12547" y="1031036"/>
                  </a:lnTo>
                  <a:lnTo>
                    <a:pt x="4749" y="1037602"/>
                  </a:lnTo>
                  <a:lnTo>
                    <a:pt x="558" y="1046937"/>
                  </a:lnTo>
                  <a:lnTo>
                    <a:pt x="0" y="1057275"/>
                  </a:lnTo>
                  <a:lnTo>
                    <a:pt x="3162" y="1066863"/>
                  </a:lnTo>
                  <a:lnTo>
                    <a:pt x="10172" y="1074686"/>
                  </a:lnTo>
                  <a:lnTo>
                    <a:pt x="19126" y="1078738"/>
                  </a:lnTo>
                  <a:lnTo>
                    <a:pt x="29044" y="1079195"/>
                  </a:lnTo>
                  <a:lnTo>
                    <a:pt x="38976" y="1076236"/>
                  </a:lnTo>
                  <a:lnTo>
                    <a:pt x="310337" y="945400"/>
                  </a:lnTo>
                  <a:lnTo>
                    <a:pt x="581088" y="813269"/>
                  </a:lnTo>
                  <a:lnTo>
                    <a:pt x="850912" y="679970"/>
                  </a:lnTo>
                  <a:lnTo>
                    <a:pt x="1120089" y="545401"/>
                  </a:lnTo>
                  <a:lnTo>
                    <a:pt x="1380667" y="413575"/>
                  </a:lnTo>
                  <a:lnTo>
                    <a:pt x="1424038" y="391490"/>
                  </a:lnTo>
                  <a:lnTo>
                    <a:pt x="1436801" y="375831"/>
                  </a:lnTo>
                  <a:close/>
                </a:path>
              </a:pathLst>
            </a:custGeom>
            <a:solidFill>
              <a:srgbClr val="DADADA"/>
            </a:solidFill>
          </p:spPr>
          <p:txBody>
            <a:bodyPr wrap="square" lIns="0" tIns="0" rIns="0" bIns="0" rtlCol="0"/>
            <a:lstStyle/>
            <a:p>
              <a:endParaRPr dirty="0"/>
            </a:p>
          </p:txBody>
        </p:sp>
      </p:grpSp>
      <p:pic>
        <p:nvPicPr>
          <p:cNvPr id="33" name="object 16">
            <a:extLst>
              <a:ext uri="{FF2B5EF4-FFF2-40B4-BE49-F238E27FC236}">
                <a16:creationId xmlns:a16="http://schemas.microsoft.com/office/drawing/2014/main" id="{174D7FD0-6AE7-A28F-0C84-6D986C06CA59}"/>
              </a:ext>
            </a:extLst>
          </p:cNvPr>
          <p:cNvPicPr/>
          <p:nvPr/>
        </p:nvPicPr>
        <p:blipFill>
          <a:blip r:embed="rId7" cstate="print"/>
          <a:stretch>
            <a:fillRect/>
          </a:stretch>
        </p:blipFill>
        <p:spPr>
          <a:xfrm>
            <a:off x="2522638" y="2277268"/>
            <a:ext cx="17415904" cy="9023831"/>
          </a:xfrm>
          <a:prstGeom prst="rect">
            <a:avLst/>
          </a:prstGeom>
        </p:spPr>
      </p:pic>
      <p:sp>
        <p:nvSpPr>
          <p:cNvPr id="26" name="object 13">
            <a:extLst>
              <a:ext uri="{FF2B5EF4-FFF2-40B4-BE49-F238E27FC236}">
                <a16:creationId xmlns:a16="http://schemas.microsoft.com/office/drawing/2014/main" id="{6D87F160-900F-D310-1BFF-72FCBDC9F734}"/>
              </a:ext>
            </a:extLst>
          </p:cNvPr>
          <p:cNvSpPr txBox="1"/>
          <p:nvPr/>
        </p:nvSpPr>
        <p:spPr>
          <a:xfrm>
            <a:off x="11230590" y="3687938"/>
            <a:ext cx="8889567" cy="4025717"/>
          </a:xfrm>
          <a:prstGeom prst="rect">
            <a:avLst/>
          </a:prstGeom>
        </p:spPr>
        <p:txBody>
          <a:bodyPr vert="horz" wrap="square" lIns="0" tIns="16510" rIns="0" bIns="0" rtlCol="0">
            <a:spAutoFit/>
          </a:bodyPr>
          <a:lstStyle/>
          <a:p>
            <a:pPr marL="12700">
              <a:lnSpc>
                <a:spcPts val="10600"/>
              </a:lnSpc>
            </a:pPr>
            <a:endParaRPr lang="fr-FR" sz="8000" b="1" spc="-150" dirty="0">
              <a:latin typeface="Calibri"/>
              <a:cs typeface="Calibri"/>
            </a:endParaRPr>
          </a:p>
          <a:p>
            <a:pPr marL="12700">
              <a:lnSpc>
                <a:spcPts val="10600"/>
              </a:lnSpc>
            </a:pPr>
            <a:r>
              <a:rPr lang="fr-FR" sz="12000" b="1" spc="-150" dirty="0">
                <a:latin typeface="Calibri"/>
                <a:cs typeface="Calibri"/>
              </a:rPr>
              <a:t>  CAREER</a:t>
            </a:r>
            <a:endParaRPr lang="fr-FR" sz="8000" b="1" spc="-150" dirty="0">
              <a:latin typeface="Calibri"/>
              <a:cs typeface="Calibri"/>
            </a:endParaRPr>
          </a:p>
          <a:p>
            <a:pPr marL="12700">
              <a:lnSpc>
                <a:spcPts val="10600"/>
              </a:lnSpc>
            </a:pPr>
            <a:r>
              <a:rPr lang="fr-FR" sz="8000" b="1" spc="-150" dirty="0">
                <a:latin typeface="Calibri"/>
                <a:cs typeface="Calibri"/>
              </a:rPr>
              <a:t> in CYBERSECURITY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dirty="0"/>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7" name="object 17">
            <a:extLst>
              <a:ext uri="{FF2B5EF4-FFF2-40B4-BE49-F238E27FC236}">
                <a16:creationId xmlns:a16="http://schemas.microsoft.com/office/drawing/2014/main" id="{64DCCB92-27CE-7C36-DF1F-E5ED88A3BB74}"/>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2" name="object 9">
            <a:extLst>
              <a:ext uri="{FF2B5EF4-FFF2-40B4-BE49-F238E27FC236}">
                <a16:creationId xmlns:a16="http://schemas.microsoft.com/office/drawing/2014/main" id="{0E03CFC5-C781-4B3A-CC6A-740CED4F75FB}"/>
              </a:ext>
            </a:extLst>
          </p:cNvPr>
          <p:cNvSpPr txBox="1"/>
          <p:nvPr/>
        </p:nvSpPr>
        <p:spPr>
          <a:xfrm>
            <a:off x="1905000" y="3999748"/>
            <a:ext cx="2965450" cy="1593513"/>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p:txBody>
      </p:sp>
      <p:sp>
        <p:nvSpPr>
          <p:cNvPr id="13" name="object 2">
            <a:extLst>
              <a:ext uri="{FF2B5EF4-FFF2-40B4-BE49-F238E27FC236}">
                <a16:creationId xmlns:a16="http://schemas.microsoft.com/office/drawing/2014/main" id="{84BE4B85-A57E-C0FC-3B8E-1AB49223648C}"/>
              </a:ext>
            </a:extLst>
          </p:cNvPr>
          <p:cNvSpPr txBox="1"/>
          <p:nvPr/>
        </p:nvSpPr>
        <p:spPr>
          <a:xfrm>
            <a:off x="6520042" y="5234385"/>
            <a:ext cx="7167294" cy="1995418"/>
          </a:xfrm>
          <a:prstGeom prst="rect">
            <a:avLst/>
          </a:prstGeom>
        </p:spPr>
        <p:txBody>
          <a:bodyPr vert="horz" wrap="square" lIns="0" tIns="96520" rIns="0" bIns="0" rtlCol="0">
            <a:spAutoFit/>
          </a:bodyPr>
          <a:lstStyle/>
          <a:p>
            <a:pPr marL="894715" marR="887094" algn="ctr">
              <a:lnSpc>
                <a:spcPts val="7420"/>
              </a:lnSpc>
              <a:spcBef>
                <a:spcPts val="760"/>
              </a:spcBef>
            </a:pPr>
            <a:r>
              <a:rPr lang="fr-FR" sz="6600" b="1" spc="-150" dirty="0">
                <a:solidFill>
                  <a:srgbClr val="231F20"/>
                </a:solidFill>
                <a:latin typeface="Calibri"/>
                <a:cs typeface="Calibri"/>
              </a:rPr>
              <a:t>CYBERSECURITY ARCHITECT</a:t>
            </a:r>
            <a:endParaRPr lang="fr-FR" sz="6600" b="1" spc="-150" dirty="0">
              <a:latin typeface="Calibri"/>
              <a:cs typeface="Calibri"/>
            </a:endParaRPr>
          </a:p>
        </p:txBody>
      </p:sp>
      <p:sp>
        <p:nvSpPr>
          <p:cNvPr id="15" name="object 10">
            <a:extLst>
              <a:ext uri="{FF2B5EF4-FFF2-40B4-BE49-F238E27FC236}">
                <a16:creationId xmlns:a16="http://schemas.microsoft.com/office/drawing/2014/main" id="{9D8BA96B-C6A1-484E-FDBC-2B6B04621F9B}"/>
              </a:ext>
            </a:extLst>
          </p:cNvPr>
          <p:cNvSpPr txBox="1"/>
          <p:nvPr/>
        </p:nvSpPr>
        <p:spPr>
          <a:xfrm>
            <a:off x="15213258" y="4066036"/>
            <a:ext cx="3254375" cy="2739340"/>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CYBERSECURITYCONSULTANT </a:t>
            </a:r>
          </a:p>
          <a:p>
            <a:pPr marL="313690" marR="306070" indent="-635" algn="ctr">
              <a:lnSpc>
                <a:spcPts val="3260"/>
              </a:lnSpc>
              <a:spcBef>
                <a:spcPts val="790"/>
              </a:spcBef>
            </a:pPr>
            <a:r>
              <a:rPr lang="fr-FR" sz="3300" b="1" spc="-150" dirty="0">
                <a:solidFill>
                  <a:schemeClr val="accent6"/>
                </a:solidFill>
                <a:latin typeface="Calibri"/>
                <a:cs typeface="Calibri"/>
              </a:rPr>
              <a:t>INCIDENT RESPONSE ANALYST</a:t>
            </a:r>
          </a:p>
          <a:p>
            <a:pPr algn="ctr">
              <a:lnSpc>
                <a:spcPts val="3215"/>
              </a:lnSpc>
            </a:pPr>
            <a:endParaRPr lang="fr-FR" sz="3300" b="1" spc="-150" dirty="0">
              <a:solidFill>
                <a:schemeClr val="tx1"/>
              </a:solidFill>
              <a:latin typeface="Calibri"/>
              <a:cs typeface="Calibri"/>
            </a:endParaRPr>
          </a:p>
        </p:txBody>
      </p:sp>
      <p:sp>
        <p:nvSpPr>
          <p:cNvPr id="62" name="object 5">
            <a:extLst>
              <a:ext uri="{FF2B5EF4-FFF2-40B4-BE49-F238E27FC236}">
                <a16:creationId xmlns:a16="http://schemas.microsoft.com/office/drawing/2014/main" id="{D31424D1-6A8A-40C2-8B55-4F6A0D6607FC}"/>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2" name="object 37">
            <a:extLst>
              <a:ext uri="{FF2B5EF4-FFF2-40B4-BE49-F238E27FC236}">
                <a16:creationId xmlns:a16="http://schemas.microsoft.com/office/drawing/2014/main" id="{868666AA-9F85-D8ED-A984-162AFC84DA94}"/>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41BB6DA3-7216-36B1-876F-512B5384AAB2}"/>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12072343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33844" y="5238553"/>
            <a:ext cx="6126359" cy="1987082"/>
          </a:xfrm>
          <a:prstGeom prst="rect">
            <a:avLst/>
          </a:prstGeom>
        </p:spPr>
        <p:txBody>
          <a:bodyPr vert="horz" wrap="square" lIns="0" tIns="88265" rIns="0" bIns="0" rtlCol="0">
            <a:spAutoFit/>
          </a:bodyPr>
          <a:lstStyle/>
          <a:p>
            <a:pPr marL="12700" marR="5080" indent="665480" algn="ctr">
              <a:lnSpc>
                <a:spcPts val="7420"/>
              </a:lnSpc>
              <a:spcBef>
                <a:spcPts val="695"/>
              </a:spcBef>
            </a:pPr>
            <a:r>
              <a:rPr lang="fr-FR" sz="6600" b="1" spc="-150" dirty="0">
                <a:solidFill>
                  <a:schemeClr val="tx1"/>
                </a:solidFill>
                <a:latin typeface="Calibri"/>
                <a:cs typeface="Calibri"/>
              </a:rPr>
              <a:t>CYBERSECURITY  CRISIS MANAGER</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254375" cy="3688317"/>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accent6"/>
                </a:solidFill>
                <a:latin typeface="Calibri"/>
                <a:cs typeface="Calibri"/>
              </a:rPr>
              <a:t>CYBERSECURITY ARCHITECT</a:t>
            </a: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2593787"/>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accent6">
                    <a:lumMod val="75000"/>
                  </a:schemeClr>
                </a:solidFill>
                <a:latin typeface="Calibri"/>
                <a:cs typeface="Calibri"/>
              </a:rPr>
              <a:t>CYBERSECURITY ARCHITECT</a:t>
            </a:r>
          </a:p>
        </p:txBody>
      </p:sp>
      <p:sp>
        <p:nvSpPr>
          <p:cNvPr id="70" name="object 5">
            <a:extLst>
              <a:ext uri="{FF2B5EF4-FFF2-40B4-BE49-F238E27FC236}">
                <a16:creationId xmlns:a16="http://schemas.microsoft.com/office/drawing/2014/main" id="{13638DDB-4376-4B7C-A51C-FA40D6C8DAA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6" name="object 37">
            <a:extLst>
              <a:ext uri="{FF2B5EF4-FFF2-40B4-BE49-F238E27FC236}">
                <a16:creationId xmlns:a16="http://schemas.microsoft.com/office/drawing/2014/main" id="{E3BE2329-A009-B631-C581-CC10A3C863F5}"/>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16DF0EE0-452C-9990-8645-9D7C3072694D}"/>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1104790"/>
          </a:xfrm>
          <a:prstGeom prst="rect">
            <a:avLst/>
          </a:prstGeom>
        </p:spPr>
        <p:txBody>
          <a:bodyPr vert="horz" wrap="square" lIns="0" tIns="88265" rIns="0" bIns="0" rtlCol="0">
            <a:spAutoFit/>
          </a:bodyPr>
          <a:lstStyle/>
          <a:p>
            <a:pPr marL="12700" algn="ctr">
              <a:lnSpc>
                <a:spcPct val="100000"/>
              </a:lnSpc>
              <a:spcBef>
                <a:spcPts val="95"/>
              </a:spcBef>
            </a:pPr>
            <a:r>
              <a:rPr lang="fr-FR" sz="6600" b="1" spc="-150" dirty="0">
                <a:solidFill>
                  <a:srgbClr val="231F20"/>
                </a:solidFill>
                <a:latin typeface="Calibri"/>
                <a:cs typeface="Calibri"/>
              </a:rPr>
              <a:t>CRYPTOLOGIST</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163080"/>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 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tx1"/>
                </a:solidFill>
                <a:latin typeface="Calibri"/>
                <a:cs typeface="Calibri"/>
              </a:rPr>
              <a:t>CYBERSECURITY ARCHITECT</a:t>
            </a:r>
          </a:p>
          <a:p>
            <a:pPr marL="313690" marR="306070" indent="-635" algn="ctr">
              <a:lnSpc>
                <a:spcPts val="3260"/>
              </a:lnSpc>
              <a:spcBef>
                <a:spcPts val="790"/>
              </a:spcBef>
            </a:pPr>
            <a:r>
              <a:rPr lang="fr-FR" sz="3300" b="1" spc="-150" dirty="0">
                <a:solidFill>
                  <a:schemeClr val="accent6"/>
                </a:solidFill>
                <a:latin typeface="Calibri"/>
                <a:cs typeface="Calibri"/>
              </a:rPr>
              <a:t>CYBERSECURITY  CRISIS MANAGER</a:t>
            </a:r>
          </a:p>
          <a:p>
            <a:pPr marL="313690" marR="306070" indent="-635" algn="ctr">
              <a:lnSpc>
                <a:spcPts val="3260"/>
              </a:lnSpc>
              <a:spcBef>
                <a:spcPts val="790"/>
              </a:spcBef>
            </a:pPr>
            <a:endParaRPr lang="fr-FR" sz="3300" b="1" spc="-150" dirty="0">
              <a:solidFill>
                <a:schemeClr val="tx1"/>
              </a:solidFill>
              <a:latin typeface="Calibri"/>
              <a:cs typeface="Calibri"/>
            </a:endParaRP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2593787"/>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tx1"/>
                </a:solidFill>
                <a:latin typeface="Calibri"/>
                <a:cs typeface="Calibri"/>
              </a:rPr>
              <a:t>CYBERSECURITY ARCHITECT</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6" name="object 37">
            <a:extLst>
              <a:ext uri="{FF2B5EF4-FFF2-40B4-BE49-F238E27FC236}">
                <a16:creationId xmlns:a16="http://schemas.microsoft.com/office/drawing/2014/main" id="{7B8C869F-9C69-6290-4C26-40F97ECD4015}"/>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89409518-1E2D-AD20-1CD3-5466239D62AC}"/>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260101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3136115"/>
          </a:xfrm>
          <a:prstGeom prst="rect">
            <a:avLst/>
          </a:prstGeom>
        </p:spPr>
        <p:txBody>
          <a:bodyPr vert="horz" wrap="square" lIns="0" tIns="88265" rIns="0" bIns="0" rtlCol="0">
            <a:spAutoFit/>
          </a:bodyPr>
          <a:lstStyle/>
          <a:p>
            <a:pPr marL="12700" algn="ctr">
              <a:lnSpc>
                <a:spcPct val="100000"/>
              </a:lnSpc>
              <a:spcBef>
                <a:spcPts val="95"/>
              </a:spcBef>
            </a:pPr>
            <a:r>
              <a:rPr lang="fr-FR" sz="6600" b="1" spc="-150" dirty="0">
                <a:solidFill>
                  <a:srgbClr val="231F20"/>
                </a:solidFill>
                <a:latin typeface="Calibri"/>
                <a:cs typeface="Calibri"/>
              </a:rPr>
              <a:t>SECURITY SYSTEMS ADMINISTRATOR</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163080"/>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 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tx1"/>
                </a:solidFill>
                <a:latin typeface="Calibri"/>
                <a:cs typeface="Calibri"/>
              </a:rPr>
              <a:t>CYBERSECURITY ARCHITECT</a:t>
            </a:r>
          </a:p>
          <a:p>
            <a:pPr marL="313690" marR="306070" indent="-635" algn="ctr">
              <a:lnSpc>
                <a:spcPts val="3260"/>
              </a:lnSpc>
              <a:spcBef>
                <a:spcPts val="790"/>
              </a:spcBef>
            </a:pPr>
            <a:r>
              <a:rPr lang="fr-FR" sz="3300" b="1" spc="-150" dirty="0">
                <a:solidFill>
                  <a:schemeClr val="tx1"/>
                </a:solidFill>
                <a:latin typeface="Calibri"/>
                <a:cs typeface="Calibri"/>
              </a:rPr>
              <a:t>CYBERSECURITY  CRISIS MANAGER</a:t>
            </a:r>
          </a:p>
          <a:p>
            <a:pPr marL="313690" marR="306070" indent="-635" algn="ctr">
              <a:lnSpc>
                <a:spcPts val="3260"/>
              </a:lnSpc>
              <a:spcBef>
                <a:spcPts val="790"/>
              </a:spcBef>
            </a:pPr>
            <a:endParaRPr lang="fr-FR" sz="3300" b="1" spc="-150" dirty="0">
              <a:solidFill>
                <a:schemeClr val="tx1"/>
              </a:solidFill>
              <a:latin typeface="Calibri"/>
              <a:cs typeface="Calibri"/>
            </a:endParaRP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3170868"/>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tx1"/>
                </a:solidFill>
                <a:latin typeface="Calibri"/>
                <a:cs typeface="Calibri"/>
              </a:rPr>
              <a:t>CYBERSECURITY ARCHITECT</a:t>
            </a:r>
            <a:endParaRPr lang="fr-FR" sz="3300" b="1" spc="-150" dirty="0">
              <a:solidFill>
                <a:schemeClr val="accent6"/>
              </a:solidFill>
              <a:latin typeface="Calibri"/>
              <a:cs typeface="Calibri"/>
            </a:endParaRPr>
          </a:p>
          <a:p>
            <a:pPr marL="88265" marR="80645" indent="-635" algn="ctr">
              <a:lnSpc>
                <a:spcPts val="3260"/>
              </a:lnSpc>
              <a:spcBef>
                <a:spcPts val="1210"/>
              </a:spcBef>
            </a:pPr>
            <a:r>
              <a:rPr lang="fr-FR" sz="3300" b="1" spc="-150" dirty="0">
                <a:solidFill>
                  <a:schemeClr val="accent6"/>
                </a:solidFill>
                <a:latin typeface="Calibri"/>
                <a:cs typeface="Calibri"/>
              </a:rPr>
              <a:t>CRYPTOLOGIST</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6" name="object 37">
            <a:extLst>
              <a:ext uri="{FF2B5EF4-FFF2-40B4-BE49-F238E27FC236}">
                <a16:creationId xmlns:a16="http://schemas.microsoft.com/office/drawing/2014/main" id="{55DD217D-92F0-A9D1-11CF-BDB5FB697562}"/>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7BFBAD12-0486-18E0-4D14-B0B90BF45045}"/>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33091647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2120452"/>
          </a:xfrm>
          <a:prstGeom prst="rect">
            <a:avLst/>
          </a:prstGeom>
        </p:spPr>
        <p:txBody>
          <a:bodyPr vert="horz" wrap="square" lIns="0" tIns="88265" rIns="0" bIns="0" rtlCol="0">
            <a:spAutoFit/>
          </a:bodyPr>
          <a:lstStyle/>
          <a:p>
            <a:pPr marL="12700" algn="ctr">
              <a:lnSpc>
                <a:spcPct val="100000"/>
              </a:lnSpc>
              <a:spcBef>
                <a:spcPts val="95"/>
              </a:spcBef>
            </a:pPr>
            <a:r>
              <a:rPr lang="fr-FR" sz="6600" b="1" spc="-150" dirty="0">
                <a:solidFill>
                  <a:srgbClr val="231F20"/>
                </a:solidFill>
                <a:latin typeface="Calibri"/>
                <a:cs typeface="Calibri"/>
              </a:rPr>
              <a:t>CYBERSECURITY TRAINER</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163080"/>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 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tx1"/>
                </a:solidFill>
                <a:latin typeface="Calibri"/>
                <a:cs typeface="Calibri"/>
              </a:rPr>
              <a:t>CYBERSECURITY ARCHITECT</a:t>
            </a:r>
          </a:p>
          <a:p>
            <a:pPr marL="313690" marR="306070" indent="-635" algn="ctr">
              <a:lnSpc>
                <a:spcPts val="3260"/>
              </a:lnSpc>
              <a:spcBef>
                <a:spcPts val="790"/>
              </a:spcBef>
            </a:pPr>
            <a:r>
              <a:rPr lang="fr-FR" sz="3300" b="1" spc="-150" dirty="0">
                <a:solidFill>
                  <a:schemeClr val="tx1"/>
                </a:solidFill>
                <a:latin typeface="Calibri"/>
                <a:cs typeface="Calibri"/>
              </a:rPr>
              <a:t>CYBERSECURITY  CRISIS MANAGER</a:t>
            </a:r>
          </a:p>
          <a:p>
            <a:pPr marL="313690" marR="306070" indent="-635" algn="ctr">
              <a:lnSpc>
                <a:spcPts val="3260"/>
              </a:lnSpc>
              <a:spcBef>
                <a:spcPts val="790"/>
              </a:spcBef>
            </a:pPr>
            <a:endParaRPr lang="fr-FR" sz="3300" b="1" spc="-150" dirty="0">
              <a:solidFill>
                <a:schemeClr val="tx1"/>
              </a:solidFill>
              <a:latin typeface="Calibri"/>
              <a:cs typeface="Calibri"/>
            </a:endParaRP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4594335"/>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tx1"/>
                </a:solidFill>
                <a:latin typeface="Calibri"/>
                <a:cs typeface="Calibri"/>
              </a:rPr>
              <a:t>CYBERSECURITY ARCHITECT</a:t>
            </a:r>
            <a:endParaRPr lang="fr-FR" sz="3300" b="1" spc="-150" dirty="0">
              <a:solidFill>
                <a:schemeClr val="accent6"/>
              </a:solidFill>
              <a:latin typeface="Calibri"/>
              <a:cs typeface="Calibri"/>
            </a:endParaRPr>
          </a:p>
          <a:p>
            <a:pPr marL="88265" marR="80645" indent="-635" algn="ctr">
              <a:lnSpc>
                <a:spcPts val="3260"/>
              </a:lnSpc>
              <a:spcBef>
                <a:spcPts val="1210"/>
              </a:spcBef>
            </a:pPr>
            <a:r>
              <a:rPr lang="fr-FR" sz="3300" b="1" spc="-150" dirty="0">
                <a:solidFill>
                  <a:schemeClr val="tx1"/>
                </a:solidFill>
                <a:latin typeface="Calibri"/>
                <a:cs typeface="Calibri"/>
              </a:rPr>
              <a:t>CRYPTOLOGIST</a:t>
            </a:r>
          </a:p>
          <a:p>
            <a:pPr marL="88265" marR="80645" indent="-635" algn="ctr">
              <a:lnSpc>
                <a:spcPts val="3260"/>
              </a:lnSpc>
              <a:spcBef>
                <a:spcPts val="1210"/>
              </a:spcBef>
            </a:pPr>
            <a:r>
              <a:rPr lang="fr-FR" sz="3300" b="1" spc="-150" dirty="0">
                <a:solidFill>
                  <a:schemeClr val="accent6"/>
                </a:solidFill>
                <a:latin typeface="Calibri"/>
                <a:cs typeface="Calibri"/>
              </a:rPr>
              <a:t>SECURITY SYSTEMS ADMNISTRATOR</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6" name="object 37">
            <a:extLst>
              <a:ext uri="{FF2B5EF4-FFF2-40B4-BE49-F238E27FC236}">
                <a16:creationId xmlns:a16="http://schemas.microsoft.com/office/drawing/2014/main" id="{82008D38-6FA0-34FC-FCB6-021DD2D60F30}"/>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03F8E0EC-DB42-2D4B-F1F2-DEB22A6371E4}"/>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31981784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033844" y="5238553"/>
            <a:ext cx="6126359" cy="5180264"/>
          </a:xfrm>
          <a:prstGeom prst="rect">
            <a:avLst/>
          </a:prstGeom>
        </p:spPr>
        <p:txBody>
          <a:bodyPr vert="horz" wrap="square" lIns="0" tIns="88265" rIns="0" bIns="0" rtlCol="0">
            <a:spAutoFit/>
          </a:bodyPr>
          <a:lstStyle/>
          <a:p>
            <a:pPr marL="12700" algn="ctr">
              <a:lnSpc>
                <a:spcPct val="100000"/>
              </a:lnSpc>
              <a:spcBef>
                <a:spcPts val="95"/>
              </a:spcBef>
            </a:pPr>
            <a:r>
              <a:rPr lang="fr-FR" sz="6600" b="1" spc="-150" dirty="0">
                <a:solidFill>
                  <a:srgbClr val="231F20"/>
                </a:solidFill>
                <a:latin typeface="Calibri"/>
                <a:cs typeface="Calibri"/>
              </a:rPr>
              <a:t>INFORMATION SYSTEMS SECURITY MANAGER</a:t>
            </a:r>
          </a:p>
          <a:p>
            <a:pPr marL="12700" algn="ctr">
              <a:lnSpc>
                <a:spcPct val="100000"/>
              </a:lnSpc>
              <a:spcBef>
                <a:spcPts val="95"/>
              </a:spcBef>
            </a:pPr>
            <a:r>
              <a:rPr lang="fr-FR" sz="6600" b="1" spc="-150" dirty="0">
                <a:solidFill>
                  <a:srgbClr val="231F20"/>
                </a:solidFill>
                <a:latin typeface="Calibri"/>
                <a:cs typeface="Calibri"/>
              </a:rPr>
              <a:t>(ISSM)</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163080"/>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 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tx1"/>
                </a:solidFill>
                <a:latin typeface="Calibri"/>
                <a:cs typeface="Calibri"/>
              </a:rPr>
              <a:t>CYBERSECURITY ARCHITECT</a:t>
            </a:r>
          </a:p>
          <a:p>
            <a:pPr marL="313690" marR="306070" indent="-635" algn="ctr">
              <a:lnSpc>
                <a:spcPts val="3260"/>
              </a:lnSpc>
              <a:spcBef>
                <a:spcPts val="790"/>
              </a:spcBef>
            </a:pPr>
            <a:r>
              <a:rPr lang="fr-FR" sz="3300" b="1" spc="-150" dirty="0">
                <a:solidFill>
                  <a:schemeClr val="tx1"/>
                </a:solidFill>
                <a:latin typeface="Calibri"/>
                <a:cs typeface="Calibri"/>
              </a:rPr>
              <a:t>CYBERSECURITY  CRISIS MANAGER</a:t>
            </a:r>
          </a:p>
          <a:p>
            <a:pPr marL="313690" marR="306070" indent="-635" algn="ctr">
              <a:lnSpc>
                <a:spcPts val="3260"/>
              </a:lnSpc>
              <a:spcBef>
                <a:spcPts val="790"/>
              </a:spcBef>
            </a:pPr>
            <a:endParaRPr lang="fr-FR" sz="3300" b="1" spc="-150" dirty="0">
              <a:solidFill>
                <a:schemeClr val="tx1"/>
              </a:solidFill>
              <a:latin typeface="Calibri"/>
              <a:cs typeface="Calibri"/>
            </a:endParaRP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6171690"/>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tx1"/>
                </a:solidFill>
                <a:latin typeface="Calibri"/>
                <a:cs typeface="Calibri"/>
              </a:rPr>
              <a:t>CYBERSECURITY ARCHITECT</a:t>
            </a:r>
            <a:endParaRPr lang="fr-FR" sz="3300" b="1" spc="-150" dirty="0">
              <a:solidFill>
                <a:schemeClr val="accent6"/>
              </a:solidFill>
              <a:latin typeface="Calibri"/>
              <a:cs typeface="Calibri"/>
            </a:endParaRPr>
          </a:p>
          <a:p>
            <a:pPr marL="88265" marR="80645" indent="-635" algn="ctr">
              <a:lnSpc>
                <a:spcPts val="3260"/>
              </a:lnSpc>
              <a:spcBef>
                <a:spcPts val="1210"/>
              </a:spcBef>
            </a:pPr>
            <a:r>
              <a:rPr lang="fr-FR" sz="3300" b="1" spc="-150" dirty="0">
                <a:solidFill>
                  <a:schemeClr val="tx1"/>
                </a:solidFill>
                <a:latin typeface="Calibri"/>
                <a:cs typeface="Calibri"/>
              </a:rPr>
              <a:t>CRYPTOLOGIST</a:t>
            </a:r>
          </a:p>
          <a:p>
            <a:pPr marL="88265" marR="80645" indent="-635" algn="ctr">
              <a:lnSpc>
                <a:spcPts val="3260"/>
              </a:lnSpc>
              <a:spcBef>
                <a:spcPts val="1210"/>
              </a:spcBef>
            </a:pPr>
            <a:r>
              <a:rPr lang="fr-FR" sz="3300" b="1" spc="-150" dirty="0">
                <a:solidFill>
                  <a:schemeClr val="tx1"/>
                </a:solidFill>
                <a:latin typeface="Calibri"/>
                <a:cs typeface="Calibri"/>
              </a:rPr>
              <a:t>SECURITY SYSTEM ADMNISTRATOR</a:t>
            </a:r>
          </a:p>
          <a:p>
            <a:pPr marL="88265" marR="80645" indent="-635" algn="ctr">
              <a:lnSpc>
                <a:spcPts val="3260"/>
              </a:lnSpc>
              <a:spcBef>
                <a:spcPts val="1210"/>
              </a:spcBef>
            </a:pPr>
            <a:r>
              <a:rPr lang="fr-FR" sz="3300" b="1" spc="-150" dirty="0">
                <a:solidFill>
                  <a:schemeClr val="tx1"/>
                </a:solidFill>
                <a:latin typeface="Calibri"/>
                <a:cs typeface="Calibri"/>
              </a:rPr>
              <a:t>CYBERSECURITY TRAINER</a:t>
            </a:r>
          </a:p>
          <a:p>
            <a:pPr marL="88265" marR="80645" indent="-635" algn="ctr">
              <a:lnSpc>
                <a:spcPts val="3260"/>
              </a:lnSpc>
              <a:spcBef>
                <a:spcPts val="1210"/>
              </a:spcBef>
            </a:pPr>
            <a:r>
              <a:rPr lang="fr-FR" sz="3300" b="1" spc="-150" dirty="0">
                <a:solidFill>
                  <a:schemeClr val="accent6"/>
                </a:solidFill>
                <a:latin typeface="Calibri"/>
                <a:cs typeface="Calibri"/>
              </a:rPr>
              <a:t>ISSM</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6" name="object 37">
            <a:extLst>
              <a:ext uri="{FF2B5EF4-FFF2-40B4-BE49-F238E27FC236}">
                <a16:creationId xmlns:a16="http://schemas.microsoft.com/office/drawing/2014/main" id="{076C97CB-E72B-4DA0-4921-A5D00464986B}"/>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FA9C9A76-B413-D989-9537-41C3DD7BD8D3}"/>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1251626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907867" y="6088496"/>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449392" cy="5163080"/>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CYBERSECURITY CONSULTANT </a:t>
            </a:r>
          </a:p>
          <a:p>
            <a:pPr marL="313690" marR="306070" indent="-635" algn="ctr">
              <a:lnSpc>
                <a:spcPts val="3260"/>
              </a:lnSpc>
              <a:spcBef>
                <a:spcPts val="790"/>
              </a:spcBef>
            </a:pPr>
            <a:r>
              <a:rPr lang="fr-FR" sz="3300" b="1" spc="-150" dirty="0">
                <a:solidFill>
                  <a:schemeClr val="tx1"/>
                </a:solidFill>
                <a:latin typeface="Calibri"/>
                <a:cs typeface="Calibri"/>
              </a:rPr>
              <a:t>INCIDENT RESPONSE ANALYST</a:t>
            </a:r>
            <a:endParaRPr lang="fr-FR" sz="3300" b="1" spc="-150" dirty="0">
              <a:solidFill>
                <a:srgbClr val="FFC000"/>
              </a:solidFill>
              <a:latin typeface="Calibri"/>
              <a:cs typeface="Calibri"/>
            </a:endParaRPr>
          </a:p>
          <a:p>
            <a:pPr marL="313690" marR="306070" indent="-635" algn="ctr">
              <a:lnSpc>
                <a:spcPts val="3260"/>
              </a:lnSpc>
              <a:spcBef>
                <a:spcPts val="790"/>
              </a:spcBef>
            </a:pPr>
            <a:r>
              <a:rPr lang="fr-FR" sz="3300" b="1" spc="-150" dirty="0">
                <a:solidFill>
                  <a:schemeClr val="tx1"/>
                </a:solidFill>
                <a:latin typeface="Calibri"/>
                <a:cs typeface="Calibri"/>
              </a:rPr>
              <a:t>CYBERSECURITY ARCHITECT</a:t>
            </a:r>
          </a:p>
          <a:p>
            <a:pPr marL="313690" marR="306070" indent="-635" algn="ctr">
              <a:lnSpc>
                <a:spcPts val="3260"/>
              </a:lnSpc>
              <a:spcBef>
                <a:spcPts val="790"/>
              </a:spcBef>
            </a:pPr>
            <a:r>
              <a:rPr lang="fr-FR" sz="3300" b="1" spc="-150" dirty="0">
                <a:solidFill>
                  <a:schemeClr val="tx1"/>
                </a:solidFill>
                <a:latin typeface="Calibri"/>
                <a:cs typeface="Calibri"/>
              </a:rPr>
              <a:t>CYBERSECURITY  CRISIS MANAGER</a:t>
            </a:r>
          </a:p>
          <a:p>
            <a:pPr marL="313690" marR="306070" indent="-635" algn="ctr">
              <a:lnSpc>
                <a:spcPts val="3260"/>
              </a:lnSpc>
              <a:spcBef>
                <a:spcPts val="790"/>
              </a:spcBef>
            </a:pPr>
            <a:endParaRPr lang="fr-FR" sz="3300" b="1" spc="-150" dirty="0">
              <a:solidFill>
                <a:schemeClr val="tx1"/>
              </a:solidFill>
              <a:latin typeface="Calibri"/>
              <a:cs typeface="Calibri"/>
            </a:endParaRPr>
          </a:p>
          <a:p>
            <a:pPr algn="ctr">
              <a:lnSpc>
                <a:spcPts val="3215"/>
              </a:lnSpc>
            </a:pPr>
            <a:endParaRPr lang="fr-FR" sz="3300" b="1" spc="-150" dirty="0">
              <a:solidFill>
                <a:schemeClr val="tx1"/>
              </a:solidFill>
              <a:latin typeface="Calibri"/>
              <a:cs typeface="Calibri"/>
            </a:endParaRPr>
          </a:p>
        </p:txBody>
      </p:sp>
      <p:sp>
        <p:nvSpPr>
          <p:cNvPr id="64" name="object 9">
            <a:extLst>
              <a:ext uri="{FF2B5EF4-FFF2-40B4-BE49-F238E27FC236}">
                <a16:creationId xmlns:a16="http://schemas.microsoft.com/office/drawing/2014/main" id="{1A9307CC-CA07-4783-8F9D-513E8F7473CA}"/>
              </a:ext>
            </a:extLst>
          </p:cNvPr>
          <p:cNvSpPr txBox="1"/>
          <p:nvPr/>
        </p:nvSpPr>
        <p:spPr>
          <a:xfrm>
            <a:off x="1905000" y="3999748"/>
            <a:ext cx="2965450" cy="6171690"/>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chemeClr val="tx1"/>
                </a:solidFill>
                <a:latin typeface="Calibri"/>
                <a:cs typeface="Calibri"/>
              </a:rPr>
              <a:t>ETHICAL HACKER</a:t>
            </a:r>
          </a:p>
          <a:p>
            <a:pPr marL="88265" marR="80645" indent="-635" algn="ctr">
              <a:lnSpc>
                <a:spcPts val="3260"/>
              </a:lnSpc>
              <a:spcBef>
                <a:spcPts val="1210"/>
              </a:spcBef>
            </a:pPr>
            <a:r>
              <a:rPr lang="fr-FR" sz="3300" b="1" spc="-150" dirty="0">
                <a:solidFill>
                  <a:schemeClr val="tx1"/>
                </a:solidFill>
                <a:latin typeface="Calibri"/>
                <a:cs typeface="Calibri"/>
              </a:rPr>
              <a:t>CYBERSECURITY CONSULTANT</a:t>
            </a:r>
          </a:p>
          <a:p>
            <a:pPr marL="88265" marR="80645" indent="-635" algn="ctr">
              <a:lnSpc>
                <a:spcPts val="3260"/>
              </a:lnSpc>
              <a:spcBef>
                <a:spcPts val="1210"/>
              </a:spcBef>
            </a:pPr>
            <a:r>
              <a:rPr lang="fr-FR" sz="3300" b="1" spc="-150" dirty="0">
                <a:solidFill>
                  <a:schemeClr val="tx1"/>
                </a:solidFill>
                <a:latin typeface="Calibri"/>
                <a:cs typeface="Calibri"/>
              </a:rPr>
              <a:t>CYBERSECURITY ARCHITECT</a:t>
            </a:r>
            <a:endParaRPr lang="fr-FR" sz="3300" b="1" spc="-150" dirty="0">
              <a:solidFill>
                <a:schemeClr val="accent6"/>
              </a:solidFill>
              <a:latin typeface="Calibri"/>
              <a:cs typeface="Calibri"/>
            </a:endParaRPr>
          </a:p>
          <a:p>
            <a:pPr marL="88265" marR="80645" indent="-635" algn="ctr">
              <a:lnSpc>
                <a:spcPts val="3260"/>
              </a:lnSpc>
              <a:spcBef>
                <a:spcPts val="1210"/>
              </a:spcBef>
            </a:pPr>
            <a:r>
              <a:rPr lang="fr-FR" sz="3300" b="1" spc="-150" dirty="0">
                <a:solidFill>
                  <a:schemeClr val="tx1"/>
                </a:solidFill>
                <a:latin typeface="Calibri"/>
                <a:cs typeface="Calibri"/>
              </a:rPr>
              <a:t>CRYPTOLOGIST</a:t>
            </a:r>
          </a:p>
          <a:p>
            <a:pPr marL="88265" marR="80645" indent="-635" algn="ctr">
              <a:lnSpc>
                <a:spcPts val="3260"/>
              </a:lnSpc>
              <a:spcBef>
                <a:spcPts val="1210"/>
              </a:spcBef>
            </a:pPr>
            <a:r>
              <a:rPr lang="fr-FR" sz="3300" b="1" spc="-150" dirty="0">
                <a:solidFill>
                  <a:schemeClr val="tx1"/>
                </a:solidFill>
                <a:latin typeface="Calibri"/>
                <a:cs typeface="Calibri"/>
              </a:rPr>
              <a:t>SECURITY SYSTEM ADMNISTRATOR</a:t>
            </a:r>
          </a:p>
          <a:p>
            <a:pPr marL="88265" marR="80645" indent="-635" algn="ctr">
              <a:lnSpc>
                <a:spcPts val="3260"/>
              </a:lnSpc>
              <a:spcBef>
                <a:spcPts val="1210"/>
              </a:spcBef>
            </a:pPr>
            <a:r>
              <a:rPr lang="fr-FR" sz="3300" b="1" spc="-150" dirty="0">
                <a:solidFill>
                  <a:schemeClr val="tx1"/>
                </a:solidFill>
                <a:latin typeface="Calibri"/>
                <a:cs typeface="Calibri"/>
              </a:rPr>
              <a:t>CYBERSECURITY TRAINER</a:t>
            </a:r>
          </a:p>
          <a:p>
            <a:pPr marL="88265" marR="80645" indent="-635" algn="ctr">
              <a:lnSpc>
                <a:spcPts val="3260"/>
              </a:lnSpc>
              <a:spcBef>
                <a:spcPts val="1210"/>
              </a:spcBef>
            </a:pPr>
            <a:r>
              <a:rPr lang="fr-FR" sz="3300" b="1" spc="-150" dirty="0">
                <a:solidFill>
                  <a:schemeClr val="accent6"/>
                </a:solidFill>
                <a:latin typeface="Calibri"/>
                <a:cs typeface="Calibri"/>
              </a:rPr>
              <a:t>ISSM</a:t>
            </a:r>
          </a:p>
        </p:txBody>
      </p:sp>
      <p:sp>
        <p:nvSpPr>
          <p:cNvPr id="67" name="object 5">
            <a:extLst>
              <a:ext uri="{FF2B5EF4-FFF2-40B4-BE49-F238E27FC236}">
                <a16:creationId xmlns:a16="http://schemas.microsoft.com/office/drawing/2014/main" id="{513CCFDD-69BE-4402-9D01-6FE29CE74659}"/>
              </a:ext>
            </a:extLst>
          </p:cNvPr>
          <p:cNvSpPr txBox="1">
            <a:spLocks/>
          </p:cNvSpPr>
          <p:nvPr/>
        </p:nvSpPr>
        <p:spPr>
          <a:xfrm>
            <a:off x="1365249" y="1514269"/>
            <a:ext cx="4174005" cy="2218813"/>
          </a:xfrm>
          <a:prstGeom prst="rect">
            <a:avLst/>
          </a:prstGeom>
        </p:spPr>
        <p:txBody>
          <a:bodyPr vert="horz" wrap="square" lIns="0" tIns="206375" rIns="0" bIns="0" rtlCol="0">
            <a:spAutoFit/>
          </a:bodyPr>
          <a:lstStyle>
            <a:lvl1pPr>
              <a:defRPr sz="2800" b="0" i="0">
                <a:solidFill>
                  <a:srgbClr val="212121"/>
                </a:solidFill>
                <a:latin typeface="Calibri"/>
                <a:ea typeface="+mj-ea"/>
                <a:cs typeface="Calibri"/>
              </a:defRPr>
            </a:lvl1pPr>
          </a:lstStyle>
          <a:p>
            <a:pPr algn="ctr">
              <a:spcBef>
                <a:spcPts val="1625"/>
              </a:spcBef>
            </a:pPr>
            <a:r>
              <a:rPr lang="en-US" sz="7750" b="1" spc="-150" dirty="0">
                <a:solidFill>
                  <a:srgbClr val="F8D943"/>
                </a:solidFill>
              </a:rPr>
              <a:t>PREVENT</a:t>
            </a:r>
            <a:endParaRPr lang="en-US" sz="7750" b="1" spc="-150" dirty="0"/>
          </a:p>
          <a:p>
            <a:pPr marL="274955" marR="260985" indent="-3175" algn="ctr">
              <a:lnSpc>
                <a:spcPct val="108400"/>
              </a:lnSpc>
              <a:spcBef>
                <a:spcPts val="265"/>
              </a:spcBef>
            </a:pPr>
            <a:r>
              <a:rPr lang="en-US" sz="2400" b="1" dirty="0">
                <a:solidFill>
                  <a:srgbClr val="1D1D1B"/>
                </a:solidFill>
              </a:rPr>
              <a:t>Research </a:t>
            </a:r>
            <a:r>
              <a:rPr lang="en-US" sz="2400" b="1" spc="-490" dirty="0">
                <a:solidFill>
                  <a:srgbClr val="1D1D1B"/>
                </a:solidFill>
              </a:rPr>
              <a:t>|  </a:t>
            </a:r>
            <a:r>
              <a:rPr lang="en-US" sz="2400" b="1" spc="-25" dirty="0">
                <a:solidFill>
                  <a:srgbClr val="1D1D1B"/>
                </a:solidFill>
              </a:rPr>
              <a:t> </a:t>
            </a:r>
            <a:r>
              <a:rPr lang="en-US" sz="2400" b="1" spc="-10" dirty="0">
                <a:solidFill>
                  <a:srgbClr val="1D1D1B"/>
                </a:solidFill>
              </a:rPr>
              <a:t>Design </a:t>
            </a:r>
            <a:br>
              <a:rPr lang="en-US" sz="2400" b="1" spc="-10" dirty="0">
                <a:solidFill>
                  <a:srgbClr val="1D1D1B"/>
                </a:solidFill>
              </a:rPr>
            </a:br>
            <a:r>
              <a:rPr lang="en-US" sz="2400" b="1" spc="50" dirty="0">
                <a:solidFill>
                  <a:srgbClr val="1D1D1B"/>
                </a:solidFill>
              </a:rPr>
              <a:t>Raise awareness </a:t>
            </a:r>
            <a:r>
              <a:rPr lang="en-US" sz="2400" b="1" spc="-490" dirty="0">
                <a:solidFill>
                  <a:srgbClr val="1D1D1B"/>
                </a:solidFill>
              </a:rPr>
              <a:t>|</a:t>
            </a:r>
            <a:r>
              <a:rPr lang="en-US" sz="2400" b="1" spc="-100" dirty="0">
                <a:solidFill>
                  <a:srgbClr val="1D1D1B"/>
                </a:solidFill>
              </a:rPr>
              <a:t>  </a:t>
            </a:r>
            <a:r>
              <a:rPr lang="en-US" sz="2400" b="1" spc="-10" dirty="0">
                <a:solidFill>
                  <a:srgbClr val="1D1D1B"/>
                </a:solidFill>
              </a:rPr>
              <a:t>Manage</a:t>
            </a:r>
            <a:endParaRPr lang="en-US" sz="2400" b="1" dirty="0"/>
          </a:p>
        </p:txBody>
      </p:sp>
      <p:sp>
        <p:nvSpPr>
          <p:cNvPr id="2" name="object 37">
            <a:extLst>
              <a:ext uri="{FF2B5EF4-FFF2-40B4-BE49-F238E27FC236}">
                <a16:creationId xmlns:a16="http://schemas.microsoft.com/office/drawing/2014/main" id="{2492B864-0B51-92E2-BC5E-C00B8B36C74F}"/>
              </a:ext>
            </a:extLst>
          </p:cNvPr>
          <p:cNvSpPr txBox="1"/>
          <p:nvPr/>
        </p:nvSpPr>
        <p:spPr>
          <a:xfrm>
            <a:off x="1030754" y="10798582"/>
            <a:ext cx="4754095" cy="453329"/>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a:t>
            </a:r>
            <a:r>
              <a:rPr lang="en-US" sz="1150" dirty="0">
                <a:solidFill>
                  <a:srgbClr val="231F20"/>
                </a:solidFill>
                <a:latin typeface="+mn-lt"/>
                <a:cs typeface="Signika Negative"/>
              </a:rPr>
              <a:t>From the grouping of name "Prevent and Cure",</a:t>
            </a:r>
          </a:p>
          <a:p>
            <a:pPr marL="12700">
              <a:lnSpc>
                <a:spcPct val="100000"/>
              </a:lnSpc>
              <a:spcBef>
                <a:spcPts val="375"/>
              </a:spcBef>
            </a:pPr>
            <a:r>
              <a:rPr lang="en-US" sz="1150" dirty="0">
                <a:solidFill>
                  <a:srgbClr val="231F20"/>
                </a:solidFill>
                <a:latin typeface="+mn-lt"/>
                <a:cs typeface="Signika Negative"/>
              </a:rPr>
              <a:t>from the book: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
        <p:nvSpPr>
          <p:cNvPr id="5" name="object 6">
            <a:extLst>
              <a:ext uri="{FF2B5EF4-FFF2-40B4-BE49-F238E27FC236}">
                <a16:creationId xmlns:a16="http://schemas.microsoft.com/office/drawing/2014/main" id="{227516AA-28B9-45AC-2D5C-2DDBB63F6266}"/>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nl-NL" sz="7750" b="1" spc="-150" dirty="0">
                <a:solidFill>
                  <a:srgbClr val="FFB543"/>
                </a:solidFill>
                <a:latin typeface="Calibri"/>
                <a:cs typeface="Calibri"/>
              </a:rPr>
              <a:t>CURE</a:t>
            </a:r>
            <a:endParaRPr sz="7750" b="1" spc="-150" dirty="0">
              <a:latin typeface="Calibri"/>
              <a:cs typeface="Calibri"/>
            </a:endParaRPr>
          </a:p>
          <a:p>
            <a:pPr marL="12700" marR="5080" indent="-5715" algn="ctr">
              <a:lnSpc>
                <a:spcPct val="108400"/>
              </a:lnSpc>
              <a:spcBef>
                <a:spcPts val="265"/>
              </a:spcBef>
            </a:pPr>
            <a:r>
              <a:rPr lang="en-US" sz="2400" b="1" dirty="0">
                <a:solidFill>
                  <a:srgbClr val="1D1D1B"/>
                </a:solidFill>
                <a:latin typeface="Calibri"/>
                <a:cs typeface="Calibri"/>
              </a:rPr>
              <a:t>React</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lang="en-US" sz="2400" b="1" spc="-10" dirty="0">
                <a:solidFill>
                  <a:srgbClr val="1D1D1B"/>
                </a:solidFill>
                <a:latin typeface="Calibri"/>
                <a:cs typeface="Calibri"/>
              </a:rPr>
              <a:t>Investigate</a:t>
            </a:r>
            <a:r>
              <a:rPr sz="2400" b="1" spc="-10" dirty="0">
                <a:solidFill>
                  <a:srgbClr val="1D1D1B"/>
                </a:solidFill>
                <a:latin typeface="Calibri"/>
                <a:cs typeface="Calibri"/>
              </a:rPr>
              <a:t> </a:t>
            </a:r>
            <a:r>
              <a:rPr lang="en-US" sz="2400" b="1" spc="-10" dirty="0">
                <a:solidFill>
                  <a:srgbClr val="1D1D1B"/>
                </a:solidFill>
                <a:latin typeface="Calibri"/>
                <a:cs typeface="Calibri"/>
              </a:rPr>
              <a:t>Improve</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en-US" sz="2400" b="1" spc="-10" dirty="0">
                <a:solidFill>
                  <a:srgbClr val="1D1D1B"/>
                </a:solidFill>
                <a:latin typeface="Calibri"/>
                <a:cs typeface="Calibri"/>
              </a:rPr>
              <a:t>Rebuild</a:t>
            </a:r>
            <a:endParaRPr lang="en-US" sz="2400" b="1" dirty="0">
              <a:latin typeface="Calibri"/>
              <a:cs typeface="Calibri"/>
            </a:endParaRPr>
          </a:p>
        </p:txBody>
      </p:sp>
    </p:spTree>
    <p:extLst>
      <p:ext uri="{BB962C8B-B14F-4D97-AF65-F5344CB8AC3E}">
        <p14:creationId xmlns:p14="http://schemas.microsoft.com/office/powerpoint/2010/main" val="35450976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object 12"/>
          <p:cNvSpPr/>
          <p:nvPr/>
        </p:nvSpPr>
        <p:spPr>
          <a:xfrm>
            <a:off x="4175592" y="6739292"/>
            <a:ext cx="11750675" cy="2049145"/>
          </a:xfrm>
          <a:custGeom>
            <a:avLst/>
            <a:gdLst/>
            <a:ahLst/>
            <a:cxnLst/>
            <a:rect l="l" t="t" r="r" b="b"/>
            <a:pathLst>
              <a:path w="11750675" h="2049145">
                <a:moveTo>
                  <a:pt x="8136952" y="0"/>
                </a:moveTo>
                <a:lnTo>
                  <a:pt x="7034376" y="1910"/>
                </a:lnTo>
                <a:lnTo>
                  <a:pt x="5745952" y="8417"/>
                </a:lnTo>
                <a:lnTo>
                  <a:pt x="4196554" y="21559"/>
                </a:lnTo>
                <a:lnTo>
                  <a:pt x="2367100" y="43973"/>
                </a:lnTo>
                <a:lnTo>
                  <a:pt x="543602" y="74822"/>
                </a:lnTo>
                <a:lnTo>
                  <a:pt x="207653" y="82150"/>
                </a:lnTo>
                <a:lnTo>
                  <a:pt x="147931" y="89357"/>
                </a:lnTo>
                <a:lnTo>
                  <a:pt x="95878" y="106820"/>
                </a:lnTo>
                <a:lnTo>
                  <a:pt x="53686" y="132738"/>
                </a:lnTo>
                <a:lnTo>
                  <a:pt x="23548" y="165306"/>
                </a:lnTo>
                <a:lnTo>
                  <a:pt x="7657" y="202722"/>
                </a:lnTo>
                <a:lnTo>
                  <a:pt x="8203" y="243182"/>
                </a:lnTo>
                <a:lnTo>
                  <a:pt x="2338" y="1218603"/>
                </a:lnTo>
                <a:lnTo>
                  <a:pt x="0" y="1713755"/>
                </a:lnTo>
                <a:lnTo>
                  <a:pt x="841" y="1881651"/>
                </a:lnTo>
                <a:lnTo>
                  <a:pt x="4518" y="1875300"/>
                </a:lnTo>
                <a:lnTo>
                  <a:pt x="14862" y="1863263"/>
                </a:lnTo>
                <a:lnTo>
                  <a:pt x="38068" y="1871271"/>
                </a:lnTo>
                <a:lnTo>
                  <a:pt x="70918" y="1892683"/>
                </a:lnTo>
                <a:lnTo>
                  <a:pt x="110194" y="1920860"/>
                </a:lnTo>
                <a:lnTo>
                  <a:pt x="152679" y="1949160"/>
                </a:lnTo>
                <a:lnTo>
                  <a:pt x="195156" y="1970943"/>
                </a:lnTo>
                <a:lnTo>
                  <a:pt x="234406" y="1979569"/>
                </a:lnTo>
                <a:lnTo>
                  <a:pt x="822106" y="1977908"/>
                </a:lnTo>
                <a:lnTo>
                  <a:pt x="1437494" y="1978381"/>
                </a:lnTo>
                <a:lnTo>
                  <a:pt x="2073368" y="1981318"/>
                </a:lnTo>
                <a:lnTo>
                  <a:pt x="2776563" y="1987432"/>
                </a:lnTo>
                <a:lnTo>
                  <a:pt x="3775832" y="2000736"/>
                </a:lnTo>
                <a:lnTo>
                  <a:pt x="5900094" y="2035901"/>
                </a:lnTo>
                <a:lnTo>
                  <a:pt x="6563330" y="2043825"/>
                </a:lnTo>
                <a:lnTo>
                  <a:pt x="7059260" y="2047404"/>
                </a:lnTo>
                <a:lnTo>
                  <a:pt x="7522221" y="2048577"/>
                </a:lnTo>
                <a:lnTo>
                  <a:pt x="7952213" y="2047639"/>
                </a:lnTo>
                <a:lnTo>
                  <a:pt x="8347504" y="2045005"/>
                </a:lnTo>
                <a:lnTo>
                  <a:pt x="8757261" y="2040492"/>
                </a:lnTo>
                <a:lnTo>
                  <a:pt x="9183555" y="2033918"/>
                </a:lnTo>
                <a:lnTo>
                  <a:pt x="9571757" y="2026335"/>
                </a:lnTo>
                <a:lnTo>
                  <a:pt x="9975595" y="2016919"/>
                </a:lnTo>
                <a:lnTo>
                  <a:pt x="11267421" y="1981401"/>
                </a:lnTo>
                <a:lnTo>
                  <a:pt x="11318099" y="1979711"/>
                </a:lnTo>
                <a:lnTo>
                  <a:pt x="11369300" y="1977017"/>
                </a:lnTo>
                <a:lnTo>
                  <a:pt x="11420199" y="1972700"/>
                </a:lnTo>
                <a:lnTo>
                  <a:pt x="11469971" y="1966144"/>
                </a:lnTo>
                <a:lnTo>
                  <a:pt x="11517792" y="1956731"/>
                </a:lnTo>
                <a:lnTo>
                  <a:pt x="11562838" y="1943843"/>
                </a:lnTo>
                <a:lnTo>
                  <a:pt x="11604283" y="1926863"/>
                </a:lnTo>
                <a:lnTo>
                  <a:pt x="11641305" y="1905173"/>
                </a:lnTo>
                <a:lnTo>
                  <a:pt x="11678786" y="1872035"/>
                </a:lnTo>
                <a:lnTo>
                  <a:pt x="11705139" y="1834749"/>
                </a:lnTo>
                <a:lnTo>
                  <a:pt x="11722404" y="1794423"/>
                </a:lnTo>
                <a:lnTo>
                  <a:pt x="11732625" y="1752163"/>
                </a:lnTo>
                <a:lnTo>
                  <a:pt x="11737842" y="1709076"/>
                </a:lnTo>
                <a:lnTo>
                  <a:pt x="11740098" y="1666270"/>
                </a:lnTo>
                <a:lnTo>
                  <a:pt x="11743271" y="1565674"/>
                </a:lnTo>
                <a:lnTo>
                  <a:pt x="11745877" y="1465071"/>
                </a:lnTo>
                <a:lnTo>
                  <a:pt x="11747915" y="1364462"/>
                </a:lnTo>
                <a:lnTo>
                  <a:pt x="11749385" y="1263848"/>
                </a:lnTo>
                <a:lnTo>
                  <a:pt x="11750288" y="1163232"/>
                </a:lnTo>
                <a:lnTo>
                  <a:pt x="11750623" y="1062614"/>
                </a:lnTo>
                <a:lnTo>
                  <a:pt x="11750389" y="961996"/>
                </a:lnTo>
                <a:lnTo>
                  <a:pt x="11749589" y="861379"/>
                </a:lnTo>
                <a:lnTo>
                  <a:pt x="11748220" y="760765"/>
                </a:lnTo>
                <a:lnTo>
                  <a:pt x="11746283" y="660155"/>
                </a:lnTo>
                <a:lnTo>
                  <a:pt x="11743779" y="559552"/>
                </a:lnTo>
                <a:lnTo>
                  <a:pt x="11740706" y="458955"/>
                </a:lnTo>
                <a:lnTo>
                  <a:pt x="11737066" y="358367"/>
                </a:lnTo>
                <a:lnTo>
                  <a:pt x="11732858" y="257790"/>
                </a:lnTo>
                <a:lnTo>
                  <a:pt x="11728081" y="157224"/>
                </a:lnTo>
                <a:lnTo>
                  <a:pt x="11725480" y="106945"/>
                </a:lnTo>
                <a:lnTo>
                  <a:pt x="11687530" y="49345"/>
                </a:lnTo>
                <a:lnTo>
                  <a:pt x="11648342" y="31682"/>
                </a:lnTo>
                <a:lnTo>
                  <a:pt x="11600615" y="24697"/>
                </a:lnTo>
                <a:lnTo>
                  <a:pt x="11095504" y="17246"/>
                </a:lnTo>
                <a:lnTo>
                  <a:pt x="10511170" y="10597"/>
                </a:lnTo>
                <a:lnTo>
                  <a:pt x="9845787" y="5221"/>
                </a:lnTo>
                <a:lnTo>
                  <a:pt x="9031062" y="1342"/>
                </a:lnTo>
                <a:lnTo>
                  <a:pt x="8136952" y="0"/>
                </a:lnTo>
                <a:close/>
              </a:path>
            </a:pathLst>
          </a:custGeom>
          <a:solidFill>
            <a:srgbClr val="FCEDAF"/>
          </a:solidFill>
        </p:spPr>
        <p:txBody>
          <a:bodyPr wrap="square" lIns="0" tIns="0" rIns="0" bIns="0" rtlCol="0"/>
          <a:lstStyle/>
          <a:p>
            <a:endParaRPr/>
          </a:p>
        </p:txBody>
      </p:sp>
      <p:sp>
        <p:nvSpPr>
          <p:cNvPr id="13" name="object 13"/>
          <p:cNvSpPr txBox="1"/>
          <p:nvPr/>
        </p:nvSpPr>
        <p:spPr>
          <a:xfrm>
            <a:off x="4609931" y="7301003"/>
            <a:ext cx="10881995" cy="1290097"/>
          </a:xfrm>
          <a:prstGeom prst="rect">
            <a:avLst/>
          </a:prstGeom>
        </p:spPr>
        <p:txBody>
          <a:bodyPr vert="horz" wrap="square" lIns="0" tIns="15240" rIns="0" bIns="0" rtlCol="0">
            <a:spAutoFit/>
          </a:bodyPr>
          <a:lstStyle/>
          <a:p>
            <a:pPr algn="ctr">
              <a:lnSpc>
                <a:spcPct val="100000"/>
              </a:lnSpc>
              <a:spcBef>
                <a:spcPts val="120"/>
              </a:spcBef>
            </a:pPr>
            <a:r>
              <a:rPr lang="en-US" sz="4100" b="1" spc="-150" dirty="0">
                <a:latin typeface="Calibri"/>
                <a:cs typeface="Calibri"/>
              </a:rPr>
              <a:t>CYBERSECURITY JOBS ARE VARIED AND MEANINGFUL </a:t>
            </a:r>
          </a:p>
          <a:p>
            <a:pPr algn="ctr">
              <a:lnSpc>
                <a:spcPct val="100000"/>
              </a:lnSpc>
              <a:spcBef>
                <a:spcPts val="120"/>
              </a:spcBef>
            </a:pPr>
            <a:endParaRPr lang="fr-FR" sz="4100" b="1" spc="-150" dirty="0">
              <a:latin typeface="Calibri"/>
              <a:cs typeface="Calibri"/>
            </a:endParaRPr>
          </a:p>
        </p:txBody>
      </p:sp>
      <p:pic>
        <p:nvPicPr>
          <p:cNvPr id="52" name="object 2">
            <a:extLst>
              <a:ext uri="{FF2B5EF4-FFF2-40B4-BE49-F238E27FC236}">
                <a16:creationId xmlns:a16="http://schemas.microsoft.com/office/drawing/2014/main" id="{BA82312D-D66C-A5B1-EF51-05495E0A5CD4}"/>
              </a:ext>
            </a:extLst>
          </p:cNvPr>
          <p:cNvPicPr/>
          <p:nvPr/>
        </p:nvPicPr>
        <p:blipFill>
          <a:blip r:embed="rId2" cstate="print"/>
          <a:stretch>
            <a:fillRect/>
          </a:stretch>
        </p:blipFill>
        <p:spPr>
          <a:xfrm>
            <a:off x="9381445" y="2502139"/>
            <a:ext cx="1448762" cy="2456600"/>
          </a:xfrm>
          <a:prstGeom prst="rect">
            <a:avLst/>
          </a:prstGeom>
        </p:spPr>
      </p:pic>
      <p:sp>
        <p:nvSpPr>
          <p:cNvPr id="53" name="object 3">
            <a:extLst>
              <a:ext uri="{FF2B5EF4-FFF2-40B4-BE49-F238E27FC236}">
                <a16:creationId xmlns:a16="http://schemas.microsoft.com/office/drawing/2014/main" id="{76183102-BE33-C4D6-23F1-6F063DD41C66}"/>
              </a:ext>
            </a:extLst>
          </p:cNvPr>
          <p:cNvSpPr/>
          <p:nvPr/>
        </p:nvSpPr>
        <p:spPr>
          <a:xfrm>
            <a:off x="11148665" y="2872280"/>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54" name="object 4">
            <a:extLst>
              <a:ext uri="{FF2B5EF4-FFF2-40B4-BE49-F238E27FC236}">
                <a16:creationId xmlns:a16="http://schemas.microsoft.com/office/drawing/2014/main" id="{A493042B-016B-3BBE-D218-BC7626B69C57}"/>
              </a:ext>
            </a:extLst>
          </p:cNvPr>
          <p:cNvSpPr/>
          <p:nvPr/>
        </p:nvSpPr>
        <p:spPr>
          <a:xfrm>
            <a:off x="11122077" y="3577158"/>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926C163D-9840-48A9-ADE3-8111B0122C29}"/>
              </a:ext>
            </a:extLst>
          </p:cNvPr>
          <p:cNvPicPr/>
          <p:nvPr/>
        </p:nvPicPr>
        <p:blipFill>
          <a:blip r:embed="rId3" cstate="print"/>
          <a:stretch>
            <a:fillRect/>
          </a:stretch>
        </p:blipFill>
        <p:spPr>
          <a:xfrm>
            <a:off x="11213218" y="3279258"/>
            <a:ext cx="183784" cy="82332"/>
          </a:xfrm>
          <a:prstGeom prst="rect">
            <a:avLst/>
          </a:prstGeom>
        </p:spPr>
      </p:pic>
      <p:sp>
        <p:nvSpPr>
          <p:cNvPr id="56" name="object 6">
            <a:extLst>
              <a:ext uri="{FF2B5EF4-FFF2-40B4-BE49-F238E27FC236}">
                <a16:creationId xmlns:a16="http://schemas.microsoft.com/office/drawing/2014/main" id="{9E730BAF-D637-C46D-A49A-E7D5AC072632}"/>
              </a:ext>
            </a:extLst>
          </p:cNvPr>
          <p:cNvSpPr/>
          <p:nvPr/>
        </p:nvSpPr>
        <p:spPr>
          <a:xfrm>
            <a:off x="9800935" y="1798968"/>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57" name="object 7">
            <a:extLst>
              <a:ext uri="{FF2B5EF4-FFF2-40B4-BE49-F238E27FC236}">
                <a16:creationId xmlns:a16="http://schemas.microsoft.com/office/drawing/2014/main" id="{F48BEF7E-EC5E-32E9-484C-AB76B9064DDE}"/>
              </a:ext>
            </a:extLst>
          </p:cNvPr>
          <p:cNvPicPr/>
          <p:nvPr/>
        </p:nvPicPr>
        <p:blipFill>
          <a:blip r:embed="rId4" cstate="print"/>
          <a:stretch>
            <a:fillRect/>
          </a:stretch>
        </p:blipFill>
        <p:spPr>
          <a:xfrm>
            <a:off x="10166609" y="2032058"/>
            <a:ext cx="95697" cy="181799"/>
          </a:xfrm>
          <a:prstGeom prst="rect">
            <a:avLst/>
          </a:prstGeom>
        </p:spPr>
      </p:pic>
      <p:sp>
        <p:nvSpPr>
          <p:cNvPr id="58" name="object 8">
            <a:extLst>
              <a:ext uri="{FF2B5EF4-FFF2-40B4-BE49-F238E27FC236}">
                <a16:creationId xmlns:a16="http://schemas.microsoft.com/office/drawing/2014/main" id="{4559111D-7A33-4019-DB8E-F2C8949D1F8E}"/>
              </a:ext>
            </a:extLst>
          </p:cNvPr>
          <p:cNvSpPr/>
          <p:nvPr/>
        </p:nvSpPr>
        <p:spPr>
          <a:xfrm>
            <a:off x="8668598" y="2832077"/>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59" name="object 9">
            <a:extLst>
              <a:ext uri="{FF2B5EF4-FFF2-40B4-BE49-F238E27FC236}">
                <a16:creationId xmlns:a16="http://schemas.microsoft.com/office/drawing/2014/main" id="{352D6600-B5C1-9EB5-F017-41BA32338D1F}"/>
              </a:ext>
            </a:extLst>
          </p:cNvPr>
          <p:cNvSpPr/>
          <p:nvPr/>
        </p:nvSpPr>
        <p:spPr>
          <a:xfrm>
            <a:off x="8479682" y="3272868"/>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60" name="object 10">
            <a:extLst>
              <a:ext uri="{FF2B5EF4-FFF2-40B4-BE49-F238E27FC236}">
                <a16:creationId xmlns:a16="http://schemas.microsoft.com/office/drawing/2014/main" id="{E702D302-04D5-D8FF-7E7A-7856301851E4}"/>
              </a:ext>
            </a:extLst>
          </p:cNvPr>
          <p:cNvSpPr/>
          <p:nvPr/>
        </p:nvSpPr>
        <p:spPr>
          <a:xfrm>
            <a:off x="8860335" y="3672601"/>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61" name="object 11">
            <a:extLst>
              <a:ext uri="{FF2B5EF4-FFF2-40B4-BE49-F238E27FC236}">
                <a16:creationId xmlns:a16="http://schemas.microsoft.com/office/drawing/2014/main" id="{837C9F7B-9D0F-1791-C7AB-CF0CC6002AD1}"/>
              </a:ext>
            </a:extLst>
          </p:cNvPr>
          <p:cNvSpPr txBox="1"/>
          <p:nvPr/>
        </p:nvSpPr>
        <p:spPr>
          <a:xfrm>
            <a:off x="7903954" y="4974581"/>
            <a:ext cx="61866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latin typeface="Calibri"/>
                <a:cs typeface="Calibri"/>
              </a:rPr>
              <a:t>TO REMEMBER</a:t>
            </a:r>
            <a:r>
              <a:rPr lang="fr-FR" sz="7400" b="1" spc="-150" dirty="0">
                <a:solidFill>
                  <a:srgbClr val="231F20"/>
                </a:solidFill>
                <a:latin typeface="Calibri"/>
                <a:cs typeface="Calibri"/>
              </a:rPr>
              <a:t>:</a:t>
            </a:r>
            <a:endParaRPr lang="fr-FR" sz="7400" b="1" spc="-150" dirty="0">
              <a:latin typeface="Calibri"/>
              <a:cs typeface="Calibri"/>
            </a:endParaRPr>
          </a:p>
        </p:txBody>
      </p:sp>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ACTIVITY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5"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6"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6"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6" cstate="print"/>
            <a:stretch>
              <a:fillRect/>
            </a:stretch>
          </p:blipFill>
          <p:spPr>
            <a:xfrm>
              <a:off x="13003627" y="662810"/>
              <a:ext cx="90710" cy="160403"/>
            </a:xfrm>
            <a:prstGeom prst="rect">
              <a:avLst/>
            </a:prstGeom>
          </p:spPr>
        </p:pic>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3869" y="0"/>
            <a:ext cx="20104099" cy="11308555"/>
          </a:xfrm>
          <a:prstGeom prst="rect">
            <a:avLst/>
          </a:prstGeom>
        </p:spPr>
      </p:pic>
      <p:grpSp>
        <p:nvGrpSpPr>
          <p:cNvPr id="4" name="object 4"/>
          <p:cNvGrpSpPr/>
          <p:nvPr/>
        </p:nvGrpSpPr>
        <p:grpSpPr>
          <a:xfrm>
            <a:off x="2385873" y="1700998"/>
            <a:ext cx="8235950" cy="7766684"/>
            <a:chOff x="2385873" y="1700998"/>
            <a:chExt cx="8235950" cy="7766684"/>
          </a:xfrm>
        </p:grpSpPr>
        <p:sp>
          <p:nvSpPr>
            <p:cNvPr id="5" name="object 5"/>
            <p:cNvSpPr/>
            <p:nvPr/>
          </p:nvSpPr>
          <p:spPr>
            <a:xfrm>
              <a:off x="8758803" y="3576097"/>
              <a:ext cx="1310005" cy="2273935"/>
            </a:xfrm>
            <a:custGeom>
              <a:avLst/>
              <a:gdLst/>
              <a:ahLst/>
              <a:cxnLst/>
              <a:rect l="l" t="t" r="r" b="b"/>
              <a:pathLst>
                <a:path w="1310004" h="2273935">
                  <a:moveTo>
                    <a:pt x="1084888" y="0"/>
                  </a:moveTo>
                  <a:lnTo>
                    <a:pt x="327780" y="373391"/>
                  </a:lnTo>
                  <a:lnTo>
                    <a:pt x="345225" y="1018230"/>
                  </a:lnTo>
                  <a:lnTo>
                    <a:pt x="233583" y="1348099"/>
                  </a:lnTo>
                  <a:lnTo>
                    <a:pt x="160408" y="1552143"/>
                  </a:lnTo>
                  <a:lnTo>
                    <a:pt x="93335" y="1715041"/>
                  </a:lnTo>
                  <a:lnTo>
                    <a:pt x="0" y="1921470"/>
                  </a:lnTo>
                  <a:lnTo>
                    <a:pt x="568788" y="2273417"/>
                  </a:lnTo>
                  <a:lnTo>
                    <a:pt x="1309415" y="1171932"/>
                  </a:lnTo>
                  <a:lnTo>
                    <a:pt x="1084888" y="0"/>
                  </a:lnTo>
                  <a:close/>
                </a:path>
              </a:pathLst>
            </a:custGeom>
            <a:solidFill>
              <a:srgbClr val="6C2988"/>
            </a:solidFill>
          </p:spPr>
          <p:txBody>
            <a:bodyPr wrap="square" lIns="0" tIns="0" rIns="0" bIns="0" rtlCol="0"/>
            <a:lstStyle/>
            <a:p>
              <a:endParaRPr/>
            </a:p>
          </p:txBody>
        </p:sp>
        <p:sp>
          <p:nvSpPr>
            <p:cNvPr id="6" name="object 6"/>
            <p:cNvSpPr/>
            <p:nvPr/>
          </p:nvSpPr>
          <p:spPr>
            <a:xfrm>
              <a:off x="7845393" y="3714002"/>
              <a:ext cx="1241425" cy="1235710"/>
            </a:xfrm>
            <a:custGeom>
              <a:avLst/>
              <a:gdLst/>
              <a:ahLst/>
              <a:cxnLst/>
              <a:rect l="l" t="t" r="r" b="b"/>
              <a:pathLst>
                <a:path w="1241425" h="1235710">
                  <a:moveTo>
                    <a:pt x="204447" y="0"/>
                  </a:moveTo>
                  <a:lnTo>
                    <a:pt x="186959" y="45559"/>
                  </a:lnTo>
                  <a:lnTo>
                    <a:pt x="144101" y="167352"/>
                  </a:lnTo>
                  <a:lnTo>
                    <a:pt x="90284" y="343051"/>
                  </a:lnTo>
                  <a:lnTo>
                    <a:pt x="39918" y="550328"/>
                  </a:lnTo>
                  <a:lnTo>
                    <a:pt x="7536" y="717331"/>
                  </a:lnTo>
                  <a:lnTo>
                    <a:pt x="0" y="808231"/>
                  </a:lnTo>
                  <a:lnTo>
                    <a:pt x="20242" y="854738"/>
                  </a:lnTo>
                  <a:lnTo>
                    <a:pt x="71195" y="888559"/>
                  </a:lnTo>
                  <a:lnTo>
                    <a:pt x="644769" y="1235302"/>
                  </a:lnTo>
                  <a:lnTo>
                    <a:pt x="1241191" y="235490"/>
                  </a:lnTo>
                  <a:lnTo>
                    <a:pt x="204447" y="0"/>
                  </a:lnTo>
                  <a:close/>
                </a:path>
              </a:pathLst>
            </a:custGeom>
            <a:solidFill>
              <a:srgbClr val="8F54A4"/>
            </a:solidFill>
          </p:spPr>
          <p:txBody>
            <a:bodyPr wrap="square" lIns="0" tIns="0" rIns="0" bIns="0" rtlCol="0"/>
            <a:lstStyle/>
            <a:p>
              <a:endParaRPr/>
            </a:p>
          </p:txBody>
        </p:sp>
        <p:sp>
          <p:nvSpPr>
            <p:cNvPr id="7" name="object 7"/>
            <p:cNvSpPr/>
            <p:nvPr/>
          </p:nvSpPr>
          <p:spPr>
            <a:xfrm>
              <a:off x="8043298" y="2684079"/>
              <a:ext cx="1713864" cy="1412240"/>
            </a:xfrm>
            <a:custGeom>
              <a:avLst/>
              <a:gdLst/>
              <a:ahLst/>
              <a:cxnLst/>
              <a:rect l="l" t="t" r="r" b="b"/>
              <a:pathLst>
                <a:path w="1713865" h="1412239">
                  <a:moveTo>
                    <a:pt x="871334" y="0"/>
                  </a:moveTo>
                  <a:lnTo>
                    <a:pt x="703370" y="71675"/>
                  </a:lnTo>
                  <a:lnTo>
                    <a:pt x="556617" y="203715"/>
                  </a:lnTo>
                  <a:lnTo>
                    <a:pt x="349390" y="493452"/>
                  </a:lnTo>
                  <a:lnTo>
                    <a:pt x="0" y="1038219"/>
                  </a:lnTo>
                  <a:lnTo>
                    <a:pt x="212628" y="1196079"/>
                  </a:lnTo>
                  <a:lnTo>
                    <a:pt x="350248" y="1287606"/>
                  </a:lnTo>
                  <a:lnTo>
                    <a:pt x="472927" y="1347816"/>
                  </a:lnTo>
                  <a:lnTo>
                    <a:pt x="640734" y="1411726"/>
                  </a:lnTo>
                  <a:lnTo>
                    <a:pt x="1713769" y="713904"/>
                  </a:lnTo>
                  <a:lnTo>
                    <a:pt x="1518393" y="175544"/>
                  </a:lnTo>
                  <a:lnTo>
                    <a:pt x="871334" y="0"/>
                  </a:lnTo>
                  <a:close/>
                </a:path>
              </a:pathLst>
            </a:custGeom>
            <a:solidFill>
              <a:srgbClr val="804392"/>
            </a:solidFill>
          </p:spPr>
          <p:txBody>
            <a:bodyPr wrap="square" lIns="0" tIns="0" rIns="0" bIns="0" rtlCol="0"/>
            <a:lstStyle/>
            <a:p>
              <a:endParaRPr/>
            </a:p>
          </p:txBody>
        </p:sp>
        <p:sp>
          <p:nvSpPr>
            <p:cNvPr id="8" name="object 8"/>
            <p:cNvSpPr/>
            <p:nvPr/>
          </p:nvSpPr>
          <p:spPr>
            <a:xfrm>
              <a:off x="7789329" y="2534036"/>
              <a:ext cx="2664460" cy="5986780"/>
            </a:xfrm>
            <a:custGeom>
              <a:avLst/>
              <a:gdLst/>
              <a:ahLst/>
              <a:cxnLst/>
              <a:rect l="l" t="t" r="r" b="b"/>
              <a:pathLst>
                <a:path w="2664459" h="5986780">
                  <a:moveTo>
                    <a:pt x="686727" y="4970907"/>
                  </a:moveTo>
                  <a:lnTo>
                    <a:pt x="152031" y="4601032"/>
                  </a:lnTo>
                  <a:lnTo>
                    <a:pt x="123952" y="4655363"/>
                  </a:lnTo>
                  <a:lnTo>
                    <a:pt x="99377" y="4710328"/>
                  </a:lnTo>
                  <a:lnTo>
                    <a:pt x="78066" y="4765649"/>
                  </a:lnTo>
                  <a:lnTo>
                    <a:pt x="59829" y="4821072"/>
                  </a:lnTo>
                  <a:lnTo>
                    <a:pt x="44462" y="4876304"/>
                  </a:lnTo>
                  <a:lnTo>
                    <a:pt x="31762" y="4931092"/>
                  </a:lnTo>
                  <a:lnTo>
                    <a:pt x="21526" y="4985169"/>
                  </a:lnTo>
                  <a:lnTo>
                    <a:pt x="13538" y="5038255"/>
                  </a:lnTo>
                  <a:lnTo>
                    <a:pt x="7594" y="5090096"/>
                  </a:lnTo>
                  <a:lnTo>
                    <a:pt x="3492" y="5140414"/>
                  </a:lnTo>
                  <a:lnTo>
                    <a:pt x="1041" y="5188928"/>
                  </a:lnTo>
                  <a:lnTo>
                    <a:pt x="0" y="5235397"/>
                  </a:lnTo>
                  <a:lnTo>
                    <a:pt x="203" y="5279517"/>
                  </a:lnTo>
                  <a:lnTo>
                    <a:pt x="1422" y="5321046"/>
                  </a:lnTo>
                  <a:lnTo>
                    <a:pt x="3467" y="5359717"/>
                  </a:lnTo>
                  <a:lnTo>
                    <a:pt x="9169" y="5427357"/>
                  </a:lnTo>
                  <a:lnTo>
                    <a:pt x="20535" y="5491505"/>
                  </a:lnTo>
                  <a:lnTo>
                    <a:pt x="56616" y="5553951"/>
                  </a:lnTo>
                  <a:lnTo>
                    <a:pt x="662813" y="5986170"/>
                  </a:lnTo>
                  <a:lnTo>
                    <a:pt x="686727" y="4970907"/>
                  </a:lnTo>
                  <a:close/>
                </a:path>
                <a:path w="2664459" h="5986780">
                  <a:moveTo>
                    <a:pt x="2664129" y="704278"/>
                  </a:moveTo>
                  <a:lnTo>
                    <a:pt x="2621356" y="653935"/>
                  </a:lnTo>
                  <a:lnTo>
                    <a:pt x="2592362" y="624662"/>
                  </a:lnTo>
                  <a:lnTo>
                    <a:pt x="2558986" y="593128"/>
                  </a:lnTo>
                  <a:lnTo>
                    <a:pt x="2521737" y="559663"/>
                  </a:lnTo>
                  <a:lnTo>
                    <a:pt x="2481148" y="524624"/>
                  </a:lnTo>
                  <a:lnTo>
                    <a:pt x="2437714" y="488327"/>
                  </a:lnTo>
                  <a:lnTo>
                    <a:pt x="2391956" y="451129"/>
                  </a:lnTo>
                  <a:lnTo>
                    <a:pt x="2344394" y="413372"/>
                  </a:lnTo>
                  <a:lnTo>
                    <a:pt x="2295550" y="375399"/>
                  </a:lnTo>
                  <a:lnTo>
                    <a:pt x="2245931" y="337553"/>
                  </a:lnTo>
                  <a:lnTo>
                    <a:pt x="2196046" y="300177"/>
                  </a:lnTo>
                  <a:lnTo>
                    <a:pt x="2146427" y="263601"/>
                  </a:lnTo>
                  <a:lnTo>
                    <a:pt x="2097582" y="228180"/>
                  </a:lnTo>
                  <a:lnTo>
                    <a:pt x="2050021" y="194259"/>
                  </a:lnTo>
                  <a:lnTo>
                    <a:pt x="2004263" y="162166"/>
                  </a:lnTo>
                  <a:lnTo>
                    <a:pt x="1960816" y="132257"/>
                  </a:lnTo>
                  <a:lnTo>
                    <a:pt x="1920214" y="104863"/>
                  </a:lnTo>
                  <a:lnTo>
                    <a:pt x="1882965" y="80327"/>
                  </a:lnTo>
                  <a:lnTo>
                    <a:pt x="1849577" y="59004"/>
                  </a:lnTo>
                  <a:lnTo>
                    <a:pt x="1772158" y="17233"/>
                  </a:lnTo>
                  <a:lnTo>
                    <a:pt x="1728038" y="4775"/>
                  </a:lnTo>
                  <a:lnTo>
                    <a:pt x="1684223" y="241"/>
                  </a:lnTo>
                  <a:lnTo>
                    <a:pt x="1636699" y="0"/>
                  </a:lnTo>
                  <a:lnTo>
                    <a:pt x="1371714" y="2235"/>
                  </a:lnTo>
                  <a:lnTo>
                    <a:pt x="1246174" y="23406"/>
                  </a:lnTo>
                  <a:lnTo>
                    <a:pt x="1154811" y="82499"/>
                  </a:lnTo>
                  <a:lnTo>
                    <a:pt x="1047546" y="198043"/>
                  </a:lnTo>
                  <a:lnTo>
                    <a:pt x="1817814" y="646518"/>
                  </a:lnTo>
                  <a:lnTo>
                    <a:pt x="2664129" y="704278"/>
                  </a:lnTo>
                  <a:close/>
                </a:path>
              </a:pathLst>
            </a:custGeom>
            <a:solidFill>
              <a:srgbClr val="8F54A4"/>
            </a:solidFill>
          </p:spPr>
          <p:txBody>
            <a:bodyPr wrap="square" lIns="0" tIns="0" rIns="0" bIns="0" rtlCol="0"/>
            <a:lstStyle/>
            <a:p>
              <a:endParaRPr/>
            </a:p>
          </p:txBody>
        </p:sp>
        <p:sp>
          <p:nvSpPr>
            <p:cNvPr id="9" name="object 9"/>
            <p:cNvSpPr/>
            <p:nvPr/>
          </p:nvSpPr>
          <p:spPr>
            <a:xfrm>
              <a:off x="8328053" y="2968242"/>
              <a:ext cx="2293620" cy="5576570"/>
            </a:xfrm>
            <a:custGeom>
              <a:avLst/>
              <a:gdLst/>
              <a:ahLst/>
              <a:cxnLst/>
              <a:rect l="l" t="t" r="r" b="b"/>
              <a:pathLst>
                <a:path w="2293620" h="5576570">
                  <a:moveTo>
                    <a:pt x="1626745" y="0"/>
                  </a:moveTo>
                  <a:lnTo>
                    <a:pt x="1578515" y="3254"/>
                  </a:lnTo>
                  <a:lnTo>
                    <a:pt x="1528265" y="12297"/>
                  </a:lnTo>
                  <a:lnTo>
                    <a:pt x="1475875" y="27324"/>
                  </a:lnTo>
                  <a:lnTo>
                    <a:pt x="1421226" y="48528"/>
                  </a:lnTo>
                  <a:lnTo>
                    <a:pt x="1364202" y="76103"/>
                  </a:lnTo>
                  <a:lnTo>
                    <a:pt x="1344980" y="88089"/>
                  </a:lnTo>
                  <a:lnTo>
                    <a:pt x="1327666" y="98237"/>
                  </a:lnTo>
                  <a:lnTo>
                    <a:pt x="1311629" y="106311"/>
                  </a:lnTo>
                  <a:lnTo>
                    <a:pt x="1296235" y="112071"/>
                  </a:lnTo>
                  <a:lnTo>
                    <a:pt x="1255077" y="130415"/>
                  </a:lnTo>
                  <a:lnTo>
                    <a:pt x="1213325" y="151273"/>
                  </a:lnTo>
                  <a:lnTo>
                    <a:pt x="1171218" y="174138"/>
                  </a:lnTo>
                  <a:lnTo>
                    <a:pt x="1128992" y="198504"/>
                  </a:lnTo>
                  <a:lnTo>
                    <a:pt x="1086886" y="223865"/>
                  </a:lnTo>
                  <a:lnTo>
                    <a:pt x="1045137" y="249713"/>
                  </a:lnTo>
                  <a:lnTo>
                    <a:pt x="1003982" y="275542"/>
                  </a:lnTo>
                  <a:lnTo>
                    <a:pt x="966601" y="303303"/>
                  </a:lnTo>
                  <a:lnTo>
                    <a:pt x="929220" y="336169"/>
                  </a:lnTo>
                  <a:lnTo>
                    <a:pt x="893813" y="369193"/>
                  </a:lnTo>
                  <a:lnTo>
                    <a:pt x="858926" y="402953"/>
                  </a:lnTo>
                  <a:lnTo>
                    <a:pt x="824510" y="437407"/>
                  </a:lnTo>
                  <a:lnTo>
                    <a:pt x="790519" y="472515"/>
                  </a:lnTo>
                  <a:lnTo>
                    <a:pt x="756905" y="508234"/>
                  </a:lnTo>
                  <a:lnTo>
                    <a:pt x="723622" y="544525"/>
                  </a:lnTo>
                  <a:lnTo>
                    <a:pt x="690622" y="581345"/>
                  </a:lnTo>
                  <a:lnTo>
                    <a:pt x="657858" y="618654"/>
                  </a:lnTo>
                  <a:lnTo>
                    <a:pt x="625282" y="656411"/>
                  </a:lnTo>
                  <a:lnTo>
                    <a:pt x="592848" y="694575"/>
                  </a:lnTo>
                  <a:lnTo>
                    <a:pt x="560509" y="733103"/>
                  </a:lnTo>
                  <a:lnTo>
                    <a:pt x="528217" y="771956"/>
                  </a:lnTo>
                  <a:lnTo>
                    <a:pt x="506880" y="794622"/>
                  </a:lnTo>
                  <a:lnTo>
                    <a:pt x="464191" y="839962"/>
                  </a:lnTo>
                  <a:lnTo>
                    <a:pt x="419539" y="904961"/>
                  </a:lnTo>
                  <a:lnTo>
                    <a:pt x="392794" y="946015"/>
                  </a:lnTo>
                  <a:lnTo>
                    <a:pt x="366804" y="987350"/>
                  </a:lnTo>
                  <a:lnTo>
                    <a:pt x="341945" y="1029106"/>
                  </a:lnTo>
                  <a:lnTo>
                    <a:pt x="318596" y="1071422"/>
                  </a:lnTo>
                  <a:lnTo>
                    <a:pt x="297135" y="1114438"/>
                  </a:lnTo>
                  <a:lnTo>
                    <a:pt x="274743" y="1164551"/>
                  </a:lnTo>
                  <a:lnTo>
                    <a:pt x="252911" y="1213976"/>
                  </a:lnTo>
                  <a:lnTo>
                    <a:pt x="231692" y="1262847"/>
                  </a:lnTo>
                  <a:lnTo>
                    <a:pt x="211145" y="1311295"/>
                  </a:lnTo>
                  <a:lnTo>
                    <a:pt x="191324" y="1359454"/>
                  </a:lnTo>
                  <a:lnTo>
                    <a:pt x="172286" y="1407458"/>
                  </a:lnTo>
                  <a:lnTo>
                    <a:pt x="154087" y="1455438"/>
                  </a:lnTo>
                  <a:lnTo>
                    <a:pt x="136782" y="1503527"/>
                  </a:lnTo>
                  <a:lnTo>
                    <a:pt x="120428" y="1551859"/>
                  </a:lnTo>
                  <a:lnTo>
                    <a:pt x="102871" y="1609902"/>
                  </a:lnTo>
                  <a:lnTo>
                    <a:pt x="90664" y="1665294"/>
                  </a:lnTo>
                  <a:lnTo>
                    <a:pt x="83332" y="1718214"/>
                  </a:lnTo>
                  <a:lnTo>
                    <a:pt x="80400" y="1768843"/>
                  </a:lnTo>
                  <a:lnTo>
                    <a:pt x="81392" y="1817360"/>
                  </a:lnTo>
                  <a:lnTo>
                    <a:pt x="85832" y="1863946"/>
                  </a:lnTo>
                  <a:lnTo>
                    <a:pt x="93246" y="1908780"/>
                  </a:lnTo>
                  <a:lnTo>
                    <a:pt x="98342" y="1915864"/>
                  </a:lnTo>
                  <a:lnTo>
                    <a:pt x="103439" y="1923593"/>
                  </a:lnTo>
                  <a:lnTo>
                    <a:pt x="108536" y="1932603"/>
                  </a:lnTo>
                  <a:lnTo>
                    <a:pt x="113632" y="1943533"/>
                  </a:lnTo>
                  <a:lnTo>
                    <a:pt x="126379" y="1959618"/>
                  </a:lnTo>
                  <a:lnTo>
                    <a:pt x="144218" y="1969311"/>
                  </a:lnTo>
                  <a:lnTo>
                    <a:pt x="167154" y="1971974"/>
                  </a:lnTo>
                  <a:lnTo>
                    <a:pt x="195190" y="1966967"/>
                  </a:lnTo>
                  <a:lnTo>
                    <a:pt x="623366" y="1819935"/>
                  </a:lnTo>
                  <a:lnTo>
                    <a:pt x="634733" y="1817664"/>
                  </a:lnTo>
                  <a:lnTo>
                    <a:pt x="648010" y="1812923"/>
                  </a:lnTo>
                  <a:lnTo>
                    <a:pt x="662561" y="1804835"/>
                  </a:lnTo>
                  <a:lnTo>
                    <a:pt x="677751" y="1792522"/>
                  </a:lnTo>
                  <a:lnTo>
                    <a:pt x="717281" y="1763017"/>
                  </a:lnTo>
                  <a:lnTo>
                    <a:pt x="754313" y="1731397"/>
                  </a:lnTo>
                  <a:lnTo>
                    <a:pt x="788849" y="1697306"/>
                  </a:lnTo>
                  <a:lnTo>
                    <a:pt x="820889" y="1660386"/>
                  </a:lnTo>
                  <a:lnTo>
                    <a:pt x="850433" y="1620279"/>
                  </a:lnTo>
                  <a:lnTo>
                    <a:pt x="877483" y="1576628"/>
                  </a:lnTo>
                  <a:lnTo>
                    <a:pt x="902038" y="1529075"/>
                  </a:lnTo>
                  <a:lnTo>
                    <a:pt x="929224" y="1461849"/>
                  </a:lnTo>
                  <a:lnTo>
                    <a:pt x="942179" y="1430231"/>
                  </a:lnTo>
                  <a:lnTo>
                    <a:pt x="978371" y="1358281"/>
                  </a:lnTo>
                  <a:lnTo>
                    <a:pt x="1003274" y="1317277"/>
                  </a:lnTo>
                  <a:lnTo>
                    <a:pt x="1030786" y="1277569"/>
                  </a:lnTo>
                  <a:lnTo>
                    <a:pt x="1060581" y="1240012"/>
                  </a:lnTo>
                  <a:lnTo>
                    <a:pt x="1092336" y="1205461"/>
                  </a:lnTo>
                  <a:lnTo>
                    <a:pt x="1142033" y="1160605"/>
                  </a:lnTo>
                  <a:lnTo>
                    <a:pt x="1191135" y="1128605"/>
                  </a:lnTo>
                  <a:lnTo>
                    <a:pt x="1238215" y="1108693"/>
                  </a:lnTo>
                  <a:lnTo>
                    <a:pt x="1281848" y="1100105"/>
                  </a:lnTo>
                  <a:lnTo>
                    <a:pt x="1320606" y="1102073"/>
                  </a:lnTo>
                  <a:lnTo>
                    <a:pt x="1377793" y="1134615"/>
                  </a:lnTo>
                  <a:lnTo>
                    <a:pt x="1408587" y="1176515"/>
                  </a:lnTo>
                  <a:lnTo>
                    <a:pt x="1430464" y="1224661"/>
                  </a:lnTo>
                  <a:lnTo>
                    <a:pt x="1444696" y="1278895"/>
                  </a:lnTo>
                  <a:lnTo>
                    <a:pt x="1452555" y="1339059"/>
                  </a:lnTo>
                  <a:lnTo>
                    <a:pt x="1454044" y="1385919"/>
                  </a:lnTo>
                  <a:lnTo>
                    <a:pt x="1453912" y="1434134"/>
                  </a:lnTo>
                  <a:lnTo>
                    <a:pt x="1452047" y="1483609"/>
                  </a:lnTo>
                  <a:lnTo>
                    <a:pt x="1448336" y="1534245"/>
                  </a:lnTo>
                  <a:lnTo>
                    <a:pt x="1442669" y="1585947"/>
                  </a:lnTo>
                  <a:lnTo>
                    <a:pt x="1434931" y="1638615"/>
                  </a:lnTo>
                  <a:lnTo>
                    <a:pt x="1425012" y="1692154"/>
                  </a:lnTo>
                  <a:lnTo>
                    <a:pt x="1412799" y="1746466"/>
                  </a:lnTo>
                  <a:lnTo>
                    <a:pt x="1398180" y="1801454"/>
                  </a:lnTo>
                  <a:lnTo>
                    <a:pt x="1385780" y="1847139"/>
                  </a:lnTo>
                  <a:lnTo>
                    <a:pt x="1372189" y="1893693"/>
                  </a:lnTo>
                  <a:lnTo>
                    <a:pt x="1343336" y="1988688"/>
                  </a:lnTo>
                  <a:lnTo>
                    <a:pt x="1329028" y="2036765"/>
                  </a:lnTo>
                  <a:lnTo>
                    <a:pt x="1315434" y="2084986"/>
                  </a:lnTo>
                  <a:lnTo>
                    <a:pt x="1303031" y="2133171"/>
                  </a:lnTo>
                  <a:lnTo>
                    <a:pt x="1289715" y="2178294"/>
                  </a:lnTo>
                  <a:lnTo>
                    <a:pt x="1275694" y="2223249"/>
                  </a:lnTo>
                  <a:lnTo>
                    <a:pt x="1260938" y="2268114"/>
                  </a:lnTo>
                  <a:lnTo>
                    <a:pt x="1245415" y="2312972"/>
                  </a:lnTo>
                  <a:lnTo>
                    <a:pt x="1229096" y="2357902"/>
                  </a:lnTo>
                  <a:lnTo>
                    <a:pt x="1211949" y="2402985"/>
                  </a:lnTo>
                  <a:lnTo>
                    <a:pt x="1193944" y="2448300"/>
                  </a:lnTo>
                  <a:lnTo>
                    <a:pt x="1175051" y="2493929"/>
                  </a:lnTo>
                  <a:lnTo>
                    <a:pt x="1155238" y="2539953"/>
                  </a:lnTo>
                  <a:lnTo>
                    <a:pt x="1134476" y="2586450"/>
                  </a:lnTo>
                  <a:lnTo>
                    <a:pt x="1112733" y="2633502"/>
                  </a:lnTo>
                  <a:lnTo>
                    <a:pt x="820480" y="3272728"/>
                  </a:lnTo>
                  <a:lnTo>
                    <a:pt x="798963" y="3318274"/>
                  </a:lnTo>
                  <a:lnTo>
                    <a:pt x="756606" y="3409698"/>
                  </a:lnTo>
                  <a:lnTo>
                    <a:pt x="672652" y="3593707"/>
                  </a:lnTo>
                  <a:lnTo>
                    <a:pt x="629939" y="3686196"/>
                  </a:lnTo>
                  <a:lnTo>
                    <a:pt x="608154" y="3732540"/>
                  </a:lnTo>
                  <a:lnTo>
                    <a:pt x="585992" y="3778943"/>
                  </a:lnTo>
                  <a:lnTo>
                    <a:pt x="563381" y="3825399"/>
                  </a:lnTo>
                  <a:lnTo>
                    <a:pt x="540253" y="3871901"/>
                  </a:lnTo>
                  <a:lnTo>
                    <a:pt x="516538" y="3918444"/>
                  </a:lnTo>
                  <a:lnTo>
                    <a:pt x="492166" y="3965021"/>
                  </a:lnTo>
                  <a:lnTo>
                    <a:pt x="467067" y="4011627"/>
                  </a:lnTo>
                  <a:lnTo>
                    <a:pt x="398837" y="4136099"/>
                  </a:lnTo>
                  <a:lnTo>
                    <a:pt x="352613" y="4219552"/>
                  </a:lnTo>
                  <a:lnTo>
                    <a:pt x="305274" y="4303709"/>
                  </a:lnTo>
                  <a:lnTo>
                    <a:pt x="281046" y="4346139"/>
                  </a:lnTo>
                  <a:lnTo>
                    <a:pt x="231725" y="4431813"/>
                  </a:lnTo>
                  <a:lnTo>
                    <a:pt x="207751" y="4474967"/>
                  </a:lnTo>
                  <a:lnTo>
                    <a:pt x="184618" y="4518318"/>
                  </a:lnTo>
                  <a:lnTo>
                    <a:pt x="162493" y="4561875"/>
                  </a:lnTo>
                  <a:lnTo>
                    <a:pt x="141543" y="4605644"/>
                  </a:lnTo>
                  <a:lnTo>
                    <a:pt x="121936" y="4649631"/>
                  </a:lnTo>
                  <a:lnTo>
                    <a:pt x="103840" y="4693842"/>
                  </a:lnTo>
                  <a:lnTo>
                    <a:pt x="87422" y="4738285"/>
                  </a:lnTo>
                  <a:lnTo>
                    <a:pt x="56017" y="4834871"/>
                  </a:lnTo>
                  <a:lnTo>
                    <a:pt x="40129" y="4887126"/>
                  </a:lnTo>
                  <a:lnTo>
                    <a:pt x="26129" y="4938949"/>
                  </a:lnTo>
                  <a:lnTo>
                    <a:pt x="14960" y="4989556"/>
                  </a:lnTo>
                  <a:lnTo>
                    <a:pt x="7567" y="5038165"/>
                  </a:lnTo>
                  <a:lnTo>
                    <a:pt x="4892" y="5083993"/>
                  </a:lnTo>
                  <a:lnTo>
                    <a:pt x="1630" y="5134978"/>
                  </a:lnTo>
                  <a:lnTo>
                    <a:pt x="0" y="5184938"/>
                  </a:lnTo>
                  <a:lnTo>
                    <a:pt x="0" y="5233872"/>
                  </a:lnTo>
                  <a:lnTo>
                    <a:pt x="1630" y="5281782"/>
                  </a:lnTo>
                  <a:lnTo>
                    <a:pt x="4892" y="5328666"/>
                  </a:lnTo>
                  <a:lnTo>
                    <a:pt x="7228" y="5371440"/>
                  </a:lnTo>
                  <a:lnTo>
                    <a:pt x="13388" y="5409839"/>
                  </a:lnTo>
                  <a:lnTo>
                    <a:pt x="32085" y="5484588"/>
                  </a:lnTo>
                  <a:lnTo>
                    <a:pt x="62662" y="5531610"/>
                  </a:lnTo>
                  <a:lnTo>
                    <a:pt x="113632" y="5555622"/>
                  </a:lnTo>
                  <a:lnTo>
                    <a:pt x="151970" y="5572742"/>
                  </a:lnTo>
                  <a:lnTo>
                    <a:pt x="196041" y="5576123"/>
                  </a:lnTo>
                  <a:lnTo>
                    <a:pt x="246484" y="5564031"/>
                  </a:lnTo>
                  <a:lnTo>
                    <a:pt x="303941" y="5534733"/>
                  </a:lnTo>
                  <a:lnTo>
                    <a:pt x="611221" y="5336451"/>
                  </a:lnTo>
                  <a:lnTo>
                    <a:pt x="786503" y="5224567"/>
                  </a:lnTo>
                  <a:lnTo>
                    <a:pt x="917705" y="5141857"/>
                  </a:lnTo>
                  <a:lnTo>
                    <a:pt x="1005015" y="5087452"/>
                  </a:lnTo>
                  <a:lnTo>
                    <a:pt x="1092176" y="5033734"/>
                  </a:lnTo>
                  <a:lnTo>
                    <a:pt x="1179170" y="4980789"/>
                  </a:lnTo>
                  <a:lnTo>
                    <a:pt x="1265978" y="4928704"/>
                  </a:lnTo>
                  <a:lnTo>
                    <a:pt x="1352582" y="4877564"/>
                  </a:lnTo>
                  <a:lnTo>
                    <a:pt x="1438964" y="4827456"/>
                  </a:lnTo>
                  <a:lnTo>
                    <a:pt x="1483821" y="4801844"/>
                  </a:lnTo>
                  <a:lnTo>
                    <a:pt x="1528678" y="4773949"/>
                  </a:lnTo>
                  <a:lnTo>
                    <a:pt x="1573536" y="4744750"/>
                  </a:lnTo>
                  <a:lnTo>
                    <a:pt x="1618393" y="4715224"/>
                  </a:lnTo>
                  <a:lnTo>
                    <a:pt x="1663250" y="4686350"/>
                  </a:lnTo>
                  <a:lnTo>
                    <a:pt x="1663250" y="4679555"/>
                  </a:lnTo>
                  <a:lnTo>
                    <a:pt x="1982686" y="4478587"/>
                  </a:lnTo>
                  <a:lnTo>
                    <a:pt x="2026459" y="4449918"/>
                  </a:lnTo>
                  <a:lnTo>
                    <a:pt x="2064880" y="4417006"/>
                  </a:lnTo>
                  <a:lnTo>
                    <a:pt x="2098426" y="4380265"/>
                  </a:lnTo>
                  <a:lnTo>
                    <a:pt x="2127572" y="4340110"/>
                  </a:lnTo>
                  <a:lnTo>
                    <a:pt x="2152794" y="4296955"/>
                  </a:lnTo>
                  <a:lnTo>
                    <a:pt x="2174568" y="4251216"/>
                  </a:lnTo>
                  <a:lnTo>
                    <a:pt x="2193370" y="4203307"/>
                  </a:lnTo>
                  <a:lnTo>
                    <a:pt x="2206332" y="4173697"/>
                  </a:lnTo>
                  <a:lnTo>
                    <a:pt x="2222054" y="4118355"/>
                  </a:lnTo>
                  <a:lnTo>
                    <a:pt x="2238246" y="4033486"/>
                  </a:lnTo>
                  <a:lnTo>
                    <a:pt x="2245628" y="3976092"/>
                  </a:lnTo>
                  <a:lnTo>
                    <a:pt x="2249823" y="3921020"/>
                  </a:lnTo>
                  <a:lnTo>
                    <a:pt x="2251151" y="3867910"/>
                  </a:lnTo>
                  <a:lnTo>
                    <a:pt x="2249930" y="3816404"/>
                  </a:lnTo>
                  <a:lnTo>
                    <a:pt x="2246477" y="3766140"/>
                  </a:lnTo>
                  <a:lnTo>
                    <a:pt x="2241113" y="3716758"/>
                  </a:lnTo>
                  <a:lnTo>
                    <a:pt x="2234154" y="3667900"/>
                  </a:lnTo>
                  <a:lnTo>
                    <a:pt x="2222897" y="3617427"/>
                  </a:lnTo>
                  <a:lnTo>
                    <a:pt x="2200171" y="3580538"/>
                  </a:lnTo>
                  <a:lnTo>
                    <a:pt x="2167251" y="3555159"/>
                  </a:lnTo>
                  <a:lnTo>
                    <a:pt x="2125414" y="3539212"/>
                  </a:lnTo>
                  <a:lnTo>
                    <a:pt x="2095783" y="3536088"/>
                  </a:lnTo>
                  <a:lnTo>
                    <a:pt x="2066792" y="3539564"/>
                  </a:lnTo>
                  <a:lnTo>
                    <a:pt x="2036526" y="3550213"/>
                  </a:lnTo>
                  <a:lnTo>
                    <a:pt x="2003072" y="3568604"/>
                  </a:lnTo>
                  <a:lnTo>
                    <a:pt x="1918782" y="3621305"/>
                  </a:lnTo>
                  <a:lnTo>
                    <a:pt x="1834394" y="3673536"/>
                  </a:lnTo>
                  <a:lnTo>
                    <a:pt x="1622363" y="3803724"/>
                  </a:lnTo>
                  <a:lnTo>
                    <a:pt x="1450852" y="3909569"/>
                  </a:lnTo>
                  <a:lnTo>
                    <a:pt x="1364202" y="3963754"/>
                  </a:lnTo>
                  <a:lnTo>
                    <a:pt x="1338924" y="3979120"/>
                  </a:lnTo>
                  <a:lnTo>
                    <a:pt x="1314923" y="3990500"/>
                  </a:lnTo>
                  <a:lnTo>
                    <a:pt x="1293470" y="3993905"/>
                  </a:lnTo>
                  <a:lnTo>
                    <a:pt x="1275838" y="3985345"/>
                  </a:lnTo>
                  <a:lnTo>
                    <a:pt x="1263525" y="3961452"/>
                  </a:lnTo>
                  <a:lnTo>
                    <a:pt x="1258853" y="3931473"/>
                  </a:lnTo>
                  <a:lnTo>
                    <a:pt x="1264372" y="3895077"/>
                  </a:lnTo>
                  <a:lnTo>
                    <a:pt x="1282634" y="3851936"/>
                  </a:lnTo>
                  <a:lnTo>
                    <a:pt x="1308120" y="3804252"/>
                  </a:lnTo>
                  <a:lnTo>
                    <a:pt x="1359102" y="3706347"/>
                  </a:lnTo>
                  <a:lnTo>
                    <a:pt x="1384589" y="3658675"/>
                  </a:lnTo>
                  <a:lnTo>
                    <a:pt x="1408850" y="3613828"/>
                  </a:lnTo>
                  <a:lnTo>
                    <a:pt x="1433676" y="3570137"/>
                  </a:lnTo>
                  <a:lnTo>
                    <a:pt x="1458501" y="3527204"/>
                  </a:lnTo>
                  <a:lnTo>
                    <a:pt x="1482760" y="3484627"/>
                  </a:lnTo>
                  <a:lnTo>
                    <a:pt x="1505888" y="3442007"/>
                  </a:lnTo>
                  <a:lnTo>
                    <a:pt x="1594868" y="3263062"/>
                  </a:lnTo>
                  <a:lnTo>
                    <a:pt x="1706583" y="3036695"/>
                  </a:lnTo>
                  <a:lnTo>
                    <a:pt x="1772567" y="2901006"/>
                  </a:lnTo>
                  <a:lnTo>
                    <a:pt x="1815923" y="2810629"/>
                  </a:lnTo>
                  <a:lnTo>
                    <a:pt x="1858661" y="2720332"/>
                  </a:lnTo>
                  <a:lnTo>
                    <a:pt x="1900685" y="2630127"/>
                  </a:lnTo>
                  <a:lnTo>
                    <a:pt x="1941901" y="2540028"/>
                  </a:lnTo>
                  <a:lnTo>
                    <a:pt x="1965496" y="2489797"/>
                  </a:lnTo>
                  <a:lnTo>
                    <a:pt x="1988098" y="2439853"/>
                  </a:lnTo>
                  <a:lnTo>
                    <a:pt x="2009728" y="2390183"/>
                  </a:lnTo>
                  <a:lnTo>
                    <a:pt x="2030404" y="2340777"/>
                  </a:lnTo>
                  <a:lnTo>
                    <a:pt x="2050146" y="2291622"/>
                  </a:lnTo>
                  <a:lnTo>
                    <a:pt x="2068972" y="2242705"/>
                  </a:lnTo>
                  <a:lnTo>
                    <a:pt x="2086903" y="2194015"/>
                  </a:lnTo>
                  <a:lnTo>
                    <a:pt x="2103956" y="2145540"/>
                  </a:lnTo>
                  <a:lnTo>
                    <a:pt x="2120152" y="2097268"/>
                  </a:lnTo>
                  <a:lnTo>
                    <a:pt x="2135509" y="2049186"/>
                  </a:lnTo>
                  <a:lnTo>
                    <a:pt x="2150047" y="2001283"/>
                  </a:lnTo>
                  <a:lnTo>
                    <a:pt x="2163784" y="1953546"/>
                  </a:lnTo>
                  <a:lnTo>
                    <a:pt x="2176740" y="1905964"/>
                  </a:lnTo>
                  <a:lnTo>
                    <a:pt x="2188934" y="1858524"/>
                  </a:lnTo>
                  <a:lnTo>
                    <a:pt x="2200385" y="1811215"/>
                  </a:lnTo>
                  <a:lnTo>
                    <a:pt x="2211112" y="1764024"/>
                  </a:lnTo>
                  <a:lnTo>
                    <a:pt x="2221135" y="1716939"/>
                  </a:lnTo>
                  <a:lnTo>
                    <a:pt x="2230472" y="1669949"/>
                  </a:lnTo>
                  <a:lnTo>
                    <a:pt x="2239142" y="1623041"/>
                  </a:lnTo>
                  <a:lnTo>
                    <a:pt x="2247166" y="1576202"/>
                  </a:lnTo>
                  <a:lnTo>
                    <a:pt x="2254561" y="1529423"/>
                  </a:lnTo>
                  <a:lnTo>
                    <a:pt x="2261347" y="1482689"/>
                  </a:lnTo>
                  <a:lnTo>
                    <a:pt x="2268186" y="1427944"/>
                  </a:lnTo>
                  <a:lnTo>
                    <a:pt x="2274286" y="1373532"/>
                  </a:lnTo>
                  <a:lnTo>
                    <a:pt x="2279613" y="1319480"/>
                  </a:lnTo>
                  <a:lnTo>
                    <a:pt x="2284135" y="1265818"/>
                  </a:lnTo>
                  <a:lnTo>
                    <a:pt x="2287819" y="1212575"/>
                  </a:lnTo>
                  <a:lnTo>
                    <a:pt x="2290631" y="1159781"/>
                  </a:lnTo>
                  <a:lnTo>
                    <a:pt x="2292538" y="1107464"/>
                  </a:lnTo>
                  <a:lnTo>
                    <a:pt x="2293508" y="1055655"/>
                  </a:lnTo>
                  <a:lnTo>
                    <a:pt x="2293506" y="1004382"/>
                  </a:lnTo>
                  <a:lnTo>
                    <a:pt x="2292500" y="953675"/>
                  </a:lnTo>
                  <a:lnTo>
                    <a:pt x="2290456" y="903562"/>
                  </a:lnTo>
                  <a:lnTo>
                    <a:pt x="2287342" y="854074"/>
                  </a:lnTo>
                  <a:lnTo>
                    <a:pt x="2283124" y="805239"/>
                  </a:lnTo>
                  <a:lnTo>
                    <a:pt x="2277769" y="757087"/>
                  </a:lnTo>
                  <a:lnTo>
                    <a:pt x="2271244" y="709646"/>
                  </a:lnTo>
                  <a:lnTo>
                    <a:pt x="2263516" y="662947"/>
                  </a:lnTo>
                  <a:lnTo>
                    <a:pt x="2254552" y="617019"/>
                  </a:lnTo>
                  <a:lnTo>
                    <a:pt x="2242402" y="560989"/>
                  </a:lnTo>
                  <a:lnTo>
                    <a:pt x="2228945" y="506615"/>
                  </a:lnTo>
                  <a:lnTo>
                    <a:pt x="2213706" y="454197"/>
                  </a:lnTo>
                  <a:lnTo>
                    <a:pt x="2196208" y="404034"/>
                  </a:lnTo>
                  <a:lnTo>
                    <a:pt x="2175977" y="356427"/>
                  </a:lnTo>
                  <a:lnTo>
                    <a:pt x="2152538" y="311674"/>
                  </a:lnTo>
                  <a:lnTo>
                    <a:pt x="2125414" y="270076"/>
                  </a:lnTo>
                  <a:lnTo>
                    <a:pt x="2092492" y="231842"/>
                  </a:lnTo>
                  <a:lnTo>
                    <a:pt x="2055747" y="199203"/>
                  </a:lnTo>
                  <a:lnTo>
                    <a:pt x="2016453" y="169443"/>
                  </a:lnTo>
                  <a:lnTo>
                    <a:pt x="1975879" y="139850"/>
                  </a:lnTo>
                  <a:lnTo>
                    <a:pt x="1937401" y="110786"/>
                  </a:lnTo>
                  <a:lnTo>
                    <a:pt x="1896843" y="85107"/>
                  </a:lnTo>
                  <a:lnTo>
                    <a:pt x="1854396" y="62504"/>
                  </a:lnTo>
                  <a:lnTo>
                    <a:pt x="1810249" y="42671"/>
                  </a:lnTo>
                  <a:lnTo>
                    <a:pt x="1764592" y="25300"/>
                  </a:lnTo>
                  <a:lnTo>
                    <a:pt x="1717615" y="10084"/>
                  </a:lnTo>
                  <a:lnTo>
                    <a:pt x="1673072" y="2341"/>
                  </a:lnTo>
                  <a:lnTo>
                    <a:pt x="1626745" y="0"/>
                  </a:lnTo>
                  <a:close/>
                </a:path>
              </a:pathLst>
            </a:custGeom>
            <a:solidFill>
              <a:srgbClr val="A663C7"/>
            </a:solidFill>
          </p:spPr>
          <p:txBody>
            <a:bodyPr wrap="square" lIns="0" tIns="0" rIns="0" bIns="0" rtlCol="0"/>
            <a:lstStyle/>
            <a:p>
              <a:endParaRPr/>
            </a:p>
          </p:txBody>
        </p:sp>
        <p:sp>
          <p:nvSpPr>
            <p:cNvPr id="10" name="object 10"/>
            <p:cNvSpPr/>
            <p:nvPr/>
          </p:nvSpPr>
          <p:spPr>
            <a:xfrm>
              <a:off x="8411388" y="3648296"/>
              <a:ext cx="1401445" cy="4262755"/>
            </a:xfrm>
            <a:custGeom>
              <a:avLst/>
              <a:gdLst/>
              <a:ahLst/>
              <a:cxnLst/>
              <a:rect l="l" t="t" r="r" b="b"/>
              <a:pathLst>
                <a:path w="1401445" h="4262755">
                  <a:moveTo>
                    <a:pt x="216979" y="3667874"/>
                  </a:moveTo>
                  <a:lnTo>
                    <a:pt x="215074" y="3647694"/>
                  </a:lnTo>
                  <a:lnTo>
                    <a:pt x="199707" y="3636949"/>
                  </a:lnTo>
                  <a:lnTo>
                    <a:pt x="180352" y="3638181"/>
                  </a:lnTo>
                  <a:lnTo>
                    <a:pt x="166497" y="3653955"/>
                  </a:lnTo>
                  <a:lnTo>
                    <a:pt x="153758" y="3689400"/>
                  </a:lnTo>
                  <a:lnTo>
                    <a:pt x="139331" y="3724110"/>
                  </a:lnTo>
                  <a:lnTo>
                    <a:pt x="123190" y="3758069"/>
                  </a:lnTo>
                  <a:lnTo>
                    <a:pt x="105359" y="3791242"/>
                  </a:lnTo>
                  <a:lnTo>
                    <a:pt x="68351" y="3853281"/>
                  </a:lnTo>
                  <a:lnTo>
                    <a:pt x="51092" y="3884904"/>
                  </a:lnTo>
                  <a:lnTo>
                    <a:pt x="25819" y="3954856"/>
                  </a:lnTo>
                  <a:lnTo>
                    <a:pt x="19481" y="3992829"/>
                  </a:lnTo>
                  <a:lnTo>
                    <a:pt x="15773" y="4031284"/>
                  </a:lnTo>
                  <a:lnTo>
                    <a:pt x="0" y="4235996"/>
                  </a:lnTo>
                  <a:lnTo>
                    <a:pt x="1752" y="4246054"/>
                  </a:lnTo>
                  <a:lnTo>
                    <a:pt x="7670" y="4254385"/>
                  </a:lnTo>
                  <a:lnTo>
                    <a:pt x="16306" y="4260075"/>
                  </a:lnTo>
                  <a:lnTo>
                    <a:pt x="26187" y="4262183"/>
                  </a:lnTo>
                  <a:lnTo>
                    <a:pt x="36474" y="4260075"/>
                  </a:lnTo>
                  <a:lnTo>
                    <a:pt x="64909" y="4074782"/>
                  </a:lnTo>
                  <a:lnTo>
                    <a:pt x="67602" y="4037533"/>
                  </a:lnTo>
                  <a:lnTo>
                    <a:pt x="71183" y="4000182"/>
                  </a:lnTo>
                  <a:lnTo>
                    <a:pt x="88646" y="3927678"/>
                  </a:lnTo>
                  <a:lnTo>
                    <a:pt x="121272" y="3865486"/>
                  </a:lnTo>
                  <a:lnTo>
                    <a:pt x="139801" y="3835476"/>
                  </a:lnTo>
                  <a:lnTo>
                    <a:pt x="157543" y="3805174"/>
                  </a:lnTo>
                  <a:lnTo>
                    <a:pt x="174713" y="3771912"/>
                  </a:lnTo>
                  <a:lnTo>
                    <a:pt x="190334" y="3737864"/>
                  </a:lnTo>
                  <a:lnTo>
                    <a:pt x="204419" y="3703155"/>
                  </a:lnTo>
                  <a:lnTo>
                    <a:pt x="216979" y="3667874"/>
                  </a:lnTo>
                  <a:close/>
                </a:path>
                <a:path w="1401445" h="4262755">
                  <a:moveTo>
                    <a:pt x="509854" y="29641"/>
                  </a:moveTo>
                  <a:lnTo>
                    <a:pt x="508952" y="19456"/>
                  </a:lnTo>
                  <a:lnTo>
                    <a:pt x="504380" y="10185"/>
                  </a:lnTo>
                  <a:lnTo>
                    <a:pt x="496925" y="3365"/>
                  </a:lnTo>
                  <a:lnTo>
                    <a:pt x="486968" y="0"/>
                  </a:lnTo>
                  <a:lnTo>
                    <a:pt x="477151" y="850"/>
                  </a:lnTo>
                  <a:lnTo>
                    <a:pt x="430466" y="57327"/>
                  </a:lnTo>
                  <a:lnTo>
                    <a:pt x="400100" y="102057"/>
                  </a:lnTo>
                  <a:lnTo>
                    <a:pt x="370116" y="147053"/>
                  </a:lnTo>
                  <a:lnTo>
                    <a:pt x="340626" y="192379"/>
                  </a:lnTo>
                  <a:lnTo>
                    <a:pt x="311785" y="238112"/>
                  </a:lnTo>
                  <a:lnTo>
                    <a:pt x="283692" y="284314"/>
                  </a:lnTo>
                  <a:lnTo>
                    <a:pt x="256463" y="331127"/>
                  </a:lnTo>
                  <a:lnTo>
                    <a:pt x="230187" y="378460"/>
                  </a:lnTo>
                  <a:lnTo>
                    <a:pt x="204800" y="426275"/>
                  </a:lnTo>
                  <a:lnTo>
                    <a:pt x="180263" y="474535"/>
                  </a:lnTo>
                  <a:lnTo>
                    <a:pt x="156540" y="523201"/>
                  </a:lnTo>
                  <a:lnTo>
                    <a:pt x="133565" y="572236"/>
                  </a:lnTo>
                  <a:lnTo>
                    <a:pt x="114312" y="614794"/>
                  </a:lnTo>
                  <a:lnTo>
                    <a:pt x="95478" y="657529"/>
                  </a:lnTo>
                  <a:lnTo>
                    <a:pt x="77025" y="700430"/>
                  </a:lnTo>
                  <a:lnTo>
                    <a:pt x="58889" y="743470"/>
                  </a:lnTo>
                  <a:lnTo>
                    <a:pt x="41021" y="786625"/>
                  </a:lnTo>
                  <a:lnTo>
                    <a:pt x="39852" y="796696"/>
                  </a:lnTo>
                  <a:lnTo>
                    <a:pt x="43472" y="806348"/>
                  </a:lnTo>
                  <a:lnTo>
                    <a:pt x="50431" y="814184"/>
                  </a:lnTo>
                  <a:lnTo>
                    <a:pt x="59296" y="818819"/>
                  </a:lnTo>
                  <a:lnTo>
                    <a:pt x="69900" y="819556"/>
                  </a:lnTo>
                  <a:lnTo>
                    <a:pt x="79006" y="816152"/>
                  </a:lnTo>
                  <a:lnTo>
                    <a:pt x="86296" y="809510"/>
                  </a:lnTo>
                  <a:lnTo>
                    <a:pt x="91503" y="800544"/>
                  </a:lnTo>
                  <a:lnTo>
                    <a:pt x="111988" y="751179"/>
                  </a:lnTo>
                  <a:lnTo>
                    <a:pt x="132892" y="701967"/>
                  </a:lnTo>
                  <a:lnTo>
                    <a:pt x="154266" y="652970"/>
                  </a:lnTo>
                  <a:lnTo>
                    <a:pt x="176199" y="604227"/>
                  </a:lnTo>
                  <a:lnTo>
                    <a:pt x="198780" y="555777"/>
                  </a:lnTo>
                  <a:lnTo>
                    <a:pt x="222059" y="507669"/>
                  </a:lnTo>
                  <a:lnTo>
                    <a:pt x="246138" y="459943"/>
                  </a:lnTo>
                  <a:lnTo>
                    <a:pt x="270078" y="414604"/>
                  </a:lnTo>
                  <a:lnTo>
                    <a:pt x="294855" y="369747"/>
                  </a:lnTo>
                  <a:lnTo>
                    <a:pt x="320421" y="325335"/>
                  </a:lnTo>
                  <a:lnTo>
                    <a:pt x="346735" y="281368"/>
                  </a:lnTo>
                  <a:lnTo>
                    <a:pt x="373761" y="237820"/>
                  </a:lnTo>
                  <a:lnTo>
                    <a:pt x="401421" y="194665"/>
                  </a:lnTo>
                  <a:lnTo>
                    <a:pt x="427215" y="155498"/>
                  </a:lnTo>
                  <a:lnTo>
                    <a:pt x="453339" y="116573"/>
                  </a:lnTo>
                  <a:lnTo>
                    <a:pt x="479729" y="77812"/>
                  </a:lnTo>
                  <a:lnTo>
                    <a:pt x="506298" y="39192"/>
                  </a:lnTo>
                  <a:lnTo>
                    <a:pt x="509854" y="29641"/>
                  </a:lnTo>
                  <a:close/>
                </a:path>
                <a:path w="1401445" h="4262755">
                  <a:moveTo>
                    <a:pt x="1400860" y="799299"/>
                  </a:moveTo>
                  <a:lnTo>
                    <a:pt x="1399933" y="746264"/>
                  </a:lnTo>
                  <a:lnTo>
                    <a:pt x="1396619" y="693229"/>
                  </a:lnTo>
                  <a:lnTo>
                    <a:pt x="1391386" y="637616"/>
                  </a:lnTo>
                  <a:lnTo>
                    <a:pt x="1382750" y="581723"/>
                  </a:lnTo>
                  <a:lnTo>
                    <a:pt x="1367345" y="527837"/>
                  </a:lnTo>
                  <a:lnTo>
                    <a:pt x="1341780" y="478231"/>
                  </a:lnTo>
                  <a:lnTo>
                    <a:pt x="1324102" y="466737"/>
                  </a:lnTo>
                  <a:lnTo>
                    <a:pt x="1305001" y="470560"/>
                  </a:lnTo>
                  <a:lnTo>
                    <a:pt x="1292974" y="484822"/>
                  </a:lnTo>
                  <a:lnTo>
                    <a:pt x="1296581" y="504647"/>
                  </a:lnTo>
                  <a:lnTo>
                    <a:pt x="1317586" y="544855"/>
                  </a:lnTo>
                  <a:lnTo>
                    <a:pt x="1330553" y="588225"/>
                  </a:lnTo>
                  <a:lnTo>
                    <a:pt x="1338110" y="633247"/>
                  </a:lnTo>
                  <a:lnTo>
                    <a:pt x="1342923" y="678395"/>
                  </a:lnTo>
                  <a:lnTo>
                    <a:pt x="1346860" y="730034"/>
                  </a:lnTo>
                  <a:lnTo>
                    <a:pt x="1348651" y="781786"/>
                  </a:lnTo>
                  <a:lnTo>
                    <a:pt x="1348168" y="833564"/>
                  </a:lnTo>
                  <a:lnTo>
                    <a:pt x="1345323" y="885278"/>
                  </a:lnTo>
                  <a:lnTo>
                    <a:pt x="1340078" y="935837"/>
                  </a:lnTo>
                  <a:lnTo>
                    <a:pt x="1332420" y="986040"/>
                  </a:lnTo>
                  <a:lnTo>
                    <a:pt x="1322489" y="1035862"/>
                  </a:lnTo>
                  <a:lnTo>
                    <a:pt x="1310436" y="1085240"/>
                  </a:lnTo>
                  <a:lnTo>
                    <a:pt x="1295336" y="1138021"/>
                  </a:lnTo>
                  <a:lnTo>
                    <a:pt x="1278788" y="1190421"/>
                  </a:lnTo>
                  <a:lnTo>
                    <a:pt x="1244231" y="1294739"/>
                  </a:lnTo>
                  <a:lnTo>
                    <a:pt x="1165542" y="1536001"/>
                  </a:lnTo>
                  <a:lnTo>
                    <a:pt x="1167549" y="1556207"/>
                  </a:lnTo>
                  <a:lnTo>
                    <a:pt x="1182954" y="1566976"/>
                  </a:lnTo>
                  <a:lnTo>
                    <a:pt x="1202270" y="1565732"/>
                  </a:lnTo>
                  <a:lnTo>
                    <a:pt x="1216025" y="1549920"/>
                  </a:lnTo>
                  <a:lnTo>
                    <a:pt x="1287487" y="1330807"/>
                  </a:lnTo>
                  <a:lnTo>
                    <a:pt x="1323467" y="1222463"/>
                  </a:lnTo>
                  <a:lnTo>
                    <a:pt x="1340891" y="1168095"/>
                  </a:lnTo>
                  <a:lnTo>
                    <a:pt x="1357045" y="1113396"/>
                  </a:lnTo>
                  <a:lnTo>
                    <a:pt x="1370152" y="1061897"/>
                  </a:lnTo>
                  <a:lnTo>
                    <a:pt x="1380959" y="1009967"/>
                  </a:lnTo>
                  <a:lnTo>
                    <a:pt x="1389443" y="957668"/>
                  </a:lnTo>
                  <a:lnTo>
                    <a:pt x="1395603" y="905078"/>
                  </a:lnTo>
                  <a:lnTo>
                    <a:pt x="1399413" y="852258"/>
                  </a:lnTo>
                  <a:lnTo>
                    <a:pt x="1400860" y="799299"/>
                  </a:lnTo>
                  <a:close/>
                </a:path>
              </a:pathLst>
            </a:custGeom>
            <a:solidFill>
              <a:srgbClr val="FFFFFF"/>
            </a:solidFill>
          </p:spPr>
          <p:txBody>
            <a:bodyPr wrap="square" lIns="0" tIns="0" rIns="0" bIns="0" rtlCol="0"/>
            <a:lstStyle/>
            <a:p>
              <a:endParaRPr/>
            </a:p>
          </p:txBody>
        </p:sp>
        <p:pic>
          <p:nvPicPr>
            <p:cNvPr id="11" name="object 11"/>
            <p:cNvPicPr/>
            <p:nvPr/>
          </p:nvPicPr>
          <p:blipFill>
            <a:blip r:embed="rId3" cstate="print"/>
            <a:stretch>
              <a:fillRect/>
            </a:stretch>
          </p:blipFill>
          <p:spPr>
            <a:xfrm>
              <a:off x="9002701" y="3358879"/>
              <a:ext cx="223754" cy="205996"/>
            </a:xfrm>
            <a:prstGeom prst="rect">
              <a:avLst/>
            </a:prstGeom>
          </p:spPr>
        </p:pic>
        <p:sp>
          <p:nvSpPr>
            <p:cNvPr id="12" name="object 12"/>
            <p:cNvSpPr/>
            <p:nvPr/>
          </p:nvSpPr>
          <p:spPr>
            <a:xfrm>
              <a:off x="4737239" y="2228322"/>
              <a:ext cx="4709795" cy="3827779"/>
            </a:xfrm>
            <a:custGeom>
              <a:avLst/>
              <a:gdLst/>
              <a:ahLst/>
              <a:cxnLst/>
              <a:rect l="l" t="t" r="r" b="b"/>
              <a:pathLst>
                <a:path w="4709795" h="3827779">
                  <a:moveTo>
                    <a:pt x="2220290" y="669239"/>
                  </a:moveTo>
                  <a:lnTo>
                    <a:pt x="2148967" y="467207"/>
                  </a:lnTo>
                  <a:lnTo>
                    <a:pt x="2122678" y="434492"/>
                  </a:lnTo>
                  <a:lnTo>
                    <a:pt x="890854" y="11201"/>
                  </a:lnTo>
                  <a:lnTo>
                    <a:pt x="848207" y="0"/>
                  </a:lnTo>
                  <a:lnTo>
                    <a:pt x="805929" y="3302"/>
                  </a:lnTo>
                  <a:lnTo>
                    <a:pt x="767295" y="19710"/>
                  </a:lnTo>
                  <a:lnTo>
                    <a:pt x="735584" y="47840"/>
                  </a:lnTo>
                  <a:lnTo>
                    <a:pt x="714044" y="86309"/>
                  </a:lnTo>
                  <a:lnTo>
                    <a:pt x="8559" y="1652803"/>
                  </a:lnTo>
                  <a:lnTo>
                    <a:pt x="0" y="1689633"/>
                  </a:lnTo>
                  <a:lnTo>
                    <a:pt x="1206" y="1708492"/>
                  </a:lnTo>
                  <a:lnTo>
                    <a:pt x="6096" y="1726933"/>
                  </a:lnTo>
                  <a:lnTo>
                    <a:pt x="111112" y="2009076"/>
                  </a:lnTo>
                  <a:lnTo>
                    <a:pt x="1840725" y="1849196"/>
                  </a:lnTo>
                  <a:lnTo>
                    <a:pt x="2220290" y="669239"/>
                  </a:lnTo>
                  <a:close/>
                </a:path>
                <a:path w="4709795" h="3827779">
                  <a:moveTo>
                    <a:pt x="4709706" y="3421354"/>
                  </a:moveTo>
                  <a:lnTo>
                    <a:pt x="4709261" y="3411436"/>
                  </a:lnTo>
                  <a:lnTo>
                    <a:pt x="4705274" y="3402495"/>
                  </a:lnTo>
                  <a:lnTo>
                    <a:pt x="4697476" y="3395484"/>
                  </a:lnTo>
                  <a:lnTo>
                    <a:pt x="4687963" y="3392360"/>
                  </a:lnTo>
                  <a:lnTo>
                    <a:pt x="4677549" y="3392868"/>
                  </a:lnTo>
                  <a:lnTo>
                    <a:pt x="4668151" y="3397021"/>
                  </a:lnTo>
                  <a:lnTo>
                    <a:pt x="4661649" y="3404870"/>
                  </a:lnTo>
                  <a:lnTo>
                    <a:pt x="4486973" y="3788308"/>
                  </a:lnTo>
                  <a:lnTo>
                    <a:pt x="4484141" y="3798252"/>
                  </a:lnTo>
                  <a:lnTo>
                    <a:pt x="4484586" y="3808171"/>
                  </a:lnTo>
                  <a:lnTo>
                    <a:pt x="4488573" y="3817112"/>
                  </a:lnTo>
                  <a:lnTo>
                    <a:pt x="4496384" y="3824122"/>
                  </a:lnTo>
                  <a:lnTo>
                    <a:pt x="4505884" y="3827246"/>
                  </a:lnTo>
                  <a:lnTo>
                    <a:pt x="4516285" y="3826738"/>
                  </a:lnTo>
                  <a:lnTo>
                    <a:pt x="4525696" y="3822585"/>
                  </a:lnTo>
                  <a:lnTo>
                    <a:pt x="4532198" y="3814737"/>
                  </a:lnTo>
                  <a:lnTo>
                    <a:pt x="4706861" y="3431298"/>
                  </a:lnTo>
                  <a:lnTo>
                    <a:pt x="4709706" y="3421354"/>
                  </a:lnTo>
                  <a:close/>
                </a:path>
              </a:pathLst>
            </a:custGeom>
            <a:solidFill>
              <a:srgbClr val="FFFFFF"/>
            </a:solidFill>
          </p:spPr>
          <p:txBody>
            <a:bodyPr wrap="square" lIns="0" tIns="0" rIns="0" bIns="0" rtlCol="0"/>
            <a:lstStyle/>
            <a:p>
              <a:endParaRPr/>
            </a:p>
          </p:txBody>
        </p:sp>
        <p:pic>
          <p:nvPicPr>
            <p:cNvPr id="13" name="object 13"/>
            <p:cNvPicPr/>
            <p:nvPr/>
          </p:nvPicPr>
          <p:blipFill>
            <a:blip r:embed="rId4" cstate="print"/>
            <a:stretch>
              <a:fillRect/>
            </a:stretch>
          </p:blipFill>
          <p:spPr>
            <a:xfrm>
              <a:off x="2385873" y="1700998"/>
              <a:ext cx="6209507" cy="7766626"/>
            </a:xfrm>
            <a:prstGeom prst="rect">
              <a:avLst/>
            </a:prstGeom>
          </p:spPr>
        </p:pic>
      </p:grpSp>
      <p:sp>
        <p:nvSpPr>
          <p:cNvPr id="14" name="object 14"/>
          <p:cNvSpPr txBox="1"/>
          <p:nvPr/>
        </p:nvSpPr>
        <p:spPr>
          <a:xfrm rot="1620000">
            <a:off x="3324980" y="7883990"/>
            <a:ext cx="672429" cy="571500"/>
          </a:xfrm>
          <a:prstGeom prst="rect">
            <a:avLst/>
          </a:prstGeom>
        </p:spPr>
        <p:txBody>
          <a:bodyPr vert="horz" wrap="square" lIns="0" tIns="0" rIns="0" bIns="0" rtlCol="0">
            <a:spAutoFit/>
          </a:bodyPr>
          <a:lstStyle/>
          <a:p>
            <a:pPr>
              <a:lnSpc>
                <a:spcPts val="4300"/>
              </a:lnSpc>
            </a:pPr>
            <a:r>
              <a:rPr sz="4500" spc="-1080" dirty="0">
                <a:solidFill>
                  <a:srgbClr val="1D1D1B"/>
                </a:solidFill>
                <a:latin typeface="Calibri"/>
                <a:cs typeface="Calibri"/>
              </a:rPr>
              <a:t>CB</a:t>
            </a:r>
            <a:endParaRPr sz="4500">
              <a:latin typeface="Calibri"/>
              <a:cs typeface="Calibri"/>
            </a:endParaRPr>
          </a:p>
        </p:txBody>
      </p:sp>
      <p:grpSp>
        <p:nvGrpSpPr>
          <p:cNvPr id="15" name="object 15"/>
          <p:cNvGrpSpPr/>
          <p:nvPr/>
        </p:nvGrpSpPr>
        <p:grpSpPr>
          <a:xfrm>
            <a:off x="9290970" y="7516431"/>
            <a:ext cx="807085" cy="998219"/>
            <a:chOff x="9290970" y="7516431"/>
            <a:chExt cx="807085" cy="998219"/>
          </a:xfrm>
        </p:grpSpPr>
        <p:sp>
          <p:nvSpPr>
            <p:cNvPr id="16" name="object 16"/>
            <p:cNvSpPr/>
            <p:nvPr/>
          </p:nvSpPr>
          <p:spPr>
            <a:xfrm>
              <a:off x="9322383" y="7547844"/>
              <a:ext cx="744220" cy="935990"/>
            </a:xfrm>
            <a:custGeom>
              <a:avLst/>
              <a:gdLst/>
              <a:ahLst/>
              <a:cxnLst/>
              <a:rect l="l" t="t" r="r" b="b"/>
              <a:pathLst>
                <a:path w="744220" h="935990">
                  <a:moveTo>
                    <a:pt x="0" y="0"/>
                  </a:moveTo>
                  <a:lnTo>
                    <a:pt x="0" y="935364"/>
                  </a:lnTo>
                  <a:lnTo>
                    <a:pt x="278892" y="537742"/>
                  </a:lnTo>
                  <a:lnTo>
                    <a:pt x="743757" y="537742"/>
                  </a:lnTo>
                  <a:lnTo>
                    <a:pt x="0" y="0"/>
                  </a:lnTo>
                  <a:close/>
                </a:path>
              </a:pathLst>
            </a:custGeom>
            <a:solidFill>
              <a:srgbClr val="000000"/>
            </a:solidFill>
          </p:spPr>
          <p:txBody>
            <a:bodyPr wrap="square" lIns="0" tIns="0" rIns="0" bIns="0" rtlCol="0"/>
            <a:lstStyle/>
            <a:p>
              <a:endParaRPr/>
            </a:p>
          </p:txBody>
        </p:sp>
        <p:sp>
          <p:nvSpPr>
            <p:cNvPr id="17" name="object 17"/>
            <p:cNvSpPr/>
            <p:nvPr/>
          </p:nvSpPr>
          <p:spPr>
            <a:xfrm>
              <a:off x="9322383" y="7547844"/>
              <a:ext cx="744220" cy="935990"/>
            </a:xfrm>
            <a:custGeom>
              <a:avLst/>
              <a:gdLst/>
              <a:ahLst/>
              <a:cxnLst/>
              <a:rect l="l" t="t" r="r" b="b"/>
              <a:pathLst>
                <a:path w="744220" h="935990">
                  <a:moveTo>
                    <a:pt x="0" y="935364"/>
                  </a:moveTo>
                  <a:lnTo>
                    <a:pt x="0" y="0"/>
                  </a:lnTo>
                  <a:lnTo>
                    <a:pt x="743757" y="537742"/>
                  </a:lnTo>
                  <a:lnTo>
                    <a:pt x="278892" y="537742"/>
                  </a:lnTo>
                  <a:lnTo>
                    <a:pt x="0" y="935364"/>
                  </a:lnTo>
                  <a:close/>
                </a:path>
              </a:pathLst>
            </a:custGeom>
            <a:ln w="62825">
              <a:solidFill>
                <a:srgbClr val="FFFFFF"/>
              </a:solidFill>
            </a:ln>
          </p:spPr>
          <p:txBody>
            <a:bodyPr wrap="square" lIns="0" tIns="0" rIns="0" bIns="0" rtlCol="0"/>
            <a:lstStyle/>
            <a:p>
              <a:endParaRPr/>
            </a:p>
          </p:txBody>
        </p:sp>
      </p:grpSp>
      <p:sp>
        <p:nvSpPr>
          <p:cNvPr id="19" name="object 3">
            <a:extLst>
              <a:ext uri="{FF2B5EF4-FFF2-40B4-BE49-F238E27FC236}">
                <a16:creationId xmlns:a16="http://schemas.microsoft.com/office/drawing/2014/main" id="{DF3C55DB-8DFD-BCA4-B944-BF4CF2DC3E3D}"/>
              </a:ext>
            </a:extLst>
          </p:cNvPr>
          <p:cNvSpPr txBox="1">
            <a:spLocks noGrp="1"/>
          </p:cNvSpPr>
          <p:nvPr>
            <p:ph type="title"/>
          </p:nvPr>
        </p:nvSpPr>
        <p:spPr>
          <a:xfrm>
            <a:off x="10732525" y="3736537"/>
            <a:ext cx="9131299" cy="2786917"/>
          </a:xfrm>
          <a:prstGeom prst="rect">
            <a:avLst/>
          </a:prstGeom>
        </p:spPr>
        <p:txBody>
          <a:bodyPr vert="horz" wrap="square" lIns="0" tIns="15240" rIns="0" bIns="0" rtlCol="0">
            <a:spAutoFit/>
          </a:bodyPr>
          <a:lstStyle/>
          <a:p>
            <a:pPr marL="12700">
              <a:lnSpc>
                <a:spcPts val="10600"/>
              </a:lnSpc>
            </a:pPr>
            <a:r>
              <a:rPr lang="fr-FR" sz="8000" b="1" spc="-150" dirty="0">
                <a:solidFill>
                  <a:srgbClr val="000000"/>
                </a:solidFill>
              </a:rPr>
              <a:t>BEWARE OF</a:t>
            </a:r>
            <a:br>
              <a:rPr lang="fr-FR" sz="6650" b="1" spc="-150" dirty="0"/>
            </a:br>
            <a:r>
              <a:rPr lang="fr-FR" sz="11600" b="1" spc="-150" dirty="0">
                <a:solidFill>
                  <a:srgbClr val="000000"/>
                </a:solidFill>
              </a:rPr>
              <a:t>APPAREANCES</a:t>
            </a:r>
            <a:endParaRPr lang="fr-FR" sz="11600" b="1" spc="-15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6550"/>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6"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5"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6"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7"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3"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2"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a:p>
          </p:txBody>
        </p:sp>
        <p:sp>
          <p:nvSpPr>
            <p:cNvPr id="4" name="object 4"/>
            <p:cNvSpPr/>
            <p:nvPr/>
          </p:nvSpPr>
          <p:spPr>
            <a:xfrm>
              <a:off x="8018209" y="6303473"/>
              <a:ext cx="10339641" cy="2305050"/>
            </a:xfrm>
            <a:custGeom>
              <a:avLst/>
              <a:gdLst/>
              <a:ahLst/>
              <a:cxnLst/>
              <a:rect l="l" t="t" r="r" b="b"/>
              <a:pathLst>
                <a:path w="9126854" h="2305050">
                  <a:moveTo>
                    <a:pt x="5886031" y="1809851"/>
                  </a:moveTo>
                  <a:lnTo>
                    <a:pt x="5885967" y="1759966"/>
                  </a:lnTo>
                  <a:lnTo>
                    <a:pt x="5885650" y="1710067"/>
                  </a:lnTo>
                  <a:lnTo>
                    <a:pt x="5885053" y="1660182"/>
                  </a:lnTo>
                  <a:lnTo>
                    <a:pt x="5884202" y="1610296"/>
                  </a:lnTo>
                  <a:lnTo>
                    <a:pt x="5883072" y="1560410"/>
                  </a:lnTo>
                  <a:lnTo>
                    <a:pt x="5881687" y="1510525"/>
                  </a:lnTo>
                  <a:lnTo>
                    <a:pt x="5880024" y="1460652"/>
                  </a:lnTo>
                  <a:lnTo>
                    <a:pt x="5878093" y="1410779"/>
                  </a:lnTo>
                  <a:lnTo>
                    <a:pt x="5875909" y="1360919"/>
                  </a:lnTo>
                  <a:lnTo>
                    <a:pt x="5873445" y="1311059"/>
                  </a:lnTo>
                  <a:lnTo>
                    <a:pt x="5834773" y="1272540"/>
                  </a:lnTo>
                  <a:lnTo>
                    <a:pt x="5527802" y="1264754"/>
                  </a:lnTo>
                  <a:lnTo>
                    <a:pt x="5177345" y="1260919"/>
                  </a:lnTo>
                  <a:lnTo>
                    <a:pt x="4757077" y="1257973"/>
                  </a:lnTo>
                  <a:lnTo>
                    <a:pt x="4267149" y="1256436"/>
                  </a:lnTo>
                  <a:lnTo>
                    <a:pt x="3711575" y="1256753"/>
                  </a:lnTo>
                  <a:lnTo>
                    <a:pt x="3039364" y="1259586"/>
                  </a:lnTo>
                  <a:lnTo>
                    <a:pt x="2220201" y="1266126"/>
                  </a:lnTo>
                  <a:lnTo>
                    <a:pt x="1232687" y="1278089"/>
                  </a:lnTo>
                  <a:lnTo>
                    <a:pt x="209994" y="1295857"/>
                  </a:lnTo>
                  <a:lnTo>
                    <a:pt x="99974" y="1298359"/>
                  </a:lnTo>
                  <a:lnTo>
                    <a:pt x="56451" y="1305915"/>
                  </a:lnTo>
                  <a:lnTo>
                    <a:pt x="22796" y="1324254"/>
                  </a:lnTo>
                  <a:lnTo>
                    <a:pt x="0" y="1380794"/>
                  </a:lnTo>
                  <a:lnTo>
                    <a:pt x="9156" y="1424482"/>
                  </a:lnTo>
                  <a:lnTo>
                    <a:pt x="17462" y="1470177"/>
                  </a:lnTo>
                  <a:lnTo>
                    <a:pt x="24917" y="1517611"/>
                  </a:lnTo>
                  <a:lnTo>
                    <a:pt x="31521" y="1566506"/>
                  </a:lnTo>
                  <a:lnTo>
                    <a:pt x="37261" y="1616621"/>
                  </a:lnTo>
                  <a:lnTo>
                    <a:pt x="42164" y="1667662"/>
                  </a:lnTo>
                  <a:lnTo>
                    <a:pt x="46215" y="1719402"/>
                  </a:lnTo>
                  <a:lnTo>
                    <a:pt x="49403" y="1771548"/>
                  </a:lnTo>
                  <a:lnTo>
                    <a:pt x="51752" y="1823847"/>
                  </a:lnTo>
                  <a:lnTo>
                    <a:pt x="53238" y="1876044"/>
                  </a:lnTo>
                  <a:lnTo>
                    <a:pt x="53873" y="1927860"/>
                  </a:lnTo>
                  <a:lnTo>
                    <a:pt x="53644" y="1979041"/>
                  </a:lnTo>
                  <a:lnTo>
                    <a:pt x="52578" y="2029320"/>
                  </a:lnTo>
                  <a:lnTo>
                    <a:pt x="50634" y="2078431"/>
                  </a:lnTo>
                  <a:lnTo>
                    <a:pt x="47853" y="2126119"/>
                  </a:lnTo>
                  <a:lnTo>
                    <a:pt x="44208" y="2172106"/>
                  </a:lnTo>
                  <a:lnTo>
                    <a:pt x="39700" y="2216150"/>
                  </a:lnTo>
                  <a:lnTo>
                    <a:pt x="43802" y="2236749"/>
                  </a:lnTo>
                  <a:lnTo>
                    <a:pt x="59258" y="2253780"/>
                  </a:lnTo>
                  <a:lnTo>
                    <a:pt x="83362" y="2265337"/>
                  </a:lnTo>
                  <a:lnTo>
                    <a:pt x="113385" y="2269515"/>
                  </a:lnTo>
                  <a:lnTo>
                    <a:pt x="439686" y="2268639"/>
                  </a:lnTo>
                  <a:lnTo>
                    <a:pt x="746277" y="2268994"/>
                  </a:lnTo>
                  <a:lnTo>
                    <a:pt x="1091031" y="2270810"/>
                  </a:lnTo>
                  <a:lnTo>
                    <a:pt x="1465732" y="2274443"/>
                  </a:lnTo>
                  <a:lnTo>
                    <a:pt x="2147760" y="2284692"/>
                  </a:lnTo>
                  <a:lnTo>
                    <a:pt x="2953385" y="2298357"/>
                  </a:lnTo>
                  <a:lnTo>
                    <a:pt x="3263506" y="2302192"/>
                  </a:lnTo>
                  <a:lnTo>
                    <a:pt x="3534435" y="2304237"/>
                  </a:lnTo>
                  <a:lnTo>
                    <a:pt x="3766502" y="2304846"/>
                  </a:lnTo>
                  <a:lnTo>
                    <a:pt x="4006443" y="2304237"/>
                  </a:lnTo>
                  <a:lnTo>
                    <a:pt x="4205440" y="2302776"/>
                  </a:lnTo>
                  <a:lnTo>
                    <a:pt x="4411815" y="2300338"/>
                  </a:lnTo>
                  <a:lnTo>
                    <a:pt x="4626610" y="2296833"/>
                  </a:lnTo>
                  <a:lnTo>
                    <a:pt x="4850866" y="2292172"/>
                  </a:lnTo>
                  <a:lnTo>
                    <a:pt x="5085613" y="2286266"/>
                  </a:lnTo>
                  <a:lnTo>
                    <a:pt x="5643829" y="2270455"/>
                  </a:lnTo>
                  <a:lnTo>
                    <a:pt x="5694896" y="2268207"/>
                  </a:lnTo>
                  <a:lnTo>
                    <a:pt x="5745353" y="2262644"/>
                  </a:lnTo>
                  <a:lnTo>
                    <a:pt x="5791911" y="2251227"/>
                  </a:lnTo>
                  <a:lnTo>
                    <a:pt x="5831243" y="2231440"/>
                  </a:lnTo>
                  <a:lnTo>
                    <a:pt x="5871896" y="2174760"/>
                  </a:lnTo>
                  <a:lnTo>
                    <a:pt x="5880760" y="2109165"/>
                  </a:lnTo>
                  <a:lnTo>
                    <a:pt x="5882310" y="2059292"/>
                  </a:lnTo>
                  <a:lnTo>
                    <a:pt x="5883592" y="2009406"/>
                  </a:lnTo>
                  <a:lnTo>
                    <a:pt x="5884596" y="1959521"/>
                  </a:lnTo>
                  <a:lnTo>
                    <a:pt x="5885345" y="1909635"/>
                  </a:lnTo>
                  <a:lnTo>
                    <a:pt x="5885815" y="1859737"/>
                  </a:lnTo>
                  <a:lnTo>
                    <a:pt x="5886031" y="1809851"/>
                  </a:lnTo>
                  <a:close/>
                </a:path>
                <a:path w="9126854" h="2305050">
                  <a:moveTo>
                    <a:pt x="9126830" y="553224"/>
                  </a:moveTo>
                  <a:lnTo>
                    <a:pt x="9126766" y="503326"/>
                  </a:lnTo>
                  <a:lnTo>
                    <a:pt x="9126347" y="453440"/>
                  </a:lnTo>
                  <a:lnTo>
                    <a:pt x="9125585" y="403555"/>
                  </a:lnTo>
                  <a:lnTo>
                    <a:pt x="9124493" y="353669"/>
                  </a:lnTo>
                  <a:lnTo>
                    <a:pt x="9123058" y="303784"/>
                  </a:lnTo>
                  <a:lnTo>
                    <a:pt x="9121280" y="253898"/>
                  </a:lnTo>
                  <a:lnTo>
                    <a:pt x="9119159" y="204025"/>
                  </a:lnTo>
                  <a:lnTo>
                    <a:pt x="9116708" y="154152"/>
                  </a:lnTo>
                  <a:lnTo>
                    <a:pt x="9113901" y="104292"/>
                  </a:lnTo>
                  <a:lnTo>
                    <a:pt x="9110764" y="54419"/>
                  </a:lnTo>
                  <a:lnTo>
                    <a:pt x="9086469" y="24942"/>
                  </a:lnTo>
                  <a:lnTo>
                    <a:pt x="9030856" y="12319"/>
                  </a:lnTo>
                  <a:lnTo>
                    <a:pt x="8521929" y="6692"/>
                  </a:lnTo>
                  <a:lnTo>
                    <a:pt x="7934249" y="2501"/>
                  </a:lnTo>
                  <a:lnTo>
                    <a:pt x="7208685" y="0"/>
                  </a:lnTo>
                  <a:lnTo>
                    <a:pt x="6289814" y="241"/>
                  </a:lnTo>
                  <a:lnTo>
                    <a:pt x="5145113" y="4775"/>
                  </a:lnTo>
                  <a:lnTo>
                    <a:pt x="3602202" y="17030"/>
                  </a:lnTo>
                  <a:lnTo>
                    <a:pt x="1780857" y="40995"/>
                  </a:lnTo>
                  <a:lnTo>
                    <a:pt x="1740636" y="41732"/>
                  </a:lnTo>
                  <a:lnTo>
                    <a:pt x="1685074" y="49288"/>
                  </a:lnTo>
                  <a:lnTo>
                    <a:pt x="1642122" y="67627"/>
                  </a:lnTo>
                  <a:lnTo>
                    <a:pt x="1613014" y="124155"/>
                  </a:lnTo>
                  <a:lnTo>
                    <a:pt x="1624698" y="167843"/>
                  </a:lnTo>
                  <a:lnTo>
                    <a:pt x="1635302" y="213537"/>
                  </a:lnTo>
                  <a:lnTo>
                    <a:pt x="1644815" y="260972"/>
                  </a:lnTo>
                  <a:lnTo>
                    <a:pt x="1653247" y="309867"/>
                  </a:lnTo>
                  <a:lnTo>
                    <a:pt x="1660588" y="359981"/>
                  </a:lnTo>
                  <a:lnTo>
                    <a:pt x="1666849" y="411035"/>
                  </a:lnTo>
                  <a:lnTo>
                    <a:pt x="1672005" y="462762"/>
                  </a:lnTo>
                  <a:lnTo>
                    <a:pt x="1676082" y="514908"/>
                  </a:lnTo>
                  <a:lnTo>
                    <a:pt x="1679079" y="567220"/>
                  </a:lnTo>
                  <a:lnTo>
                    <a:pt x="1680972" y="619404"/>
                  </a:lnTo>
                  <a:lnTo>
                    <a:pt x="1681784" y="671220"/>
                  </a:lnTo>
                  <a:lnTo>
                    <a:pt x="1681505" y="722401"/>
                  </a:lnTo>
                  <a:lnTo>
                    <a:pt x="1680133" y="772680"/>
                  </a:lnTo>
                  <a:lnTo>
                    <a:pt x="1677670" y="821804"/>
                  </a:lnTo>
                  <a:lnTo>
                    <a:pt x="1674101" y="869480"/>
                  </a:lnTo>
                  <a:lnTo>
                    <a:pt x="1669453" y="915479"/>
                  </a:lnTo>
                  <a:lnTo>
                    <a:pt x="1663712" y="959523"/>
                  </a:lnTo>
                  <a:lnTo>
                    <a:pt x="1668932" y="980109"/>
                  </a:lnTo>
                  <a:lnTo>
                    <a:pt x="1688668" y="997140"/>
                  </a:lnTo>
                  <a:lnTo>
                    <a:pt x="1719427" y="1008710"/>
                  </a:lnTo>
                  <a:lnTo>
                    <a:pt x="1757756" y="1012888"/>
                  </a:lnTo>
                  <a:lnTo>
                    <a:pt x="2211057" y="1011986"/>
                  </a:lnTo>
                  <a:lnTo>
                    <a:pt x="2692958" y="1012736"/>
                  </a:lnTo>
                  <a:lnTo>
                    <a:pt x="3248456" y="1015809"/>
                  </a:lnTo>
                  <a:lnTo>
                    <a:pt x="4052074" y="1024077"/>
                  </a:lnTo>
                  <a:lnTo>
                    <a:pt x="5446573" y="1042428"/>
                  </a:lnTo>
                  <a:lnTo>
                    <a:pt x="5933681" y="1046645"/>
                  </a:lnTo>
                  <a:lnTo>
                    <a:pt x="6297841" y="1048092"/>
                  </a:lnTo>
                  <a:lnTo>
                    <a:pt x="6627787" y="1047940"/>
                  </a:lnTo>
                  <a:lnTo>
                    <a:pt x="6971817" y="1046213"/>
                  </a:lnTo>
                  <a:lnTo>
                    <a:pt x="7280440" y="1043305"/>
                  </a:lnTo>
                  <a:lnTo>
                    <a:pt x="7604011" y="1038923"/>
                  </a:lnTo>
                  <a:lnTo>
                    <a:pt x="7944625" y="1032916"/>
                  </a:lnTo>
                  <a:lnTo>
                    <a:pt x="8817648" y="1013828"/>
                  </a:lnTo>
                  <a:lnTo>
                    <a:pt x="8869731" y="1012215"/>
                  </a:lnTo>
                  <a:lnTo>
                    <a:pt x="8921852" y="1008799"/>
                  </a:lnTo>
                  <a:lnTo>
                    <a:pt x="8971864" y="1002296"/>
                  </a:lnTo>
                  <a:lnTo>
                    <a:pt x="9017597" y="991387"/>
                  </a:lnTo>
                  <a:lnTo>
                    <a:pt x="9056891" y="974801"/>
                  </a:lnTo>
                  <a:lnTo>
                    <a:pt x="9090114" y="948537"/>
                  </a:lnTo>
                  <a:lnTo>
                    <a:pt x="9117317" y="885482"/>
                  </a:lnTo>
                  <a:lnTo>
                    <a:pt x="9122080" y="802652"/>
                  </a:lnTo>
                  <a:lnTo>
                    <a:pt x="9123718" y="752779"/>
                  </a:lnTo>
                  <a:lnTo>
                    <a:pt x="9125001" y="702894"/>
                  </a:lnTo>
                  <a:lnTo>
                    <a:pt x="9125953" y="652995"/>
                  </a:lnTo>
                  <a:lnTo>
                    <a:pt x="9126563" y="603110"/>
                  </a:lnTo>
                  <a:lnTo>
                    <a:pt x="9126830" y="553224"/>
                  </a:lnTo>
                  <a:close/>
                </a:path>
              </a:pathLst>
            </a:custGeom>
            <a:solidFill>
              <a:srgbClr val="DFC2F1"/>
            </a:solidFill>
          </p:spPr>
          <p:txBody>
            <a:bodyPr wrap="square" lIns="0" tIns="0" rIns="0" bIns="0" rtlCol="0"/>
            <a:lstStyle/>
            <a:p>
              <a:endParaRPr/>
            </a:p>
          </p:txBody>
        </p:sp>
      </p:grpSp>
      <p:sp>
        <p:nvSpPr>
          <p:cNvPr id="5" name="object 5"/>
          <p:cNvSpPr txBox="1"/>
          <p:nvPr/>
        </p:nvSpPr>
        <p:spPr>
          <a:xfrm>
            <a:off x="11122292" y="3408801"/>
            <a:ext cx="4131474" cy="935513"/>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ACTIVITY 1</a:t>
            </a:r>
            <a:endParaRPr lang="fr-FR" sz="6550" b="1" spc="-150" dirty="0">
              <a:latin typeface="Calibri"/>
              <a:cs typeface="Calibri"/>
            </a:endParaRPr>
          </a:p>
        </p:txBody>
      </p:sp>
      <p:grpSp>
        <p:nvGrpSpPr>
          <p:cNvPr id="7" name="object 7"/>
          <p:cNvGrpSpPr/>
          <p:nvPr/>
        </p:nvGrpSpPr>
        <p:grpSpPr>
          <a:xfrm>
            <a:off x="3113015" y="3587893"/>
            <a:ext cx="4431030" cy="5168900"/>
            <a:chOff x="3113015" y="3587893"/>
            <a:chExt cx="4431030" cy="5168900"/>
          </a:xfrm>
        </p:grpSpPr>
        <p:sp>
          <p:nvSpPr>
            <p:cNvPr id="8" name="object 8"/>
            <p:cNvSpPr/>
            <p:nvPr/>
          </p:nvSpPr>
          <p:spPr>
            <a:xfrm>
              <a:off x="3113015" y="6628002"/>
              <a:ext cx="4431030" cy="2129155"/>
            </a:xfrm>
            <a:custGeom>
              <a:avLst/>
              <a:gdLst/>
              <a:ahLst/>
              <a:cxnLst/>
              <a:rect l="l" t="t" r="r" b="b"/>
              <a:pathLst>
                <a:path w="4431030" h="2129154">
                  <a:moveTo>
                    <a:pt x="2215503" y="0"/>
                  </a:moveTo>
                  <a:lnTo>
                    <a:pt x="2151321" y="438"/>
                  </a:lnTo>
                  <a:lnTo>
                    <a:pt x="2087592" y="1744"/>
                  </a:lnTo>
                  <a:lnTo>
                    <a:pt x="2024340" y="3906"/>
                  </a:lnTo>
                  <a:lnTo>
                    <a:pt x="1961589" y="6913"/>
                  </a:lnTo>
                  <a:lnTo>
                    <a:pt x="1899365" y="10753"/>
                  </a:lnTo>
                  <a:lnTo>
                    <a:pt x="1837692" y="15413"/>
                  </a:lnTo>
                  <a:lnTo>
                    <a:pt x="1776595" y="20883"/>
                  </a:lnTo>
                  <a:lnTo>
                    <a:pt x="1716098" y="27149"/>
                  </a:lnTo>
                  <a:lnTo>
                    <a:pt x="1656226" y="34201"/>
                  </a:lnTo>
                  <a:lnTo>
                    <a:pt x="1597003" y="42026"/>
                  </a:lnTo>
                  <a:lnTo>
                    <a:pt x="1538455" y="50613"/>
                  </a:lnTo>
                  <a:lnTo>
                    <a:pt x="1480605" y="59950"/>
                  </a:lnTo>
                  <a:lnTo>
                    <a:pt x="1423479" y="70025"/>
                  </a:lnTo>
                  <a:lnTo>
                    <a:pt x="1367100" y="80826"/>
                  </a:lnTo>
                  <a:lnTo>
                    <a:pt x="1311495" y="92341"/>
                  </a:lnTo>
                  <a:lnTo>
                    <a:pt x="1256687" y="104559"/>
                  </a:lnTo>
                  <a:lnTo>
                    <a:pt x="1202701" y="117468"/>
                  </a:lnTo>
                  <a:lnTo>
                    <a:pt x="1149561" y="131055"/>
                  </a:lnTo>
                  <a:lnTo>
                    <a:pt x="1097292" y="145309"/>
                  </a:lnTo>
                  <a:lnTo>
                    <a:pt x="1045920" y="160219"/>
                  </a:lnTo>
                  <a:lnTo>
                    <a:pt x="995468" y="175772"/>
                  </a:lnTo>
                  <a:lnTo>
                    <a:pt x="945961" y="191956"/>
                  </a:lnTo>
                  <a:lnTo>
                    <a:pt x="897423" y="208760"/>
                  </a:lnTo>
                  <a:lnTo>
                    <a:pt x="849880" y="226172"/>
                  </a:lnTo>
                  <a:lnTo>
                    <a:pt x="803356" y="244180"/>
                  </a:lnTo>
                  <a:lnTo>
                    <a:pt x="757876" y="262772"/>
                  </a:lnTo>
                  <a:lnTo>
                    <a:pt x="713464" y="281936"/>
                  </a:lnTo>
                  <a:lnTo>
                    <a:pt x="670145" y="301661"/>
                  </a:lnTo>
                  <a:lnTo>
                    <a:pt x="627943" y="321934"/>
                  </a:lnTo>
                  <a:lnTo>
                    <a:pt x="586883" y="342744"/>
                  </a:lnTo>
                  <a:lnTo>
                    <a:pt x="546990" y="364080"/>
                  </a:lnTo>
                  <a:lnTo>
                    <a:pt x="508289" y="385928"/>
                  </a:lnTo>
                  <a:lnTo>
                    <a:pt x="470804" y="408278"/>
                  </a:lnTo>
                  <a:lnTo>
                    <a:pt x="434559" y="431117"/>
                  </a:lnTo>
                  <a:lnTo>
                    <a:pt x="399579" y="454435"/>
                  </a:lnTo>
                  <a:lnTo>
                    <a:pt x="365890" y="478217"/>
                  </a:lnTo>
                  <a:lnTo>
                    <a:pt x="333515" y="502454"/>
                  </a:lnTo>
                  <a:lnTo>
                    <a:pt x="302479" y="527133"/>
                  </a:lnTo>
                  <a:lnTo>
                    <a:pt x="272807" y="552243"/>
                  </a:lnTo>
                  <a:lnTo>
                    <a:pt x="244523" y="577771"/>
                  </a:lnTo>
                  <a:lnTo>
                    <a:pt x="192220" y="630035"/>
                  </a:lnTo>
                  <a:lnTo>
                    <a:pt x="145766" y="683831"/>
                  </a:lnTo>
                  <a:lnTo>
                    <a:pt x="105358" y="739064"/>
                  </a:lnTo>
                  <a:lnTo>
                    <a:pt x="71194" y="795641"/>
                  </a:lnTo>
                  <a:lnTo>
                    <a:pt x="43470" y="853465"/>
                  </a:lnTo>
                  <a:lnTo>
                    <a:pt x="22384" y="912443"/>
                  </a:lnTo>
                  <a:lnTo>
                    <a:pt x="8132" y="972480"/>
                  </a:lnTo>
                  <a:lnTo>
                    <a:pt x="911" y="1033480"/>
                  </a:lnTo>
                  <a:lnTo>
                    <a:pt x="0" y="1064313"/>
                  </a:lnTo>
                  <a:lnTo>
                    <a:pt x="911" y="1095145"/>
                  </a:lnTo>
                  <a:lnTo>
                    <a:pt x="8132" y="1156146"/>
                  </a:lnTo>
                  <a:lnTo>
                    <a:pt x="22384" y="1216182"/>
                  </a:lnTo>
                  <a:lnTo>
                    <a:pt x="43470" y="1275160"/>
                  </a:lnTo>
                  <a:lnTo>
                    <a:pt x="71194" y="1332985"/>
                  </a:lnTo>
                  <a:lnTo>
                    <a:pt x="105358" y="1389561"/>
                  </a:lnTo>
                  <a:lnTo>
                    <a:pt x="145766" y="1444794"/>
                  </a:lnTo>
                  <a:lnTo>
                    <a:pt x="192220" y="1498591"/>
                  </a:lnTo>
                  <a:lnTo>
                    <a:pt x="244523" y="1550855"/>
                  </a:lnTo>
                  <a:lnTo>
                    <a:pt x="272807" y="1576383"/>
                  </a:lnTo>
                  <a:lnTo>
                    <a:pt x="302479" y="1601492"/>
                  </a:lnTo>
                  <a:lnTo>
                    <a:pt x="333515" y="1626171"/>
                  </a:lnTo>
                  <a:lnTo>
                    <a:pt x="365890" y="1650408"/>
                  </a:lnTo>
                  <a:lnTo>
                    <a:pt x="399579" y="1674191"/>
                  </a:lnTo>
                  <a:lnTo>
                    <a:pt x="434559" y="1697508"/>
                  </a:lnTo>
                  <a:lnTo>
                    <a:pt x="470804" y="1720347"/>
                  </a:lnTo>
                  <a:lnTo>
                    <a:pt x="508289" y="1742697"/>
                  </a:lnTo>
                  <a:lnTo>
                    <a:pt x="546990" y="1764546"/>
                  </a:lnTo>
                  <a:lnTo>
                    <a:pt x="586883" y="1785881"/>
                  </a:lnTo>
                  <a:lnTo>
                    <a:pt x="627943" y="1806691"/>
                  </a:lnTo>
                  <a:lnTo>
                    <a:pt x="670145" y="1826965"/>
                  </a:lnTo>
                  <a:lnTo>
                    <a:pt x="713464" y="1846689"/>
                  </a:lnTo>
                  <a:lnTo>
                    <a:pt x="757876" y="1865854"/>
                  </a:lnTo>
                  <a:lnTo>
                    <a:pt x="803356" y="1884446"/>
                  </a:lnTo>
                  <a:lnTo>
                    <a:pt x="849880" y="1902454"/>
                  </a:lnTo>
                  <a:lnTo>
                    <a:pt x="897423" y="1919865"/>
                  </a:lnTo>
                  <a:lnTo>
                    <a:pt x="945961" y="1936669"/>
                  </a:lnTo>
                  <a:lnTo>
                    <a:pt x="995468" y="1952854"/>
                  </a:lnTo>
                  <a:lnTo>
                    <a:pt x="1045920" y="1968406"/>
                  </a:lnTo>
                  <a:lnTo>
                    <a:pt x="1097292" y="1983316"/>
                  </a:lnTo>
                  <a:lnTo>
                    <a:pt x="1149561" y="1997570"/>
                  </a:lnTo>
                  <a:lnTo>
                    <a:pt x="1202701" y="2011157"/>
                  </a:lnTo>
                  <a:lnTo>
                    <a:pt x="1256687" y="2024066"/>
                  </a:lnTo>
                  <a:lnTo>
                    <a:pt x="1311495" y="2036284"/>
                  </a:lnTo>
                  <a:lnTo>
                    <a:pt x="1367100" y="2047799"/>
                  </a:lnTo>
                  <a:lnTo>
                    <a:pt x="1423479" y="2058600"/>
                  </a:lnTo>
                  <a:lnTo>
                    <a:pt x="1480605" y="2068675"/>
                  </a:lnTo>
                  <a:lnTo>
                    <a:pt x="1538455" y="2078012"/>
                  </a:lnTo>
                  <a:lnTo>
                    <a:pt x="1597003" y="2086599"/>
                  </a:lnTo>
                  <a:lnTo>
                    <a:pt x="1656226" y="2094424"/>
                  </a:lnTo>
                  <a:lnTo>
                    <a:pt x="1716098" y="2101476"/>
                  </a:lnTo>
                  <a:lnTo>
                    <a:pt x="1776595" y="2107743"/>
                  </a:lnTo>
                  <a:lnTo>
                    <a:pt x="1837692" y="2113212"/>
                  </a:lnTo>
                  <a:lnTo>
                    <a:pt x="1899365" y="2117873"/>
                  </a:lnTo>
                  <a:lnTo>
                    <a:pt x="1961589" y="2121712"/>
                  </a:lnTo>
                  <a:lnTo>
                    <a:pt x="2024340" y="2124719"/>
                  </a:lnTo>
                  <a:lnTo>
                    <a:pt x="2087592" y="2126882"/>
                  </a:lnTo>
                  <a:lnTo>
                    <a:pt x="2151321" y="2128188"/>
                  </a:lnTo>
                  <a:lnTo>
                    <a:pt x="2215503" y="2128626"/>
                  </a:lnTo>
                  <a:lnTo>
                    <a:pt x="2279684" y="2128188"/>
                  </a:lnTo>
                  <a:lnTo>
                    <a:pt x="2343413" y="2126882"/>
                  </a:lnTo>
                  <a:lnTo>
                    <a:pt x="2406664" y="2124719"/>
                  </a:lnTo>
                  <a:lnTo>
                    <a:pt x="2469414" y="2121712"/>
                  </a:lnTo>
                  <a:lnTo>
                    <a:pt x="2531638" y="2117873"/>
                  </a:lnTo>
                  <a:lnTo>
                    <a:pt x="2593311" y="2113212"/>
                  </a:lnTo>
                  <a:lnTo>
                    <a:pt x="2654408" y="2107743"/>
                  </a:lnTo>
                  <a:lnTo>
                    <a:pt x="2714904" y="2101476"/>
                  </a:lnTo>
                  <a:lnTo>
                    <a:pt x="2774776" y="2094424"/>
                  </a:lnTo>
                  <a:lnTo>
                    <a:pt x="2833999" y="2086599"/>
                  </a:lnTo>
                  <a:lnTo>
                    <a:pt x="2892547" y="2078012"/>
                  </a:lnTo>
                  <a:lnTo>
                    <a:pt x="2950396" y="2068675"/>
                  </a:lnTo>
                  <a:lnTo>
                    <a:pt x="3007523" y="2058600"/>
                  </a:lnTo>
                  <a:lnTo>
                    <a:pt x="3063901" y="2047799"/>
                  </a:lnTo>
                  <a:lnTo>
                    <a:pt x="3119506" y="2036284"/>
                  </a:lnTo>
                  <a:lnTo>
                    <a:pt x="3174314" y="2024066"/>
                  </a:lnTo>
                  <a:lnTo>
                    <a:pt x="3228300" y="2011157"/>
                  </a:lnTo>
                  <a:lnTo>
                    <a:pt x="3281440" y="1997570"/>
                  </a:lnTo>
                  <a:lnTo>
                    <a:pt x="3333708" y="1983316"/>
                  </a:lnTo>
                  <a:lnTo>
                    <a:pt x="3385081" y="1968406"/>
                  </a:lnTo>
                  <a:lnTo>
                    <a:pt x="3435533" y="1952854"/>
                  </a:lnTo>
                  <a:lnTo>
                    <a:pt x="3485040" y="1936669"/>
                  </a:lnTo>
                  <a:lnTo>
                    <a:pt x="3533578" y="1919865"/>
                  </a:lnTo>
                  <a:lnTo>
                    <a:pt x="3581121" y="1902454"/>
                  </a:lnTo>
                  <a:lnTo>
                    <a:pt x="3627645" y="1884446"/>
                  </a:lnTo>
                  <a:lnTo>
                    <a:pt x="3673125" y="1865854"/>
                  </a:lnTo>
                  <a:lnTo>
                    <a:pt x="3717537" y="1846689"/>
                  </a:lnTo>
                  <a:lnTo>
                    <a:pt x="3760857" y="1826965"/>
                  </a:lnTo>
                  <a:lnTo>
                    <a:pt x="3803059" y="1806691"/>
                  </a:lnTo>
                  <a:lnTo>
                    <a:pt x="3844118" y="1785881"/>
                  </a:lnTo>
                  <a:lnTo>
                    <a:pt x="3884011" y="1764546"/>
                  </a:lnTo>
                  <a:lnTo>
                    <a:pt x="3922713" y="1742697"/>
                  </a:lnTo>
                  <a:lnTo>
                    <a:pt x="3960199" y="1720347"/>
                  </a:lnTo>
                  <a:lnTo>
                    <a:pt x="3996444" y="1697508"/>
                  </a:lnTo>
                  <a:lnTo>
                    <a:pt x="4031423" y="1674191"/>
                  </a:lnTo>
                  <a:lnTo>
                    <a:pt x="4065113" y="1650408"/>
                  </a:lnTo>
                  <a:lnTo>
                    <a:pt x="4097488" y="1626171"/>
                  </a:lnTo>
                  <a:lnTo>
                    <a:pt x="4128524" y="1601492"/>
                  </a:lnTo>
                  <a:lnTo>
                    <a:pt x="4158196" y="1576383"/>
                  </a:lnTo>
                  <a:lnTo>
                    <a:pt x="4186480" y="1550855"/>
                  </a:lnTo>
                  <a:lnTo>
                    <a:pt x="4238784" y="1498591"/>
                  </a:lnTo>
                  <a:lnTo>
                    <a:pt x="4285238" y="1444794"/>
                  </a:lnTo>
                  <a:lnTo>
                    <a:pt x="4325646" y="1389561"/>
                  </a:lnTo>
                  <a:lnTo>
                    <a:pt x="4359811" y="1332985"/>
                  </a:lnTo>
                  <a:lnTo>
                    <a:pt x="4387535" y="1275160"/>
                  </a:lnTo>
                  <a:lnTo>
                    <a:pt x="4408622" y="1216182"/>
                  </a:lnTo>
                  <a:lnTo>
                    <a:pt x="4422874" y="1156146"/>
                  </a:lnTo>
                  <a:lnTo>
                    <a:pt x="4430094" y="1095145"/>
                  </a:lnTo>
                  <a:lnTo>
                    <a:pt x="4431006" y="1064313"/>
                  </a:lnTo>
                  <a:lnTo>
                    <a:pt x="4430094" y="1033480"/>
                  </a:lnTo>
                  <a:lnTo>
                    <a:pt x="4422874" y="972480"/>
                  </a:lnTo>
                  <a:lnTo>
                    <a:pt x="4408622" y="912443"/>
                  </a:lnTo>
                  <a:lnTo>
                    <a:pt x="4387535" y="853465"/>
                  </a:lnTo>
                  <a:lnTo>
                    <a:pt x="4359811" y="795641"/>
                  </a:lnTo>
                  <a:lnTo>
                    <a:pt x="4325646" y="739064"/>
                  </a:lnTo>
                  <a:lnTo>
                    <a:pt x="4285238" y="683831"/>
                  </a:lnTo>
                  <a:lnTo>
                    <a:pt x="4238784" y="630035"/>
                  </a:lnTo>
                  <a:lnTo>
                    <a:pt x="4186480" y="577771"/>
                  </a:lnTo>
                  <a:lnTo>
                    <a:pt x="4158196" y="552243"/>
                  </a:lnTo>
                  <a:lnTo>
                    <a:pt x="4128524" y="527133"/>
                  </a:lnTo>
                  <a:lnTo>
                    <a:pt x="4097488" y="502454"/>
                  </a:lnTo>
                  <a:lnTo>
                    <a:pt x="4065113" y="478217"/>
                  </a:lnTo>
                  <a:lnTo>
                    <a:pt x="4031423" y="454435"/>
                  </a:lnTo>
                  <a:lnTo>
                    <a:pt x="3996444" y="431117"/>
                  </a:lnTo>
                  <a:lnTo>
                    <a:pt x="3960199" y="408278"/>
                  </a:lnTo>
                  <a:lnTo>
                    <a:pt x="3922713" y="385928"/>
                  </a:lnTo>
                  <a:lnTo>
                    <a:pt x="3884011" y="364080"/>
                  </a:lnTo>
                  <a:lnTo>
                    <a:pt x="3844118" y="342744"/>
                  </a:lnTo>
                  <a:lnTo>
                    <a:pt x="3803059" y="321934"/>
                  </a:lnTo>
                  <a:lnTo>
                    <a:pt x="3760857" y="301661"/>
                  </a:lnTo>
                  <a:lnTo>
                    <a:pt x="3717537" y="281936"/>
                  </a:lnTo>
                  <a:lnTo>
                    <a:pt x="3673125" y="262772"/>
                  </a:lnTo>
                  <a:lnTo>
                    <a:pt x="3627645" y="244180"/>
                  </a:lnTo>
                  <a:lnTo>
                    <a:pt x="3581121" y="226172"/>
                  </a:lnTo>
                  <a:lnTo>
                    <a:pt x="3533578" y="208760"/>
                  </a:lnTo>
                  <a:lnTo>
                    <a:pt x="3485040" y="191956"/>
                  </a:lnTo>
                  <a:lnTo>
                    <a:pt x="3435533" y="175772"/>
                  </a:lnTo>
                  <a:lnTo>
                    <a:pt x="3385081" y="160219"/>
                  </a:lnTo>
                  <a:lnTo>
                    <a:pt x="3333708" y="145309"/>
                  </a:lnTo>
                  <a:lnTo>
                    <a:pt x="3281440" y="131055"/>
                  </a:lnTo>
                  <a:lnTo>
                    <a:pt x="3228300" y="117468"/>
                  </a:lnTo>
                  <a:lnTo>
                    <a:pt x="3174314" y="104559"/>
                  </a:lnTo>
                  <a:lnTo>
                    <a:pt x="3119506" y="92341"/>
                  </a:lnTo>
                  <a:lnTo>
                    <a:pt x="3063901" y="80826"/>
                  </a:lnTo>
                  <a:lnTo>
                    <a:pt x="3007523" y="70025"/>
                  </a:lnTo>
                  <a:lnTo>
                    <a:pt x="2950396" y="59950"/>
                  </a:lnTo>
                  <a:lnTo>
                    <a:pt x="2892547" y="50613"/>
                  </a:lnTo>
                  <a:lnTo>
                    <a:pt x="2833999" y="42026"/>
                  </a:lnTo>
                  <a:lnTo>
                    <a:pt x="2774776" y="34201"/>
                  </a:lnTo>
                  <a:lnTo>
                    <a:pt x="2714904" y="27149"/>
                  </a:lnTo>
                  <a:lnTo>
                    <a:pt x="2654408" y="20883"/>
                  </a:lnTo>
                  <a:lnTo>
                    <a:pt x="2593311" y="15413"/>
                  </a:lnTo>
                  <a:lnTo>
                    <a:pt x="2531638" y="10753"/>
                  </a:lnTo>
                  <a:lnTo>
                    <a:pt x="2469414" y="6913"/>
                  </a:lnTo>
                  <a:lnTo>
                    <a:pt x="2406664" y="3906"/>
                  </a:lnTo>
                  <a:lnTo>
                    <a:pt x="2343413" y="1744"/>
                  </a:lnTo>
                  <a:lnTo>
                    <a:pt x="2279684" y="438"/>
                  </a:lnTo>
                  <a:lnTo>
                    <a:pt x="2215503" y="0"/>
                  </a:lnTo>
                  <a:close/>
                </a:path>
              </a:pathLst>
            </a:custGeom>
            <a:solidFill>
              <a:srgbClr val="DFC2F1">
                <a:alpha val="50000"/>
              </a:srgbClr>
            </a:solidFill>
          </p:spPr>
          <p:txBody>
            <a:bodyPr wrap="square" lIns="0" tIns="0" rIns="0" bIns="0" rtlCol="0"/>
            <a:lstStyle/>
            <a:p>
              <a:endParaRPr/>
            </a:p>
          </p:txBody>
        </p:sp>
        <p:sp>
          <p:nvSpPr>
            <p:cNvPr id="9" name="object 9"/>
            <p:cNvSpPr/>
            <p:nvPr/>
          </p:nvSpPr>
          <p:spPr>
            <a:xfrm>
              <a:off x="3777678" y="6645124"/>
              <a:ext cx="3101975" cy="1597025"/>
            </a:xfrm>
            <a:custGeom>
              <a:avLst/>
              <a:gdLst/>
              <a:ahLst/>
              <a:cxnLst/>
              <a:rect l="l" t="t" r="r" b="b"/>
              <a:pathLst>
                <a:path w="3101975" h="1597025">
                  <a:moveTo>
                    <a:pt x="3101664" y="0"/>
                  </a:moveTo>
                  <a:lnTo>
                    <a:pt x="0" y="0"/>
                  </a:lnTo>
                  <a:lnTo>
                    <a:pt x="0" y="851429"/>
                  </a:lnTo>
                  <a:lnTo>
                    <a:pt x="5140" y="912531"/>
                  </a:lnTo>
                  <a:lnTo>
                    <a:pt x="20297" y="972273"/>
                  </a:lnTo>
                  <a:lnTo>
                    <a:pt x="45071" y="1030462"/>
                  </a:lnTo>
                  <a:lnTo>
                    <a:pt x="79062" y="1086909"/>
                  </a:lnTo>
                  <a:lnTo>
                    <a:pt x="121872" y="1141419"/>
                  </a:lnTo>
                  <a:lnTo>
                    <a:pt x="173102" y="1193803"/>
                  </a:lnTo>
                  <a:lnTo>
                    <a:pt x="201749" y="1219137"/>
                  </a:lnTo>
                  <a:lnTo>
                    <a:pt x="232351" y="1243868"/>
                  </a:lnTo>
                  <a:lnTo>
                    <a:pt x="264859" y="1267971"/>
                  </a:lnTo>
                  <a:lnTo>
                    <a:pt x="299222" y="1291422"/>
                  </a:lnTo>
                  <a:lnTo>
                    <a:pt x="335390" y="1314198"/>
                  </a:lnTo>
                  <a:lnTo>
                    <a:pt x="373315" y="1336274"/>
                  </a:lnTo>
                  <a:lnTo>
                    <a:pt x="412945" y="1357626"/>
                  </a:lnTo>
                  <a:lnTo>
                    <a:pt x="454230" y="1378231"/>
                  </a:lnTo>
                  <a:lnTo>
                    <a:pt x="497122" y="1398065"/>
                  </a:lnTo>
                  <a:lnTo>
                    <a:pt x="541570" y="1417103"/>
                  </a:lnTo>
                  <a:lnTo>
                    <a:pt x="587524" y="1435321"/>
                  </a:lnTo>
                  <a:lnTo>
                    <a:pt x="634934" y="1452697"/>
                  </a:lnTo>
                  <a:lnTo>
                    <a:pt x="683751" y="1469205"/>
                  </a:lnTo>
                  <a:lnTo>
                    <a:pt x="733924" y="1484821"/>
                  </a:lnTo>
                  <a:lnTo>
                    <a:pt x="785404" y="1499523"/>
                  </a:lnTo>
                  <a:lnTo>
                    <a:pt x="838140" y="1513285"/>
                  </a:lnTo>
                  <a:lnTo>
                    <a:pt x="892084" y="1526084"/>
                  </a:lnTo>
                  <a:lnTo>
                    <a:pt x="947184" y="1537895"/>
                  </a:lnTo>
                  <a:lnTo>
                    <a:pt x="1003391" y="1548696"/>
                  </a:lnTo>
                  <a:lnTo>
                    <a:pt x="1060656" y="1558461"/>
                  </a:lnTo>
                  <a:lnTo>
                    <a:pt x="1118927" y="1567167"/>
                  </a:lnTo>
                  <a:lnTo>
                    <a:pt x="1178156" y="1574791"/>
                  </a:lnTo>
                  <a:lnTo>
                    <a:pt x="1238293" y="1581307"/>
                  </a:lnTo>
                  <a:lnTo>
                    <a:pt x="1299287" y="1586692"/>
                  </a:lnTo>
                  <a:lnTo>
                    <a:pt x="1361089" y="1590922"/>
                  </a:lnTo>
                  <a:lnTo>
                    <a:pt x="1423649" y="1593973"/>
                  </a:lnTo>
                  <a:lnTo>
                    <a:pt x="1486917" y="1595822"/>
                  </a:lnTo>
                  <a:lnTo>
                    <a:pt x="1550842" y="1596443"/>
                  </a:lnTo>
                  <a:lnTo>
                    <a:pt x="1614767" y="1595822"/>
                  </a:lnTo>
                  <a:lnTo>
                    <a:pt x="1678033" y="1593973"/>
                  </a:lnTo>
                  <a:lnTo>
                    <a:pt x="1740591" y="1590922"/>
                  </a:lnTo>
                  <a:lnTo>
                    <a:pt x="1802392" y="1586692"/>
                  </a:lnTo>
                  <a:lnTo>
                    <a:pt x="1863385" y="1581307"/>
                  </a:lnTo>
                  <a:lnTo>
                    <a:pt x="1923520" y="1574791"/>
                  </a:lnTo>
                  <a:lnTo>
                    <a:pt x="1982748" y="1567167"/>
                  </a:lnTo>
                  <a:lnTo>
                    <a:pt x="2041019" y="1558461"/>
                  </a:lnTo>
                  <a:lnTo>
                    <a:pt x="2098282" y="1548696"/>
                  </a:lnTo>
                  <a:lnTo>
                    <a:pt x="2154489" y="1537895"/>
                  </a:lnTo>
                  <a:lnTo>
                    <a:pt x="2209588" y="1526084"/>
                  </a:lnTo>
                  <a:lnTo>
                    <a:pt x="2263531" y="1513285"/>
                  </a:lnTo>
                  <a:lnTo>
                    <a:pt x="2316266" y="1499523"/>
                  </a:lnTo>
                  <a:lnTo>
                    <a:pt x="2367745" y="1484821"/>
                  </a:lnTo>
                  <a:lnTo>
                    <a:pt x="2417918" y="1469205"/>
                  </a:lnTo>
                  <a:lnTo>
                    <a:pt x="2466734" y="1452697"/>
                  </a:lnTo>
                  <a:lnTo>
                    <a:pt x="2514144" y="1435321"/>
                  </a:lnTo>
                  <a:lnTo>
                    <a:pt x="2560097" y="1417103"/>
                  </a:lnTo>
                  <a:lnTo>
                    <a:pt x="2604545" y="1398065"/>
                  </a:lnTo>
                  <a:lnTo>
                    <a:pt x="2647436" y="1378231"/>
                  </a:lnTo>
                  <a:lnTo>
                    <a:pt x="2688721" y="1357626"/>
                  </a:lnTo>
                  <a:lnTo>
                    <a:pt x="2728351" y="1336274"/>
                  </a:lnTo>
                  <a:lnTo>
                    <a:pt x="2766275" y="1314198"/>
                  </a:lnTo>
                  <a:lnTo>
                    <a:pt x="2802443" y="1291422"/>
                  </a:lnTo>
                  <a:lnTo>
                    <a:pt x="2836806" y="1267971"/>
                  </a:lnTo>
                  <a:lnTo>
                    <a:pt x="2869313" y="1243868"/>
                  </a:lnTo>
                  <a:lnTo>
                    <a:pt x="2899916" y="1219137"/>
                  </a:lnTo>
                  <a:lnTo>
                    <a:pt x="2928563" y="1193803"/>
                  </a:lnTo>
                  <a:lnTo>
                    <a:pt x="2979792" y="1141419"/>
                  </a:lnTo>
                  <a:lnTo>
                    <a:pt x="3022601" y="1086909"/>
                  </a:lnTo>
                  <a:lnTo>
                    <a:pt x="3056593" y="1030462"/>
                  </a:lnTo>
                  <a:lnTo>
                    <a:pt x="3081366" y="972273"/>
                  </a:lnTo>
                  <a:lnTo>
                    <a:pt x="3096523" y="912531"/>
                  </a:lnTo>
                  <a:lnTo>
                    <a:pt x="3101664" y="851429"/>
                  </a:lnTo>
                  <a:lnTo>
                    <a:pt x="3101664" y="0"/>
                  </a:lnTo>
                  <a:close/>
                </a:path>
              </a:pathLst>
            </a:custGeom>
            <a:solidFill>
              <a:srgbClr val="A663C7"/>
            </a:solidFill>
          </p:spPr>
          <p:txBody>
            <a:bodyPr wrap="square" lIns="0" tIns="0" rIns="0" bIns="0" rtlCol="0"/>
            <a:lstStyle/>
            <a:p>
              <a:endParaRPr/>
            </a:p>
          </p:txBody>
        </p:sp>
        <p:sp>
          <p:nvSpPr>
            <p:cNvPr id="10" name="object 10"/>
            <p:cNvSpPr/>
            <p:nvPr/>
          </p:nvSpPr>
          <p:spPr>
            <a:xfrm>
              <a:off x="3777691" y="5900120"/>
              <a:ext cx="3101975" cy="1490345"/>
            </a:xfrm>
            <a:custGeom>
              <a:avLst/>
              <a:gdLst/>
              <a:ahLst/>
              <a:cxnLst/>
              <a:rect l="l" t="t" r="r" b="b"/>
              <a:pathLst>
                <a:path w="3101975" h="1490345">
                  <a:moveTo>
                    <a:pt x="1550821" y="0"/>
                  </a:moveTo>
                  <a:lnTo>
                    <a:pt x="1486897" y="621"/>
                  </a:lnTo>
                  <a:lnTo>
                    <a:pt x="1423631" y="2469"/>
                  </a:lnTo>
                  <a:lnTo>
                    <a:pt x="1361073" y="5520"/>
                  </a:lnTo>
                  <a:lnTo>
                    <a:pt x="1299272" y="9750"/>
                  </a:lnTo>
                  <a:lnTo>
                    <a:pt x="1238279" y="15135"/>
                  </a:lnTo>
                  <a:lnTo>
                    <a:pt x="1178144" y="21651"/>
                  </a:lnTo>
                  <a:lnTo>
                    <a:pt x="1118916" y="29274"/>
                  </a:lnTo>
                  <a:lnTo>
                    <a:pt x="1060645" y="37980"/>
                  </a:lnTo>
                  <a:lnTo>
                    <a:pt x="1003381" y="47745"/>
                  </a:lnTo>
                  <a:lnTo>
                    <a:pt x="947175" y="58546"/>
                  </a:lnTo>
                  <a:lnTo>
                    <a:pt x="892076" y="70357"/>
                  </a:lnTo>
                  <a:lnTo>
                    <a:pt x="838133" y="83156"/>
                  </a:lnTo>
                  <a:lnTo>
                    <a:pt x="785397" y="96917"/>
                  </a:lnTo>
                  <a:lnTo>
                    <a:pt x="733918" y="111618"/>
                  </a:lnTo>
                  <a:lnTo>
                    <a:pt x="683746" y="127235"/>
                  </a:lnTo>
                  <a:lnTo>
                    <a:pt x="634930" y="143742"/>
                  </a:lnTo>
                  <a:lnTo>
                    <a:pt x="587520" y="161117"/>
                  </a:lnTo>
                  <a:lnTo>
                    <a:pt x="541566" y="179335"/>
                  </a:lnTo>
                  <a:lnTo>
                    <a:pt x="497119" y="198373"/>
                  </a:lnTo>
                  <a:lnTo>
                    <a:pt x="454228" y="218206"/>
                  </a:lnTo>
                  <a:lnTo>
                    <a:pt x="412942" y="238811"/>
                  </a:lnTo>
                  <a:lnTo>
                    <a:pt x="373313" y="260163"/>
                  </a:lnTo>
                  <a:lnTo>
                    <a:pt x="335389" y="282239"/>
                  </a:lnTo>
                  <a:lnTo>
                    <a:pt x="299221" y="305014"/>
                  </a:lnTo>
                  <a:lnTo>
                    <a:pt x="264858" y="328465"/>
                  </a:lnTo>
                  <a:lnTo>
                    <a:pt x="232350" y="352567"/>
                  </a:lnTo>
                  <a:lnTo>
                    <a:pt x="201748" y="377297"/>
                  </a:lnTo>
                  <a:lnTo>
                    <a:pt x="173101" y="402631"/>
                  </a:lnTo>
                  <a:lnTo>
                    <a:pt x="121872" y="455014"/>
                  </a:lnTo>
                  <a:lnTo>
                    <a:pt x="79062" y="509525"/>
                  </a:lnTo>
                  <a:lnTo>
                    <a:pt x="45071" y="565970"/>
                  </a:lnTo>
                  <a:lnTo>
                    <a:pt x="20297" y="624160"/>
                  </a:lnTo>
                  <a:lnTo>
                    <a:pt x="5140" y="683901"/>
                  </a:lnTo>
                  <a:lnTo>
                    <a:pt x="0" y="745003"/>
                  </a:lnTo>
                  <a:lnTo>
                    <a:pt x="1293" y="775712"/>
                  </a:lnTo>
                  <a:lnTo>
                    <a:pt x="11492" y="836158"/>
                  </a:lnTo>
                  <a:lnTo>
                    <a:pt x="31507" y="895147"/>
                  </a:lnTo>
                  <a:lnTo>
                    <a:pt x="60939" y="952489"/>
                  </a:lnTo>
                  <a:lnTo>
                    <a:pt x="99390" y="1007991"/>
                  </a:lnTo>
                  <a:lnTo>
                    <a:pt x="146459" y="1061461"/>
                  </a:lnTo>
                  <a:lnTo>
                    <a:pt x="201748" y="1112709"/>
                  </a:lnTo>
                  <a:lnTo>
                    <a:pt x="232350" y="1137439"/>
                  </a:lnTo>
                  <a:lnTo>
                    <a:pt x="264858" y="1161541"/>
                  </a:lnTo>
                  <a:lnTo>
                    <a:pt x="299221" y="1184992"/>
                  </a:lnTo>
                  <a:lnTo>
                    <a:pt x="335389" y="1207767"/>
                  </a:lnTo>
                  <a:lnTo>
                    <a:pt x="373313" y="1229843"/>
                  </a:lnTo>
                  <a:lnTo>
                    <a:pt x="412942" y="1251195"/>
                  </a:lnTo>
                  <a:lnTo>
                    <a:pt x="454228" y="1271800"/>
                  </a:lnTo>
                  <a:lnTo>
                    <a:pt x="497119" y="1291633"/>
                  </a:lnTo>
                  <a:lnTo>
                    <a:pt x="541566" y="1310671"/>
                  </a:lnTo>
                  <a:lnTo>
                    <a:pt x="587520" y="1328889"/>
                  </a:lnTo>
                  <a:lnTo>
                    <a:pt x="634930" y="1346264"/>
                  </a:lnTo>
                  <a:lnTo>
                    <a:pt x="683746" y="1362771"/>
                  </a:lnTo>
                  <a:lnTo>
                    <a:pt x="733918" y="1378388"/>
                  </a:lnTo>
                  <a:lnTo>
                    <a:pt x="785397" y="1393089"/>
                  </a:lnTo>
                  <a:lnTo>
                    <a:pt x="838133" y="1406850"/>
                  </a:lnTo>
                  <a:lnTo>
                    <a:pt x="892076" y="1419649"/>
                  </a:lnTo>
                  <a:lnTo>
                    <a:pt x="947175" y="1431460"/>
                  </a:lnTo>
                  <a:lnTo>
                    <a:pt x="1003381" y="1442261"/>
                  </a:lnTo>
                  <a:lnTo>
                    <a:pt x="1060645" y="1452026"/>
                  </a:lnTo>
                  <a:lnTo>
                    <a:pt x="1118916" y="1460732"/>
                  </a:lnTo>
                  <a:lnTo>
                    <a:pt x="1178144" y="1468355"/>
                  </a:lnTo>
                  <a:lnTo>
                    <a:pt x="1238279" y="1474871"/>
                  </a:lnTo>
                  <a:lnTo>
                    <a:pt x="1299272" y="1480256"/>
                  </a:lnTo>
                  <a:lnTo>
                    <a:pt x="1361073" y="1484486"/>
                  </a:lnTo>
                  <a:lnTo>
                    <a:pt x="1423631" y="1487537"/>
                  </a:lnTo>
                  <a:lnTo>
                    <a:pt x="1486897" y="1489385"/>
                  </a:lnTo>
                  <a:lnTo>
                    <a:pt x="1550821" y="1490006"/>
                  </a:lnTo>
                  <a:lnTo>
                    <a:pt x="1614746" y="1489385"/>
                  </a:lnTo>
                  <a:lnTo>
                    <a:pt x="1678013" y="1487537"/>
                  </a:lnTo>
                  <a:lnTo>
                    <a:pt x="1740572" y="1484486"/>
                  </a:lnTo>
                  <a:lnTo>
                    <a:pt x="1802374" y="1480256"/>
                  </a:lnTo>
                  <a:lnTo>
                    <a:pt x="1863367" y="1474871"/>
                  </a:lnTo>
                  <a:lnTo>
                    <a:pt x="1923503" y="1468355"/>
                  </a:lnTo>
                  <a:lnTo>
                    <a:pt x="1982732" y="1460732"/>
                  </a:lnTo>
                  <a:lnTo>
                    <a:pt x="2041003" y="1452026"/>
                  </a:lnTo>
                  <a:lnTo>
                    <a:pt x="2098267" y="1442261"/>
                  </a:lnTo>
                  <a:lnTo>
                    <a:pt x="2154474" y="1431460"/>
                  </a:lnTo>
                  <a:lnTo>
                    <a:pt x="2209574" y="1419649"/>
                  </a:lnTo>
                  <a:lnTo>
                    <a:pt x="2263517" y="1406850"/>
                  </a:lnTo>
                  <a:lnTo>
                    <a:pt x="2316253" y="1393089"/>
                  </a:lnTo>
                  <a:lnTo>
                    <a:pt x="2367732" y="1378388"/>
                  </a:lnTo>
                  <a:lnTo>
                    <a:pt x="2417905" y="1362771"/>
                  </a:lnTo>
                  <a:lnTo>
                    <a:pt x="2466721" y="1346264"/>
                  </a:lnTo>
                  <a:lnTo>
                    <a:pt x="2514131" y="1328889"/>
                  </a:lnTo>
                  <a:lnTo>
                    <a:pt x="2560085" y="1310671"/>
                  </a:lnTo>
                  <a:lnTo>
                    <a:pt x="2604533" y="1291633"/>
                  </a:lnTo>
                  <a:lnTo>
                    <a:pt x="2647424" y="1271800"/>
                  </a:lnTo>
                  <a:lnTo>
                    <a:pt x="2688710" y="1251195"/>
                  </a:lnTo>
                  <a:lnTo>
                    <a:pt x="2728340" y="1229843"/>
                  </a:lnTo>
                  <a:lnTo>
                    <a:pt x="2766264" y="1207767"/>
                  </a:lnTo>
                  <a:lnTo>
                    <a:pt x="2802432" y="1184992"/>
                  </a:lnTo>
                  <a:lnTo>
                    <a:pt x="2836795" y="1161541"/>
                  </a:lnTo>
                  <a:lnTo>
                    <a:pt x="2869303" y="1137439"/>
                  </a:lnTo>
                  <a:lnTo>
                    <a:pt x="2899905" y="1112709"/>
                  </a:lnTo>
                  <a:lnTo>
                    <a:pt x="2928552" y="1087375"/>
                  </a:lnTo>
                  <a:lnTo>
                    <a:pt x="2979781" y="1034992"/>
                  </a:lnTo>
                  <a:lnTo>
                    <a:pt x="3022591" y="980481"/>
                  </a:lnTo>
                  <a:lnTo>
                    <a:pt x="3056582" y="924036"/>
                  </a:lnTo>
                  <a:lnTo>
                    <a:pt x="3081356" y="865846"/>
                  </a:lnTo>
                  <a:lnTo>
                    <a:pt x="3096513" y="806105"/>
                  </a:lnTo>
                  <a:lnTo>
                    <a:pt x="3101654" y="745003"/>
                  </a:lnTo>
                  <a:lnTo>
                    <a:pt x="3100360" y="714294"/>
                  </a:lnTo>
                  <a:lnTo>
                    <a:pt x="3090161" y="653848"/>
                  </a:lnTo>
                  <a:lnTo>
                    <a:pt x="3070146" y="594859"/>
                  </a:lnTo>
                  <a:lnTo>
                    <a:pt x="3040714" y="537517"/>
                  </a:lnTo>
                  <a:lnTo>
                    <a:pt x="3002263" y="482015"/>
                  </a:lnTo>
                  <a:lnTo>
                    <a:pt x="2955194" y="428545"/>
                  </a:lnTo>
                  <a:lnTo>
                    <a:pt x="2899905" y="377297"/>
                  </a:lnTo>
                  <a:lnTo>
                    <a:pt x="2869303" y="352567"/>
                  </a:lnTo>
                  <a:lnTo>
                    <a:pt x="2836795" y="328465"/>
                  </a:lnTo>
                  <a:lnTo>
                    <a:pt x="2802432" y="305014"/>
                  </a:lnTo>
                  <a:lnTo>
                    <a:pt x="2766264" y="282239"/>
                  </a:lnTo>
                  <a:lnTo>
                    <a:pt x="2728340" y="260163"/>
                  </a:lnTo>
                  <a:lnTo>
                    <a:pt x="2688710" y="238811"/>
                  </a:lnTo>
                  <a:lnTo>
                    <a:pt x="2647424" y="218206"/>
                  </a:lnTo>
                  <a:lnTo>
                    <a:pt x="2604533" y="198373"/>
                  </a:lnTo>
                  <a:lnTo>
                    <a:pt x="2560085" y="179335"/>
                  </a:lnTo>
                  <a:lnTo>
                    <a:pt x="2514131" y="161117"/>
                  </a:lnTo>
                  <a:lnTo>
                    <a:pt x="2466721" y="143742"/>
                  </a:lnTo>
                  <a:lnTo>
                    <a:pt x="2417905" y="127235"/>
                  </a:lnTo>
                  <a:lnTo>
                    <a:pt x="2367732" y="111618"/>
                  </a:lnTo>
                  <a:lnTo>
                    <a:pt x="2316253" y="96917"/>
                  </a:lnTo>
                  <a:lnTo>
                    <a:pt x="2263517" y="83156"/>
                  </a:lnTo>
                  <a:lnTo>
                    <a:pt x="2209574" y="70357"/>
                  </a:lnTo>
                  <a:lnTo>
                    <a:pt x="2154474" y="58546"/>
                  </a:lnTo>
                  <a:lnTo>
                    <a:pt x="2098267" y="47745"/>
                  </a:lnTo>
                  <a:lnTo>
                    <a:pt x="2041003" y="37980"/>
                  </a:lnTo>
                  <a:lnTo>
                    <a:pt x="1982732" y="29274"/>
                  </a:lnTo>
                  <a:lnTo>
                    <a:pt x="1923503" y="21651"/>
                  </a:lnTo>
                  <a:lnTo>
                    <a:pt x="1863367" y="15135"/>
                  </a:lnTo>
                  <a:lnTo>
                    <a:pt x="1802374" y="9750"/>
                  </a:lnTo>
                  <a:lnTo>
                    <a:pt x="1740572" y="5520"/>
                  </a:lnTo>
                  <a:lnTo>
                    <a:pt x="1678013" y="2469"/>
                  </a:lnTo>
                  <a:lnTo>
                    <a:pt x="1614746" y="621"/>
                  </a:lnTo>
                  <a:lnTo>
                    <a:pt x="1550821" y="0"/>
                  </a:lnTo>
                  <a:close/>
                </a:path>
              </a:pathLst>
            </a:custGeom>
            <a:solidFill>
              <a:srgbClr val="DFC2F1"/>
            </a:solidFill>
          </p:spPr>
          <p:txBody>
            <a:bodyPr wrap="square" lIns="0" tIns="0" rIns="0" bIns="0" rtlCol="0"/>
            <a:lstStyle/>
            <a:p>
              <a:endParaRPr/>
            </a:p>
          </p:txBody>
        </p:sp>
        <p:sp>
          <p:nvSpPr>
            <p:cNvPr id="11" name="object 11"/>
            <p:cNvSpPr/>
            <p:nvPr/>
          </p:nvSpPr>
          <p:spPr>
            <a:xfrm>
              <a:off x="4331386" y="6071114"/>
              <a:ext cx="692150" cy="1225550"/>
            </a:xfrm>
            <a:custGeom>
              <a:avLst/>
              <a:gdLst/>
              <a:ahLst/>
              <a:cxnLst/>
              <a:rect l="l" t="t" r="r" b="b"/>
              <a:pathLst>
                <a:path w="692150" h="1225550">
                  <a:moveTo>
                    <a:pt x="467296" y="1109751"/>
                  </a:moveTo>
                  <a:lnTo>
                    <a:pt x="467245" y="1057452"/>
                  </a:lnTo>
                  <a:lnTo>
                    <a:pt x="463080" y="1005001"/>
                  </a:lnTo>
                  <a:lnTo>
                    <a:pt x="451154" y="902004"/>
                  </a:lnTo>
                  <a:lnTo>
                    <a:pt x="445592" y="851255"/>
                  </a:lnTo>
                  <a:lnTo>
                    <a:pt x="440372" y="800481"/>
                  </a:lnTo>
                  <a:lnTo>
                    <a:pt x="435495" y="749655"/>
                  </a:lnTo>
                  <a:lnTo>
                    <a:pt x="430936" y="698804"/>
                  </a:lnTo>
                  <a:lnTo>
                    <a:pt x="426732" y="647928"/>
                  </a:lnTo>
                  <a:lnTo>
                    <a:pt x="422859" y="597027"/>
                  </a:lnTo>
                  <a:lnTo>
                    <a:pt x="419328" y="546100"/>
                  </a:lnTo>
                  <a:lnTo>
                    <a:pt x="416128" y="495147"/>
                  </a:lnTo>
                  <a:lnTo>
                    <a:pt x="413270" y="444182"/>
                  </a:lnTo>
                  <a:lnTo>
                    <a:pt x="410743" y="393192"/>
                  </a:lnTo>
                  <a:lnTo>
                    <a:pt x="408559" y="342188"/>
                  </a:lnTo>
                  <a:lnTo>
                    <a:pt x="406717" y="291172"/>
                  </a:lnTo>
                  <a:lnTo>
                    <a:pt x="405218" y="240144"/>
                  </a:lnTo>
                  <a:lnTo>
                    <a:pt x="404050" y="189103"/>
                  </a:lnTo>
                  <a:lnTo>
                    <a:pt x="403225" y="138061"/>
                  </a:lnTo>
                  <a:lnTo>
                    <a:pt x="401421" y="101752"/>
                  </a:lnTo>
                  <a:lnTo>
                    <a:pt x="380923" y="34861"/>
                  </a:lnTo>
                  <a:lnTo>
                    <a:pt x="342112" y="6146"/>
                  </a:lnTo>
                  <a:lnTo>
                    <a:pt x="295617" y="1371"/>
                  </a:lnTo>
                  <a:lnTo>
                    <a:pt x="245262" y="4648"/>
                  </a:lnTo>
                  <a:lnTo>
                    <a:pt x="195427" y="12585"/>
                  </a:lnTo>
                  <a:lnTo>
                    <a:pt x="146532" y="25069"/>
                  </a:lnTo>
                  <a:lnTo>
                    <a:pt x="98971" y="41973"/>
                  </a:lnTo>
                  <a:lnTo>
                    <a:pt x="53162" y="63144"/>
                  </a:lnTo>
                  <a:lnTo>
                    <a:pt x="9512" y="88493"/>
                  </a:lnTo>
                  <a:lnTo>
                    <a:pt x="0" y="81241"/>
                  </a:lnTo>
                  <a:lnTo>
                    <a:pt x="4762" y="131432"/>
                  </a:lnTo>
                  <a:lnTo>
                    <a:pt x="9067" y="181648"/>
                  </a:lnTo>
                  <a:lnTo>
                    <a:pt x="12928" y="231914"/>
                  </a:lnTo>
                  <a:lnTo>
                    <a:pt x="16344" y="282206"/>
                  </a:lnTo>
                  <a:lnTo>
                    <a:pt x="19304" y="332536"/>
                  </a:lnTo>
                  <a:lnTo>
                    <a:pt x="21831" y="382879"/>
                  </a:lnTo>
                  <a:lnTo>
                    <a:pt x="23901" y="433247"/>
                  </a:lnTo>
                  <a:lnTo>
                    <a:pt x="25514" y="483641"/>
                  </a:lnTo>
                  <a:lnTo>
                    <a:pt x="26695" y="534035"/>
                  </a:lnTo>
                  <a:lnTo>
                    <a:pt x="27419" y="584441"/>
                  </a:lnTo>
                  <a:lnTo>
                    <a:pt x="27686" y="634847"/>
                  </a:lnTo>
                  <a:lnTo>
                    <a:pt x="27508" y="685266"/>
                  </a:lnTo>
                  <a:lnTo>
                    <a:pt x="26885" y="735672"/>
                  </a:lnTo>
                  <a:lnTo>
                    <a:pt x="25819" y="786066"/>
                  </a:lnTo>
                  <a:lnTo>
                    <a:pt x="24295" y="836460"/>
                  </a:lnTo>
                  <a:lnTo>
                    <a:pt x="22326" y="886828"/>
                  </a:lnTo>
                  <a:lnTo>
                    <a:pt x="19900" y="937183"/>
                  </a:lnTo>
                  <a:lnTo>
                    <a:pt x="18834" y="965542"/>
                  </a:lnTo>
                  <a:lnTo>
                    <a:pt x="25184" y="1021118"/>
                  </a:lnTo>
                  <a:lnTo>
                    <a:pt x="53200" y="1065453"/>
                  </a:lnTo>
                  <a:lnTo>
                    <a:pt x="96786" y="1093012"/>
                  </a:lnTo>
                  <a:lnTo>
                    <a:pt x="167576" y="1122006"/>
                  </a:lnTo>
                  <a:lnTo>
                    <a:pt x="214757" y="1139647"/>
                  </a:lnTo>
                  <a:lnTo>
                    <a:pt x="262305" y="1156322"/>
                  </a:lnTo>
                  <a:lnTo>
                    <a:pt x="310172" y="1172006"/>
                  </a:lnTo>
                  <a:lnTo>
                    <a:pt x="358355" y="1186713"/>
                  </a:lnTo>
                  <a:lnTo>
                    <a:pt x="406831" y="1200429"/>
                  </a:lnTo>
                  <a:lnTo>
                    <a:pt x="427164" y="1203718"/>
                  </a:lnTo>
                  <a:lnTo>
                    <a:pt x="433857" y="1202677"/>
                  </a:lnTo>
                  <a:lnTo>
                    <a:pt x="444665" y="1196644"/>
                  </a:lnTo>
                  <a:lnTo>
                    <a:pt x="452450" y="1186713"/>
                  </a:lnTo>
                  <a:lnTo>
                    <a:pt x="457733" y="1174496"/>
                  </a:lnTo>
                  <a:lnTo>
                    <a:pt x="461048" y="1161580"/>
                  </a:lnTo>
                  <a:lnTo>
                    <a:pt x="467296" y="1109751"/>
                  </a:lnTo>
                  <a:close/>
                </a:path>
                <a:path w="692150" h="1225550">
                  <a:moveTo>
                    <a:pt x="691934" y="1131379"/>
                  </a:moveTo>
                  <a:lnTo>
                    <a:pt x="682929" y="953566"/>
                  </a:lnTo>
                  <a:lnTo>
                    <a:pt x="674166" y="800442"/>
                  </a:lnTo>
                  <a:lnTo>
                    <a:pt x="667702" y="698398"/>
                  </a:lnTo>
                  <a:lnTo>
                    <a:pt x="660527" y="596430"/>
                  </a:lnTo>
                  <a:lnTo>
                    <a:pt x="656615" y="545477"/>
                  </a:lnTo>
                  <a:lnTo>
                    <a:pt x="652462" y="494538"/>
                  </a:lnTo>
                  <a:lnTo>
                    <a:pt x="648042" y="443636"/>
                  </a:lnTo>
                  <a:lnTo>
                    <a:pt x="643331" y="392772"/>
                  </a:lnTo>
                  <a:lnTo>
                    <a:pt x="638314" y="341934"/>
                  </a:lnTo>
                  <a:lnTo>
                    <a:pt x="632955" y="291134"/>
                  </a:lnTo>
                  <a:lnTo>
                    <a:pt x="627253" y="240372"/>
                  </a:lnTo>
                  <a:lnTo>
                    <a:pt x="621169" y="189661"/>
                  </a:lnTo>
                  <a:lnTo>
                    <a:pt x="614692" y="138988"/>
                  </a:lnTo>
                  <a:lnTo>
                    <a:pt x="607783" y="88366"/>
                  </a:lnTo>
                  <a:lnTo>
                    <a:pt x="600443" y="37807"/>
                  </a:lnTo>
                  <a:lnTo>
                    <a:pt x="579767" y="558"/>
                  </a:lnTo>
                  <a:lnTo>
                    <a:pt x="567309" y="0"/>
                  </a:lnTo>
                  <a:lnTo>
                    <a:pt x="561428" y="2057"/>
                  </a:lnTo>
                  <a:lnTo>
                    <a:pt x="542963" y="36957"/>
                  </a:lnTo>
                  <a:lnTo>
                    <a:pt x="537197" y="91097"/>
                  </a:lnTo>
                  <a:lnTo>
                    <a:pt x="538518" y="118681"/>
                  </a:lnTo>
                  <a:lnTo>
                    <a:pt x="609092" y="1209128"/>
                  </a:lnTo>
                  <a:lnTo>
                    <a:pt x="593191" y="1209052"/>
                  </a:lnTo>
                  <a:lnTo>
                    <a:pt x="610743" y="1223187"/>
                  </a:lnTo>
                  <a:lnTo>
                    <a:pt x="633806" y="1225435"/>
                  </a:lnTo>
                  <a:lnTo>
                    <a:pt x="657072" y="1217510"/>
                  </a:lnTo>
                  <a:lnTo>
                    <a:pt x="675259" y="1201115"/>
                  </a:lnTo>
                  <a:lnTo>
                    <a:pt x="685787" y="1179639"/>
                  </a:lnTo>
                  <a:lnTo>
                    <a:pt x="690753" y="1156042"/>
                  </a:lnTo>
                  <a:lnTo>
                    <a:pt x="691934" y="1131379"/>
                  </a:lnTo>
                  <a:close/>
                </a:path>
              </a:pathLst>
            </a:custGeom>
            <a:solidFill>
              <a:srgbClr val="FFFFFF">
                <a:alpha val="50000"/>
              </a:srgbClr>
            </a:solidFill>
          </p:spPr>
          <p:txBody>
            <a:bodyPr wrap="square" lIns="0" tIns="0" rIns="0" bIns="0" rtlCol="0"/>
            <a:lstStyle/>
            <a:p>
              <a:endParaRPr/>
            </a:p>
          </p:txBody>
        </p:sp>
        <p:sp>
          <p:nvSpPr>
            <p:cNvPr id="12" name="object 12"/>
            <p:cNvSpPr/>
            <p:nvPr/>
          </p:nvSpPr>
          <p:spPr>
            <a:xfrm>
              <a:off x="3409069" y="3998576"/>
              <a:ext cx="3839210" cy="2744470"/>
            </a:xfrm>
            <a:custGeom>
              <a:avLst/>
              <a:gdLst/>
              <a:ahLst/>
              <a:cxnLst/>
              <a:rect l="l" t="t" r="r" b="b"/>
              <a:pathLst>
                <a:path w="3839209" h="2744470">
                  <a:moveTo>
                    <a:pt x="3514060" y="0"/>
                  </a:moveTo>
                  <a:lnTo>
                    <a:pt x="324838" y="0"/>
                  </a:lnTo>
                  <a:lnTo>
                    <a:pt x="276837" y="3521"/>
                  </a:lnTo>
                  <a:lnTo>
                    <a:pt x="231022" y="13752"/>
                  </a:lnTo>
                  <a:lnTo>
                    <a:pt x="187897" y="30190"/>
                  </a:lnTo>
                  <a:lnTo>
                    <a:pt x="147962" y="52331"/>
                  </a:lnTo>
                  <a:lnTo>
                    <a:pt x="111722" y="79674"/>
                  </a:lnTo>
                  <a:lnTo>
                    <a:pt x="79679" y="111716"/>
                  </a:lnTo>
                  <a:lnTo>
                    <a:pt x="52334" y="147955"/>
                  </a:lnTo>
                  <a:lnTo>
                    <a:pt x="30192" y="187888"/>
                  </a:lnTo>
                  <a:lnTo>
                    <a:pt x="13753" y="231013"/>
                  </a:lnTo>
                  <a:lnTo>
                    <a:pt x="3522" y="276827"/>
                  </a:lnTo>
                  <a:lnTo>
                    <a:pt x="0" y="324827"/>
                  </a:lnTo>
                  <a:lnTo>
                    <a:pt x="0" y="1846174"/>
                  </a:lnTo>
                  <a:lnTo>
                    <a:pt x="3522" y="1894174"/>
                  </a:lnTo>
                  <a:lnTo>
                    <a:pt x="13753" y="1939988"/>
                  </a:lnTo>
                  <a:lnTo>
                    <a:pt x="30192" y="1983113"/>
                  </a:lnTo>
                  <a:lnTo>
                    <a:pt x="52334" y="2023046"/>
                  </a:lnTo>
                  <a:lnTo>
                    <a:pt x="79679" y="2059285"/>
                  </a:lnTo>
                  <a:lnTo>
                    <a:pt x="111722" y="2091327"/>
                  </a:lnTo>
                  <a:lnTo>
                    <a:pt x="147962" y="2118670"/>
                  </a:lnTo>
                  <a:lnTo>
                    <a:pt x="187897" y="2140811"/>
                  </a:lnTo>
                  <a:lnTo>
                    <a:pt x="231022" y="2157249"/>
                  </a:lnTo>
                  <a:lnTo>
                    <a:pt x="276837" y="2167479"/>
                  </a:lnTo>
                  <a:lnTo>
                    <a:pt x="324838" y="2171001"/>
                  </a:lnTo>
                  <a:lnTo>
                    <a:pt x="1369413" y="2171001"/>
                  </a:lnTo>
                  <a:lnTo>
                    <a:pt x="1854990" y="2703488"/>
                  </a:lnTo>
                  <a:lnTo>
                    <a:pt x="1890211" y="2730720"/>
                  </a:lnTo>
                  <a:lnTo>
                    <a:pt x="1930852" y="2743920"/>
                  </a:lnTo>
                  <a:lnTo>
                    <a:pt x="1973133" y="2743157"/>
                  </a:lnTo>
                  <a:lnTo>
                    <a:pt x="2013272" y="2728498"/>
                  </a:lnTo>
                  <a:lnTo>
                    <a:pt x="2047487" y="2700012"/>
                  </a:lnTo>
                  <a:lnTo>
                    <a:pt x="2496133" y="2171001"/>
                  </a:lnTo>
                  <a:lnTo>
                    <a:pt x="3514060" y="2171001"/>
                  </a:lnTo>
                  <a:lnTo>
                    <a:pt x="3562061" y="2167479"/>
                  </a:lnTo>
                  <a:lnTo>
                    <a:pt x="3607874" y="2157249"/>
                  </a:lnTo>
                  <a:lnTo>
                    <a:pt x="3650997" y="2140811"/>
                  </a:lnTo>
                  <a:lnTo>
                    <a:pt x="3690929" y="2118670"/>
                  </a:lnTo>
                  <a:lnTo>
                    <a:pt x="3727167" y="2091327"/>
                  </a:lnTo>
                  <a:lnTo>
                    <a:pt x="3759207" y="2059285"/>
                  </a:lnTo>
                  <a:lnTo>
                    <a:pt x="3786549" y="2023046"/>
                  </a:lnTo>
                  <a:lnTo>
                    <a:pt x="3808689" y="1983113"/>
                  </a:lnTo>
                  <a:lnTo>
                    <a:pt x="3825125" y="1939988"/>
                  </a:lnTo>
                  <a:lnTo>
                    <a:pt x="3835356" y="1894174"/>
                  </a:lnTo>
                  <a:lnTo>
                    <a:pt x="3838877" y="1846174"/>
                  </a:lnTo>
                  <a:lnTo>
                    <a:pt x="3838877" y="324827"/>
                  </a:lnTo>
                  <a:lnTo>
                    <a:pt x="3835356" y="276827"/>
                  </a:lnTo>
                  <a:lnTo>
                    <a:pt x="3825125" y="231013"/>
                  </a:lnTo>
                  <a:lnTo>
                    <a:pt x="3808689" y="187888"/>
                  </a:lnTo>
                  <a:lnTo>
                    <a:pt x="3786549" y="147955"/>
                  </a:lnTo>
                  <a:lnTo>
                    <a:pt x="3759207" y="111716"/>
                  </a:lnTo>
                  <a:lnTo>
                    <a:pt x="3727167" y="79674"/>
                  </a:lnTo>
                  <a:lnTo>
                    <a:pt x="3690929" y="52331"/>
                  </a:lnTo>
                  <a:lnTo>
                    <a:pt x="3650997" y="30190"/>
                  </a:lnTo>
                  <a:lnTo>
                    <a:pt x="3607874" y="13752"/>
                  </a:lnTo>
                  <a:lnTo>
                    <a:pt x="3562061" y="3521"/>
                  </a:lnTo>
                  <a:lnTo>
                    <a:pt x="3514060" y="0"/>
                  </a:lnTo>
                  <a:close/>
                </a:path>
              </a:pathLst>
            </a:custGeom>
            <a:solidFill>
              <a:srgbClr val="FFFFFF"/>
            </a:solidFill>
          </p:spPr>
          <p:txBody>
            <a:bodyPr wrap="square" lIns="0" tIns="0" rIns="0" bIns="0" rtlCol="0"/>
            <a:lstStyle/>
            <a:p>
              <a:endParaRPr/>
            </a:p>
          </p:txBody>
        </p:sp>
        <p:sp>
          <p:nvSpPr>
            <p:cNvPr id="13" name="object 13"/>
            <p:cNvSpPr/>
            <p:nvPr/>
          </p:nvSpPr>
          <p:spPr>
            <a:xfrm>
              <a:off x="4208577" y="3587895"/>
              <a:ext cx="2031364" cy="2145665"/>
            </a:xfrm>
            <a:custGeom>
              <a:avLst/>
              <a:gdLst/>
              <a:ahLst/>
              <a:cxnLst/>
              <a:rect l="l" t="t" r="r" b="b"/>
              <a:pathLst>
                <a:path w="2031364" h="2145665">
                  <a:moveTo>
                    <a:pt x="1694700" y="1760512"/>
                  </a:moveTo>
                  <a:lnTo>
                    <a:pt x="1692427" y="1711210"/>
                  </a:lnTo>
                  <a:lnTo>
                    <a:pt x="1679917" y="1671764"/>
                  </a:lnTo>
                  <a:lnTo>
                    <a:pt x="1654746" y="1640395"/>
                  </a:lnTo>
                  <a:lnTo>
                    <a:pt x="1614474" y="1615287"/>
                  </a:lnTo>
                  <a:lnTo>
                    <a:pt x="1568818" y="1593850"/>
                  </a:lnTo>
                  <a:lnTo>
                    <a:pt x="1523339" y="1572018"/>
                  </a:lnTo>
                  <a:lnTo>
                    <a:pt x="1478013" y="1549857"/>
                  </a:lnTo>
                  <a:lnTo>
                    <a:pt x="1432814" y="1527441"/>
                  </a:lnTo>
                  <a:lnTo>
                    <a:pt x="1387703" y="1504823"/>
                  </a:lnTo>
                  <a:lnTo>
                    <a:pt x="1162507" y="1390967"/>
                  </a:lnTo>
                  <a:lnTo>
                    <a:pt x="1120114" y="1374990"/>
                  </a:lnTo>
                  <a:lnTo>
                    <a:pt x="1083652" y="1373898"/>
                  </a:lnTo>
                  <a:lnTo>
                    <a:pt x="1050061" y="1388237"/>
                  </a:lnTo>
                  <a:lnTo>
                    <a:pt x="1016292" y="1418602"/>
                  </a:lnTo>
                  <a:lnTo>
                    <a:pt x="955294" y="1485773"/>
                  </a:lnTo>
                  <a:lnTo>
                    <a:pt x="914412" y="1455356"/>
                  </a:lnTo>
                  <a:lnTo>
                    <a:pt x="875461" y="1423771"/>
                  </a:lnTo>
                  <a:lnTo>
                    <a:pt x="838428" y="1391031"/>
                  </a:lnTo>
                  <a:lnTo>
                    <a:pt x="803325" y="1357122"/>
                  </a:lnTo>
                  <a:lnTo>
                    <a:pt x="770153" y="1322031"/>
                  </a:lnTo>
                  <a:lnTo>
                    <a:pt x="738911" y="1285760"/>
                  </a:lnTo>
                  <a:lnTo>
                    <a:pt x="709612" y="1248283"/>
                  </a:lnTo>
                  <a:lnTo>
                    <a:pt x="682244" y="1209586"/>
                  </a:lnTo>
                  <a:lnTo>
                    <a:pt x="656818" y="1169682"/>
                  </a:lnTo>
                  <a:lnTo>
                    <a:pt x="633349" y="1128547"/>
                  </a:lnTo>
                  <a:lnTo>
                    <a:pt x="611822" y="1086180"/>
                  </a:lnTo>
                  <a:lnTo>
                    <a:pt x="592251" y="1042555"/>
                  </a:lnTo>
                  <a:lnTo>
                    <a:pt x="574636" y="997686"/>
                  </a:lnTo>
                  <a:lnTo>
                    <a:pt x="558977" y="951547"/>
                  </a:lnTo>
                  <a:lnTo>
                    <a:pt x="545274" y="904138"/>
                  </a:lnTo>
                  <a:lnTo>
                    <a:pt x="533539" y="855446"/>
                  </a:lnTo>
                  <a:lnTo>
                    <a:pt x="523773" y="805446"/>
                  </a:lnTo>
                  <a:lnTo>
                    <a:pt x="574992" y="790092"/>
                  </a:lnTo>
                  <a:lnTo>
                    <a:pt x="599935" y="782929"/>
                  </a:lnTo>
                  <a:lnTo>
                    <a:pt x="624865" y="776693"/>
                  </a:lnTo>
                  <a:lnTo>
                    <a:pt x="664514" y="763651"/>
                  </a:lnTo>
                  <a:lnTo>
                    <a:pt x="702843" y="714476"/>
                  </a:lnTo>
                  <a:lnTo>
                    <a:pt x="705523" y="672452"/>
                  </a:lnTo>
                  <a:lnTo>
                    <a:pt x="695960" y="411187"/>
                  </a:lnTo>
                  <a:lnTo>
                    <a:pt x="685622" y="149961"/>
                  </a:lnTo>
                  <a:lnTo>
                    <a:pt x="676097" y="105168"/>
                  </a:lnTo>
                  <a:lnTo>
                    <a:pt x="657339" y="71132"/>
                  </a:lnTo>
                  <a:lnTo>
                    <a:pt x="619963" y="44221"/>
                  </a:lnTo>
                  <a:lnTo>
                    <a:pt x="551421" y="16306"/>
                  </a:lnTo>
                  <a:lnTo>
                    <a:pt x="504177" y="4800"/>
                  </a:lnTo>
                  <a:lnTo>
                    <a:pt x="456145" y="76"/>
                  </a:lnTo>
                  <a:lnTo>
                    <a:pt x="407327" y="2781"/>
                  </a:lnTo>
                  <a:lnTo>
                    <a:pt x="360514" y="11950"/>
                  </a:lnTo>
                  <a:lnTo>
                    <a:pt x="315252" y="26416"/>
                  </a:lnTo>
                  <a:lnTo>
                    <a:pt x="271881" y="45796"/>
                  </a:lnTo>
                  <a:lnTo>
                    <a:pt x="230733" y="69735"/>
                  </a:lnTo>
                  <a:lnTo>
                    <a:pt x="192176" y="97853"/>
                  </a:lnTo>
                  <a:lnTo>
                    <a:pt x="156552" y="129806"/>
                  </a:lnTo>
                  <a:lnTo>
                    <a:pt x="124218" y="165214"/>
                  </a:lnTo>
                  <a:lnTo>
                    <a:pt x="95516" y="203708"/>
                  </a:lnTo>
                  <a:lnTo>
                    <a:pt x="70802" y="244919"/>
                  </a:lnTo>
                  <a:lnTo>
                    <a:pt x="50419" y="288493"/>
                  </a:lnTo>
                  <a:lnTo>
                    <a:pt x="34734" y="334048"/>
                  </a:lnTo>
                  <a:lnTo>
                    <a:pt x="24079" y="381228"/>
                  </a:lnTo>
                  <a:lnTo>
                    <a:pt x="16789" y="428244"/>
                  </a:lnTo>
                  <a:lnTo>
                    <a:pt x="10718" y="475322"/>
                  </a:lnTo>
                  <a:lnTo>
                    <a:pt x="5930" y="522478"/>
                  </a:lnTo>
                  <a:lnTo>
                    <a:pt x="2501" y="569722"/>
                  </a:lnTo>
                  <a:lnTo>
                    <a:pt x="495" y="617080"/>
                  </a:lnTo>
                  <a:lnTo>
                    <a:pt x="0" y="664540"/>
                  </a:lnTo>
                  <a:lnTo>
                    <a:pt x="1066" y="712139"/>
                  </a:lnTo>
                  <a:lnTo>
                    <a:pt x="3886" y="763943"/>
                  </a:lnTo>
                  <a:lnTo>
                    <a:pt x="8293" y="815200"/>
                  </a:lnTo>
                  <a:lnTo>
                    <a:pt x="14249" y="865898"/>
                  </a:lnTo>
                  <a:lnTo>
                    <a:pt x="21780" y="916025"/>
                  </a:lnTo>
                  <a:lnTo>
                    <a:pt x="30873" y="965606"/>
                  </a:lnTo>
                  <a:lnTo>
                    <a:pt x="41541" y="1014603"/>
                  </a:lnTo>
                  <a:lnTo>
                    <a:pt x="53771" y="1063028"/>
                  </a:lnTo>
                  <a:lnTo>
                    <a:pt x="67576" y="1110894"/>
                  </a:lnTo>
                  <a:lnTo>
                    <a:pt x="82943" y="1158176"/>
                  </a:lnTo>
                  <a:lnTo>
                    <a:pt x="99898" y="1204874"/>
                  </a:lnTo>
                  <a:lnTo>
                    <a:pt x="118414" y="1251000"/>
                  </a:lnTo>
                  <a:lnTo>
                    <a:pt x="138506" y="1296530"/>
                  </a:lnTo>
                  <a:lnTo>
                    <a:pt x="160159" y="1341475"/>
                  </a:lnTo>
                  <a:lnTo>
                    <a:pt x="183400" y="1385836"/>
                  </a:lnTo>
                  <a:lnTo>
                    <a:pt x="208216" y="1429588"/>
                  </a:lnTo>
                  <a:lnTo>
                    <a:pt x="234607" y="1472755"/>
                  </a:lnTo>
                  <a:lnTo>
                    <a:pt x="262572" y="1515313"/>
                  </a:lnTo>
                  <a:lnTo>
                    <a:pt x="292112" y="1557274"/>
                  </a:lnTo>
                  <a:lnTo>
                    <a:pt x="323240" y="1598637"/>
                  </a:lnTo>
                  <a:lnTo>
                    <a:pt x="356146" y="1639595"/>
                  </a:lnTo>
                  <a:lnTo>
                    <a:pt x="390042" y="1679117"/>
                  </a:lnTo>
                  <a:lnTo>
                    <a:pt x="424929" y="1717179"/>
                  </a:lnTo>
                  <a:lnTo>
                    <a:pt x="460819" y="1753806"/>
                  </a:lnTo>
                  <a:lnTo>
                    <a:pt x="497700" y="1788972"/>
                  </a:lnTo>
                  <a:lnTo>
                    <a:pt x="535571" y="1822678"/>
                  </a:lnTo>
                  <a:lnTo>
                    <a:pt x="574446" y="1854923"/>
                  </a:lnTo>
                  <a:lnTo>
                    <a:pt x="614311" y="1885696"/>
                  </a:lnTo>
                  <a:lnTo>
                    <a:pt x="655154" y="1914994"/>
                  </a:lnTo>
                  <a:lnTo>
                    <a:pt x="697001" y="1942820"/>
                  </a:lnTo>
                  <a:lnTo>
                    <a:pt x="739838" y="1969173"/>
                  </a:lnTo>
                  <a:lnTo>
                    <a:pt x="783678" y="1994039"/>
                  </a:lnTo>
                  <a:lnTo>
                    <a:pt x="828497" y="2017420"/>
                  </a:lnTo>
                  <a:lnTo>
                    <a:pt x="874293" y="2039302"/>
                  </a:lnTo>
                  <a:lnTo>
                    <a:pt x="921092" y="2059698"/>
                  </a:lnTo>
                  <a:lnTo>
                    <a:pt x="968883" y="2078583"/>
                  </a:lnTo>
                  <a:lnTo>
                    <a:pt x="1017651" y="2095969"/>
                  </a:lnTo>
                  <a:lnTo>
                    <a:pt x="1067409" y="2111845"/>
                  </a:lnTo>
                  <a:lnTo>
                    <a:pt x="1118158" y="2126208"/>
                  </a:lnTo>
                  <a:lnTo>
                    <a:pt x="1168920" y="2137473"/>
                  </a:lnTo>
                  <a:lnTo>
                    <a:pt x="1218806" y="2143988"/>
                  </a:lnTo>
                  <a:lnTo>
                    <a:pt x="1267752" y="2145588"/>
                  </a:lnTo>
                  <a:lnTo>
                    <a:pt x="1315656" y="2142083"/>
                  </a:lnTo>
                  <a:lnTo>
                    <a:pt x="1362481" y="2133320"/>
                  </a:lnTo>
                  <a:lnTo>
                    <a:pt x="1408137" y="2119122"/>
                  </a:lnTo>
                  <a:lnTo>
                    <a:pt x="1452562" y="2099335"/>
                  </a:lnTo>
                  <a:lnTo>
                    <a:pt x="1495679" y="2073757"/>
                  </a:lnTo>
                  <a:lnTo>
                    <a:pt x="1537423" y="2042248"/>
                  </a:lnTo>
                  <a:lnTo>
                    <a:pt x="1573237" y="2009902"/>
                  </a:lnTo>
                  <a:lnTo>
                    <a:pt x="1605800" y="1975307"/>
                  </a:lnTo>
                  <a:lnTo>
                    <a:pt x="1634401" y="1938248"/>
                  </a:lnTo>
                  <a:lnTo>
                    <a:pt x="1658302" y="1898459"/>
                  </a:lnTo>
                  <a:lnTo>
                    <a:pt x="1676806" y="1855736"/>
                  </a:lnTo>
                  <a:lnTo>
                    <a:pt x="1689176" y="1809826"/>
                  </a:lnTo>
                  <a:lnTo>
                    <a:pt x="1694700" y="1760512"/>
                  </a:lnTo>
                  <a:close/>
                </a:path>
                <a:path w="2031364" h="2145665">
                  <a:moveTo>
                    <a:pt x="2030920" y="924915"/>
                  </a:moveTo>
                  <a:lnTo>
                    <a:pt x="2020430" y="883437"/>
                  </a:lnTo>
                  <a:lnTo>
                    <a:pt x="2018512" y="879868"/>
                  </a:lnTo>
                  <a:lnTo>
                    <a:pt x="1939099" y="732802"/>
                  </a:lnTo>
                  <a:lnTo>
                    <a:pt x="1908632" y="676376"/>
                  </a:lnTo>
                  <a:lnTo>
                    <a:pt x="1691157" y="273621"/>
                  </a:lnTo>
                  <a:lnTo>
                    <a:pt x="1592262" y="90462"/>
                  </a:lnTo>
                  <a:lnTo>
                    <a:pt x="1592262" y="317233"/>
                  </a:lnTo>
                  <a:lnTo>
                    <a:pt x="1590548" y="332232"/>
                  </a:lnTo>
                  <a:lnTo>
                    <a:pt x="1590548" y="805484"/>
                  </a:lnTo>
                  <a:lnTo>
                    <a:pt x="1590548" y="807199"/>
                  </a:lnTo>
                  <a:lnTo>
                    <a:pt x="1584934" y="835863"/>
                  </a:lnTo>
                  <a:lnTo>
                    <a:pt x="1569377" y="858926"/>
                  </a:lnTo>
                  <a:lnTo>
                    <a:pt x="1545818" y="874280"/>
                  </a:lnTo>
                  <a:lnTo>
                    <a:pt x="1516151" y="879868"/>
                  </a:lnTo>
                  <a:lnTo>
                    <a:pt x="1486496" y="874280"/>
                  </a:lnTo>
                  <a:lnTo>
                    <a:pt x="1462925" y="858926"/>
                  </a:lnTo>
                  <a:lnTo>
                    <a:pt x="1447368" y="835863"/>
                  </a:lnTo>
                  <a:lnTo>
                    <a:pt x="1441754" y="807199"/>
                  </a:lnTo>
                  <a:lnTo>
                    <a:pt x="1441754" y="805484"/>
                  </a:lnTo>
                  <a:lnTo>
                    <a:pt x="1447368" y="776820"/>
                  </a:lnTo>
                  <a:lnTo>
                    <a:pt x="1462925" y="753757"/>
                  </a:lnTo>
                  <a:lnTo>
                    <a:pt x="1486496" y="738390"/>
                  </a:lnTo>
                  <a:lnTo>
                    <a:pt x="1516151" y="732802"/>
                  </a:lnTo>
                  <a:lnTo>
                    <a:pt x="1545818" y="738390"/>
                  </a:lnTo>
                  <a:lnTo>
                    <a:pt x="1569377" y="753757"/>
                  </a:lnTo>
                  <a:lnTo>
                    <a:pt x="1584934" y="776820"/>
                  </a:lnTo>
                  <a:lnTo>
                    <a:pt x="1590548" y="805484"/>
                  </a:lnTo>
                  <a:lnTo>
                    <a:pt x="1590548" y="332232"/>
                  </a:lnTo>
                  <a:lnTo>
                    <a:pt x="1555483" y="638746"/>
                  </a:lnTo>
                  <a:lnTo>
                    <a:pt x="1530959" y="673747"/>
                  </a:lnTo>
                  <a:lnTo>
                    <a:pt x="1516151" y="676376"/>
                  </a:lnTo>
                  <a:lnTo>
                    <a:pt x="1501355" y="673747"/>
                  </a:lnTo>
                  <a:lnTo>
                    <a:pt x="1489430" y="666216"/>
                  </a:lnTo>
                  <a:lnTo>
                    <a:pt x="1481048" y="654367"/>
                  </a:lnTo>
                  <a:lnTo>
                    <a:pt x="1476832" y="638746"/>
                  </a:lnTo>
                  <a:lnTo>
                    <a:pt x="1440053" y="317233"/>
                  </a:lnTo>
                  <a:lnTo>
                    <a:pt x="1441069" y="299948"/>
                  </a:lnTo>
                  <a:lnTo>
                    <a:pt x="1447533" y="286118"/>
                  </a:lnTo>
                  <a:lnTo>
                    <a:pt x="1458810" y="276948"/>
                  </a:lnTo>
                  <a:lnTo>
                    <a:pt x="1474254" y="273621"/>
                  </a:lnTo>
                  <a:lnTo>
                    <a:pt x="1558048" y="273621"/>
                  </a:lnTo>
                  <a:lnTo>
                    <a:pt x="1573491" y="276948"/>
                  </a:lnTo>
                  <a:lnTo>
                    <a:pt x="1584769" y="286118"/>
                  </a:lnTo>
                  <a:lnTo>
                    <a:pt x="1591246" y="299948"/>
                  </a:lnTo>
                  <a:lnTo>
                    <a:pt x="1592262" y="317233"/>
                  </a:lnTo>
                  <a:lnTo>
                    <a:pt x="1592262" y="90462"/>
                  </a:lnTo>
                  <a:lnTo>
                    <a:pt x="1564055" y="38214"/>
                  </a:lnTo>
                  <a:lnTo>
                    <a:pt x="1537119" y="9296"/>
                  </a:lnTo>
                  <a:lnTo>
                    <a:pt x="1503045" y="0"/>
                  </a:lnTo>
                  <a:lnTo>
                    <a:pt x="1469186" y="10223"/>
                  </a:lnTo>
                  <a:lnTo>
                    <a:pt x="1442885" y="39878"/>
                  </a:lnTo>
                  <a:lnTo>
                    <a:pt x="1010983" y="885088"/>
                  </a:lnTo>
                  <a:lnTo>
                    <a:pt x="1001407" y="926325"/>
                  </a:lnTo>
                  <a:lnTo>
                    <a:pt x="1010920" y="965073"/>
                  </a:lnTo>
                  <a:lnTo>
                    <a:pt x="1035735" y="993838"/>
                  </a:lnTo>
                  <a:lnTo>
                    <a:pt x="1072007" y="1005090"/>
                  </a:lnTo>
                  <a:lnTo>
                    <a:pt x="1960283" y="1005090"/>
                  </a:lnTo>
                  <a:lnTo>
                    <a:pt x="1996973" y="993571"/>
                  </a:lnTo>
                  <a:lnTo>
                    <a:pt x="2021801" y="964234"/>
                  </a:lnTo>
                  <a:lnTo>
                    <a:pt x="2030920" y="924915"/>
                  </a:lnTo>
                  <a:close/>
                </a:path>
              </a:pathLst>
            </a:custGeom>
            <a:solidFill>
              <a:srgbClr val="A663C7"/>
            </a:solidFill>
          </p:spPr>
          <p:txBody>
            <a:bodyPr wrap="square" lIns="0" tIns="0" rIns="0" bIns="0" rtlCol="0"/>
            <a:lstStyle/>
            <a:p>
              <a:endParaRPr/>
            </a:p>
          </p:txBody>
        </p:sp>
      </p:grpSp>
      <p:sp>
        <p:nvSpPr>
          <p:cNvPr id="16" name="object 6">
            <a:extLst>
              <a:ext uri="{FF2B5EF4-FFF2-40B4-BE49-F238E27FC236}">
                <a16:creationId xmlns:a16="http://schemas.microsoft.com/office/drawing/2014/main" id="{C86DF9E4-96E2-26CA-50D2-C4B722237E7B}"/>
              </a:ext>
            </a:extLst>
          </p:cNvPr>
          <p:cNvSpPr txBox="1"/>
          <p:nvPr/>
        </p:nvSpPr>
        <p:spPr>
          <a:xfrm>
            <a:off x="9594850" y="2918598"/>
            <a:ext cx="10227474" cy="5963043"/>
          </a:xfrm>
          <a:prstGeom prst="rect">
            <a:avLst/>
          </a:prstGeom>
        </p:spPr>
        <p:txBody>
          <a:bodyPr vert="horz" wrap="square" lIns="0" tIns="274955" rIns="0" bIns="0" rtlCol="0">
            <a:spAutoFit/>
          </a:bodyPr>
          <a:lstStyle/>
          <a:p>
            <a:pPr marL="12700" marR="5080">
              <a:lnSpc>
                <a:spcPts val="10510"/>
              </a:lnSpc>
              <a:spcBef>
                <a:spcPts val="2165"/>
              </a:spcBef>
            </a:pPr>
            <a:endParaRPr lang="fr-FR" sz="10450" b="1" spc="-150" dirty="0">
              <a:solidFill>
                <a:srgbClr val="1D1D1B"/>
              </a:solidFill>
              <a:latin typeface="Calibri"/>
              <a:cs typeface="Calibri"/>
            </a:endParaRPr>
          </a:p>
          <a:p>
            <a:pPr marL="12700" marR="5080">
              <a:lnSpc>
                <a:spcPts val="10510"/>
              </a:lnSpc>
              <a:spcBef>
                <a:spcPts val="2165"/>
              </a:spcBef>
            </a:pPr>
            <a:r>
              <a:rPr lang="fr-FR" sz="10450" b="1" spc="-150" dirty="0">
                <a:solidFill>
                  <a:srgbClr val="1D1D1B"/>
                </a:solidFill>
                <a:latin typeface="Calibri"/>
                <a:cs typeface="Calibri"/>
              </a:rPr>
              <a:t>AVOID FAKE TECHNICAL SUPPORT SCAMS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fr-FR" sz="4800" b="1" dirty="0">
                <a:solidFill>
                  <a:srgbClr val="231F20"/>
                </a:solidFill>
              </a:rPr>
              <a:t>WHY DOES CYBERSECURITY CONCERN US ALL?</a:t>
            </a:r>
            <a:endParaRPr lang="fr-FR" sz="4800" b="1" dirty="0"/>
          </a:p>
        </p:txBody>
      </p:sp>
      <p:grpSp>
        <p:nvGrpSpPr>
          <p:cNvPr id="3" name="object 3"/>
          <p:cNvGrpSpPr/>
          <p:nvPr/>
        </p:nvGrpSpPr>
        <p:grpSpPr>
          <a:xfrm>
            <a:off x="858612" y="2392346"/>
            <a:ext cx="4309110" cy="6523990"/>
            <a:chOff x="858612" y="2392346"/>
            <a:chExt cx="4309110" cy="6523990"/>
          </a:xfrm>
        </p:grpSpPr>
        <p:sp>
          <p:nvSpPr>
            <p:cNvPr id="4" name="object 4"/>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858612" y="2392346"/>
              <a:ext cx="4121265" cy="6309091"/>
            </a:xfrm>
            <a:prstGeom prst="rect">
              <a:avLst/>
            </a:prstGeom>
          </p:spPr>
        </p:pic>
      </p:grpSp>
      <p:sp>
        <p:nvSpPr>
          <p:cNvPr id="6" name="object 6"/>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EVERY DAY, THAT’S</a:t>
            </a:r>
          </a:p>
        </p:txBody>
      </p:sp>
      <p:sp>
        <p:nvSpPr>
          <p:cNvPr id="8" name="object 8"/>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ATTACKS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ON</a:t>
            </a:r>
            <a:r>
              <a:rPr lang="fr-FR" sz="2800" b="1" spc="-45" dirty="0">
                <a:latin typeface="Calibri"/>
                <a:cs typeface="Calibri"/>
              </a:rPr>
              <a:t> </a:t>
            </a:r>
            <a:r>
              <a:rPr lang="fr-FR" sz="2800" b="1" spc="100" dirty="0">
                <a:latin typeface="Calibri"/>
                <a:cs typeface="Calibri"/>
              </a:rPr>
              <a:t>PASSWORDS </a:t>
            </a:r>
            <a:endParaRPr lang="fr-FR" sz="2800" b="1" dirty="0">
              <a:latin typeface="Calibri"/>
              <a:cs typeface="Calibri"/>
            </a:endParaRPr>
          </a:p>
        </p:txBody>
      </p:sp>
      <p:sp>
        <p:nvSpPr>
          <p:cNvPr id="9" name="object 9"/>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  HACKERS</a:t>
            </a:r>
            <a:endParaRPr lang="fr-FR" sz="4000" b="1" dirty="0">
              <a:latin typeface="Calibri"/>
              <a:cs typeface="Calibri"/>
            </a:endParaRPr>
          </a:p>
          <a:p>
            <a:pPr marL="6350">
              <a:lnSpc>
                <a:spcPts val="2970"/>
              </a:lnSpc>
            </a:pPr>
            <a:r>
              <a:rPr lang="fr-FR" b="1" spc="210" dirty="0">
                <a:latin typeface="Calibri"/>
                <a:cs typeface="Calibri"/>
              </a:rPr>
              <a:t>LAUNCH ON AVERAGE</a:t>
            </a:r>
            <a:endParaRPr lang="fr-FR" b="1" dirty="0">
              <a:latin typeface="Calibri"/>
              <a:cs typeface="Calibri"/>
            </a:endParaRPr>
          </a:p>
        </p:txBody>
      </p:sp>
      <p:sp>
        <p:nvSpPr>
          <p:cNvPr id="10" name="object 10">
            <a:hlinkClick r:id="rId3"/>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11" name="object 11"/>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4">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15" name="object 7">
            <a:extLst>
              <a:ext uri="{FF2B5EF4-FFF2-40B4-BE49-F238E27FC236}">
                <a16:creationId xmlns:a16="http://schemas.microsoft.com/office/drawing/2014/main" id="{3A792308-3887-E946-5CBE-D13E218BACE0}"/>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fr-FR" sz="11400" b="1" spc="-15" baseline="-19371" dirty="0">
                <a:latin typeface="Calibri"/>
                <a:cs typeface="Calibri"/>
              </a:rPr>
              <a:t>921</a:t>
            </a:r>
            <a:r>
              <a:rPr lang="fr-FR" sz="2800" b="1" spc="-10" dirty="0">
                <a:latin typeface="Calibri"/>
                <a:cs typeface="Calibri"/>
              </a:rPr>
              <a:t>/SECOND</a:t>
            </a:r>
            <a:endParaRPr sz="3300" b="1" dirty="0">
              <a:latin typeface="Calibri"/>
              <a:cs typeface="Calibri"/>
            </a:endParaRPr>
          </a:p>
        </p:txBody>
      </p:sp>
      <p:sp>
        <p:nvSpPr>
          <p:cNvPr id="13" name="Rectangle 12">
            <a:extLst>
              <a:ext uri="{FF2B5EF4-FFF2-40B4-BE49-F238E27FC236}">
                <a16:creationId xmlns:a16="http://schemas.microsoft.com/office/drawing/2014/main" id="{41FBAF03-89B8-7235-8162-83EC9EC5AA2E}"/>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704E202-9CF3-6B39-6F29-C10FB0E505C9}"/>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ZoneTexte 11">
            <a:extLst>
              <a:ext uri="{FF2B5EF4-FFF2-40B4-BE49-F238E27FC236}">
                <a16:creationId xmlns:a16="http://schemas.microsoft.com/office/drawing/2014/main" id="{ACA4785B-2FDE-EA75-6F8D-A1BD231D7247}"/>
              </a:ext>
            </a:extLst>
          </p:cNvPr>
          <p:cNvSpPr txBox="1"/>
          <p:nvPr/>
        </p:nvSpPr>
        <p:spPr>
          <a:xfrm>
            <a:off x="1212850" y="2911475"/>
            <a:ext cx="1262066" cy="3154710"/>
          </a:xfrm>
          <a:prstGeom prst="rect">
            <a:avLst/>
          </a:prstGeom>
          <a:noFill/>
        </p:spPr>
        <p:txBody>
          <a:bodyPr wrap="square">
            <a:spAutoFit/>
          </a:bodyPr>
          <a:lstStyle/>
          <a:p>
            <a:r>
              <a:rPr lang="fr-FR" sz="19900" b="1" spc="165" dirty="0">
                <a:solidFill>
                  <a:srgbClr val="1D1D1B"/>
                </a:solidFill>
                <a:latin typeface="Calibri"/>
                <a:cs typeface="Calibri"/>
              </a:rPr>
              <a:t>8</a:t>
            </a:r>
            <a:endParaRPr lang="en-US" sz="19900" dirty="0">
              <a:solidFill>
                <a:srgbClr val="1D1D1B"/>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168887" y="1849700"/>
            <a:ext cx="16737771" cy="8361931"/>
          </a:xfrm>
          <a:prstGeom prst="rect">
            <a:avLst/>
          </a:prstGeom>
        </p:spPr>
      </p:pic>
      <p:sp>
        <p:nvSpPr>
          <p:cNvPr id="3" name="object 3"/>
          <p:cNvSpPr txBox="1"/>
          <p:nvPr/>
        </p:nvSpPr>
        <p:spPr>
          <a:xfrm>
            <a:off x="889786" y="2023445"/>
            <a:ext cx="3252090" cy="1312860"/>
          </a:xfrm>
          <a:prstGeom prst="rect">
            <a:avLst/>
          </a:prstGeom>
        </p:spPr>
        <p:txBody>
          <a:bodyPr vert="horz" wrap="square" lIns="0" tIns="114935" rIns="0" bIns="0" rtlCol="0">
            <a:spAutoFit/>
          </a:bodyPr>
          <a:lstStyle/>
          <a:p>
            <a:pPr marL="518159" marR="5080" indent="-506095">
              <a:lnSpc>
                <a:spcPts val="4150"/>
              </a:lnSpc>
              <a:spcBef>
                <a:spcPts val="905"/>
              </a:spcBef>
            </a:pPr>
            <a:r>
              <a:rPr lang="fr-FR" sz="4100" b="1" spc="-150" dirty="0">
                <a:solidFill>
                  <a:srgbClr val="1D1D1B"/>
                </a:solidFill>
                <a:latin typeface="Calibri"/>
                <a:cs typeface="Calibri"/>
              </a:rPr>
              <a:t>FAKE ERROR</a:t>
            </a:r>
          </a:p>
          <a:p>
            <a:pPr marL="518159" marR="5080" indent="-506095">
              <a:lnSpc>
                <a:spcPts val="4150"/>
              </a:lnSpc>
              <a:spcBef>
                <a:spcPts val="905"/>
              </a:spcBef>
            </a:pPr>
            <a:r>
              <a:rPr lang="fr-FR" sz="4100" b="1" spc="-150" dirty="0">
                <a:solidFill>
                  <a:srgbClr val="1D1D1B"/>
                </a:solidFill>
                <a:latin typeface="Calibri"/>
                <a:cs typeface="Calibri"/>
              </a:rPr>
              <a:t>MESSAGE</a:t>
            </a:r>
            <a:endParaRPr lang="fr-FR" sz="4100" b="1" spc="-150" dirty="0">
              <a:latin typeface="Calibri"/>
              <a:cs typeface="Calibri"/>
            </a:endParaRPr>
          </a:p>
        </p:txBody>
      </p:sp>
      <p:sp>
        <p:nvSpPr>
          <p:cNvPr id="4" name="object 4"/>
          <p:cNvSpPr txBox="1"/>
          <p:nvPr/>
        </p:nvSpPr>
        <p:spPr>
          <a:xfrm>
            <a:off x="3366205" y="7277348"/>
            <a:ext cx="3018950" cy="1197444"/>
          </a:xfrm>
          <a:prstGeom prst="rect">
            <a:avLst/>
          </a:prstGeom>
        </p:spPr>
        <p:txBody>
          <a:bodyPr vert="horz" wrap="square" lIns="0" tIns="114935" rIns="0" bIns="0" rtlCol="0">
            <a:spAutoFit/>
          </a:bodyPr>
          <a:lstStyle/>
          <a:p>
            <a:pPr marL="12700" marR="5080" indent="278765" algn="ctr">
              <a:lnSpc>
                <a:spcPts val="4150"/>
              </a:lnSpc>
              <a:spcBef>
                <a:spcPts val="905"/>
              </a:spcBef>
            </a:pPr>
            <a:r>
              <a:rPr lang="fr-FR" sz="4100" b="1" spc="-150" dirty="0">
                <a:solidFill>
                  <a:srgbClr val="1D1D1B"/>
                </a:solidFill>
                <a:latin typeface="Calibri"/>
                <a:cs typeface="Calibri"/>
              </a:rPr>
              <a:t>INCOMING CALL</a:t>
            </a:r>
            <a:endParaRPr lang="fr-FR" sz="4100" b="1" spc="-150" dirty="0">
              <a:latin typeface="Calibri"/>
              <a:cs typeface="Calibri"/>
            </a:endParaRPr>
          </a:p>
        </p:txBody>
      </p:sp>
      <p:sp>
        <p:nvSpPr>
          <p:cNvPr id="5" name="object 5"/>
          <p:cNvSpPr txBox="1"/>
          <p:nvPr/>
        </p:nvSpPr>
        <p:spPr>
          <a:xfrm>
            <a:off x="13971678" y="4675362"/>
            <a:ext cx="3066146" cy="462306"/>
          </a:xfrm>
          <a:prstGeom prst="rect">
            <a:avLst/>
          </a:prstGeom>
        </p:spPr>
        <p:txBody>
          <a:bodyPr vert="horz" wrap="square" lIns="0" tIns="15875" rIns="0" bIns="0" rtlCol="0">
            <a:spAutoFit/>
          </a:bodyPr>
          <a:lstStyle/>
          <a:p>
            <a:pPr marL="12700">
              <a:lnSpc>
                <a:spcPct val="100000"/>
              </a:lnSpc>
              <a:spcBef>
                <a:spcPts val="125"/>
              </a:spcBef>
            </a:pPr>
            <a:r>
              <a:rPr lang="fr-FR" sz="2900" b="1" spc="-150" dirty="0">
                <a:solidFill>
                  <a:srgbClr val="5F2177"/>
                </a:solidFill>
                <a:latin typeface="Calibri"/>
                <a:cs typeface="Calibri"/>
              </a:rPr>
              <a:t>IN THE MEANTIME...</a:t>
            </a:r>
            <a:endParaRPr lang="fr-FR" sz="2900" b="1" spc="-150" dirty="0">
              <a:latin typeface="Calibri"/>
              <a:cs typeface="Calibri"/>
            </a:endParaRPr>
          </a:p>
        </p:txBody>
      </p:sp>
      <p:sp>
        <p:nvSpPr>
          <p:cNvPr id="6" name="object 6"/>
          <p:cNvSpPr txBox="1"/>
          <p:nvPr/>
        </p:nvSpPr>
        <p:spPr>
          <a:xfrm>
            <a:off x="12519477" y="5754092"/>
            <a:ext cx="1871106" cy="755913"/>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COMPUTER</a:t>
            </a:r>
          </a:p>
          <a:p>
            <a:pPr marL="12700" marR="5080">
              <a:lnSpc>
                <a:spcPct val="101299"/>
              </a:lnSpc>
              <a:spcBef>
                <a:spcPts val="70"/>
              </a:spcBef>
            </a:pPr>
            <a:r>
              <a:rPr lang="fr-FR" sz="2400" b="1" spc="-150" dirty="0">
                <a:solidFill>
                  <a:srgbClr val="9B4AB6"/>
                </a:solidFill>
                <a:latin typeface="Calibri"/>
                <a:cs typeface="Calibri"/>
              </a:rPr>
              <a:t>ACCESS</a:t>
            </a:r>
            <a:endParaRPr lang="fr-FR" sz="2400" b="1" spc="-150" dirty="0">
              <a:latin typeface="Calibri"/>
              <a:cs typeface="Calibri"/>
            </a:endParaRPr>
          </a:p>
        </p:txBody>
      </p:sp>
      <p:sp>
        <p:nvSpPr>
          <p:cNvPr id="7" name="object 7"/>
          <p:cNvSpPr txBox="1"/>
          <p:nvPr/>
        </p:nvSpPr>
        <p:spPr>
          <a:xfrm>
            <a:off x="12519477" y="7253013"/>
            <a:ext cx="1963312" cy="1128963"/>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PERSONAL INFORMATION</a:t>
            </a:r>
          </a:p>
          <a:p>
            <a:pPr marL="12700" marR="5080">
              <a:lnSpc>
                <a:spcPct val="101299"/>
              </a:lnSpc>
              <a:spcBef>
                <a:spcPts val="70"/>
              </a:spcBef>
            </a:pPr>
            <a:r>
              <a:rPr lang="fr-FR" sz="2400" b="1" spc="-150" dirty="0">
                <a:solidFill>
                  <a:srgbClr val="9B4AB6"/>
                </a:solidFill>
                <a:latin typeface="Calibri"/>
                <a:cs typeface="Calibri"/>
              </a:rPr>
              <a:t>REQUEST</a:t>
            </a:r>
          </a:p>
        </p:txBody>
      </p:sp>
      <p:sp>
        <p:nvSpPr>
          <p:cNvPr id="8" name="object 8"/>
          <p:cNvSpPr txBox="1"/>
          <p:nvPr/>
        </p:nvSpPr>
        <p:spPr>
          <a:xfrm>
            <a:off x="15166135" y="7726688"/>
            <a:ext cx="1334399"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SURNAME</a:t>
            </a:r>
            <a:endParaRPr lang="fr-FR" sz="2400" b="1" spc="-150" dirty="0">
              <a:latin typeface="Calibri"/>
              <a:cs typeface="Calibri"/>
            </a:endParaRPr>
          </a:p>
        </p:txBody>
      </p:sp>
      <p:sp>
        <p:nvSpPr>
          <p:cNvPr id="9" name="object 9"/>
          <p:cNvSpPr txBox="1"/>
          <p:nvPr/>
        </p:nvSpPr>
        <p:spPr>
          <a:xfrm>
            <a:off x="15387831" y="5649370"/>
            <a:ext cx="1112704" cy="680085"/>
          </a:xfrm>
          <a:prstGeom prst="rect">
            <a:avLst/>
          </a:prstGeom>
        </p:spPr>
        <p:txBody>
          <a:bodyPr vert="horz" wrap="square" lIns="0" tIns="92710" rIns="0" bIns="0" rtlCol="0">
            <a:spAutoFit/>
          </a:bodyPr>
          <a:lstStyle/>
          <a:p>
            <a:pPr marL="12700" marR="5080">
              <a:lnSpc>
                <a:spcPct val="78400"/>
              </a:lnSpc>
              <a:spcBef>
                <a:spcPts val="730"/>
              </a:spcBef>
            </a:pPr>
            <a:r>
              <a:rPr lang="fr-FR" sz="2400" b="1" spc="-150" dirty="0">
                <a:solidFill>
                  <a:srgbClr val="1C101F"/>
                </a:solidFill>
                <a:latin typeface="Calibri"/>
                <a:cs typeface="Calibri"/>
              </a:rPr>
              <a:t>LOADING VIRUS</a:t>
            </a:r>
            <a:endParaRPr lang="fr-FR" sz="2400" b="1" spc="-150" dirty="0">
              <a:latin typeface="Calibri"/>
              <a:cs typeface="Calibri"/>
            </a:endParaRPr>
          </a:p>
        </p:txBody>
      </p:sp>
      <p:sp>
        <p:nvSpPr>
          <p:cNvPr id="10" name="object 10"/>
          <p:cNvSpPr txBox="1"/>
          <p:nvPr/>
        </p:nvSpPr>
        <p:spPr>
          <a:xfrm>
            <a:off x="17201810" y="7138155"/>
            <a:ext cx="999578"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NAME</a:t>
            </a:r>
            <a:endParaRPr lang="fr-FR" sz="2400" b="1" spc="-150" dirty="0">
              <a:latin typeface="Calibri"/>
              <a:cs typeface="Calibri"/>
            </a:endParaRPr>
          </a:p>
        </p:txBody>
      </p:sp>
      <p:sp>
        <p:nvSpPr>
          <p:cNvPr id="11" name="object 11"/>
          <p:cNvSpPr txBox="1"/>
          <p:nvPr/>
        </p:nvSpPr>
        <p:spPr>
          <a:xfrm>
            <a:off x="12519466" y="8748506"/>
            <a:ext cx="1649792" cy="755913"/>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PAID</a:t>
            </a:r>
          </a:p>
          <a:p>
            <a:pPr marL="12700" marR="5080">
              <a:lnSpc>
                <a:spcPct val="101299"/>
              </a:lnSpc>
              <a:spcBef>
                <a:spcPts val="70"/>
              </a:spcBef>
            </a:pPr>
            <a:r>
              <a:rPr lang="fr-FR" sz="2400" b="1" spc="-150" dirty="0">
                <a:solidFill>
                  <a:srgbClr val="9B4AB6"/>
                </a:solidFill>
                <a:latin typeface="Calibri"/>
                <a:cs typeface="Calibri"/>
              </a:rPr>
              <a:t> SERVICES</a:t>
            </a:r>
            <a:endParaRPr lang="fr-FR" sz="2400" b="1" spc="-150" dirty="0">
              <a:latin typeface="Calibri"/>
              <a:cs typeface="Calibri"/>
            </a:endParaRPr>
          </a:p>
        </p:txBody>
      </p:sp>
      <p:sp>
        <p:nvSpPr>
          <p:cNvPr id="12" name="object 12"/>
          <p:cNvSpPr txBox="1"/>
          <p:nvPr/>
        </p:nvSpPr>
        <p:spPr>
          <a:xfrm>
            <a:off x="5829704" y="4661464"/>
            <a:ext cx="2693669" cy="1197444"/>
          </a:xfrm>
          <a:prstGeom prst="rect">
            <a:avLst/>
          </a:prstGeom>
        </p:spPr>
        <p:txBody>
          <a:bodyPr vert="horz" wrap="square" lIns="0" tIns="114935" rIns="0" bIns="0" rtlCol="0">
            <a:spAutoFit/>
          </a:bodyPr>
          <a:lstStyle/>
          <a:p>
            <a:pPr marL="12700" marR="5080" indent="527685" algn="ctr">
              <a:lnSpc>
                <a:spcPts val="4150"/>
              </a:lnSpc>
              <a:spcBef>
                <a:spcPts val="905"/>
              </a:spcBef>
            </a:pPr>
            <a:r>
              <a:rPr lang="fr-FR" sz="4100" b="1" spc="-150" dirty="0">
                <a:solidFill>
                  <a:srgbClr val="1D1D1B"/>
                </a:solidFill>
                <a:latin typeface="Calibri"/>
                <a:cs typeface="Calibri"/>
              </a:rPr>
              <a:t>CALL NUMBER</a:t>
            </a:r>
            <a:endParaRPr lang="fr-FR" sz="4100" b="1" spc="-150" dirty="0">
              <a:latin typeface="Calibri"/>
              <a:cs typeface="Calibri"/>
            </a:endParaRPr>
          </a:p>
        </p:txBody>
      </p:sp>
      <p:sp>
        <p:nvSpPr>
          <p:cNvPr id="13" name="object 13"/>
          <p:cNvSpPr txBox="1">
            <a:spLocks noGrp="1"/>
          </p:cNvSpPr>
          <p:nvPr>
            <p:ph type="title" idx="4294967295"/>
          </p:nvPr>
        </p:nvSpPr>
        <p:spPr>
          <a:xfrm>
            <a:off x="5829378" y="2000025"/>
            <a:ext cx="1427484" cy="677108"/>
          </a:xfrm>
          <a:prstGeom prst="rect">
            <a:avLst/>
          </a:prstGeom>
        </p:spPr>
        <p:txBody>
          <a:bodyPr vert="horz" wrap="square" lIns="0" tIns="15240" rIns="0" bIns="0" rtlCol="0">
            <a:spAutoFit/>
          </a:bodyPr>
          <a:lstStyle/>
          <a:p>
            <a:pPr marL="12700">
              <a:lnSpc>
                <a:spcPct val="100000"/>
              </a:lnSpc>
              <a:spcBef>
                <a:spcPts val="120"/>
              </a:spcBef>
            </a:pPr>
            <a:r>
              <a:rPr lang="fr-FR" sz="4300" b="1" spc="-150" dirty="0">
                <a:solidFill>
                  <a:srgbClr val="7D2E9B"/>
                </a:solidFill>
              </a:rPr>
              <a:t>VIRUS</a:t>
            </a:r>
            <a:endParaRPr lang="fr-FR" sz="4300" b="1" spc="-150" dirty="0"/>
          </a:p>
        </p:txBody>
      </p:sp>
      <p:sp>
        <p:nvSpPr>
          <p:cNvPr id="14" name="object 14"/>
          <p:cNvSpPr txBox="1"/>
          <p:nvPr/>
        </p:nvSpPr>
        <p:spPr>
          <a:xfrm>
            <a:off x="6992067" y="3372049"/>
            <a:ext cx="264795" cy="271228"/>
          </a:xfrm>
          <a:prstGeom prst="rect">
            <a:avLst/>
          </a:prstGeom>
        </p:spPr>
        <p:txBody>
          <a:bodyPr vert="horz" wrap="square" lIns="0" tIns="17145" rIns="0" bIns="0" rtlCol="0">
            <a:spAutoFit/>
          </a:bodyPr>
          <a:lstStyle/>
          <a:p>
            <a:pPr marL="12700">
              <a:lnSpc>
                <a:spcPct val="100000"/>
              </a:lnSpc>
              <a:spcBef>
                <a:spcPts val="135"/>
              </a:spcBef>
            </a:pPr>
            <a:r>
              <a:rPr lang="fr-FR" sz="1650" b="1" spc="-150" dirty="0">
                <a:latin typeface="Calibri"/>
                <a:cs typeface="Calibri"/>
              </a:rPr>
              <a:t>OK</a:t>
            </a:r>
          </a:p>
        </p:txBody>
      </p:sp>
      <p:sp>
        <p:nvSpPr>
          <p:cNvPr id="15" name="object 15"/>
          <p:cNvSpPr txBox="1"/>
          <p:nvPr/>
        </p:nvSpPr>
        <p:spPr>
          <a:xfrm>
            <a:off x="5300425" y="2895808"/>
            <a:ext cx="1591945" cy="368935"/>
          </a:xfrm>
          <a:prstGeom prst="rect">
            <a:avLst/>
          </a:prstGeom>
        </p:spPr>
        <p:txBody>
          <a:bodyPr vert="horz" wrap="square" lIns="0" tIns="12700" rIns="0" bIns="0" rtlCol="0">
            <a:spAutoFit/>
          </a:bodyPr>
          <a:lstStyle/>
          <a:p>
            <a:pPr marL="12700">
              <a:lnSpc>
                <a:spcPct val="100000"/>
              </a:lnSpc>
              <a:spcBef>
                <a:spcPts val="100"/>
              </a:spcBef>
            </a:pPr>
            <a:r>
              <a:rPr lang="fr-FR" sz="2250" b="1" spc="-150" dirty="0">
                <a:latin typeface="Calibri"/>
                <a:cs typeface="Calibri"/>
              </a:rPr>
              <a:t>CALL QUICKLY!</a:t>
            </a:r>
          </a:p>
        </p:txBody>
      </p:sp>
      <p:sp>
        <p:nvSpPr>
          <p:cNvPr id="16" name="object 16"/>
          <p:cNvSpPr txBox="1"/>
          <p:nvPr/>
        </p:nvSpPr>
        <p:spPr>
          <a:xfrm>
            <a:off x="5347315" y="3143143"/>
            <a:ext cx="1591945" cy="359073"/>
          </a:xfrm>
          <a:prstGeom prst="rect">
            <a:avLst/>
          </a:prstGeom>
        </p:spPr>
        <p:txBody>
          <a:bodyPr vert="horz" wrap="square" lIns="0" tIns="12700" rIns="0" bIns="0" rtlCol="0">
            <a:spAutoFit/>
          </a:bodyPr>
          <a:lstStyle/>
          <a:p>
            <a:pPr marL="12700">
              <a:lnSpc>
                <a:spcPct val="100000"/>
              </a:lnSpc>
              <a:spcBef>
                <a:spcPts val="100"/>
              </a:spcBef>
            </a:pPr>
            <a:r>
              <a:rPr lang="fr-FR" sz="2250" b="1" spc="-150" dirty="0">
                <a:latin typeface="Calibri"/>
                <a:cs typeface="Calibri"/>
              </a:rPr>
              <a:t>1 800 751 34</a:t>
            </a:r>
          </a:p>
        </p:txBody>
      </p:sp>
      <p:sp>
        <p:nvSpPr>
          <p:cNvPr id="17" name="object 17"/>
          <p:cNvSpPr txBox="1"/>
          <p:nvPr/>
        </p:nvSpPr>
        <p:spPr>
          <a:xfrm>
            <a:off x="6077235" y="6479750"/>
            <a:ext cx="54581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latin typeface="Calibri"/>
                <a:cs typeface="Calibri"/>
              </a:rPr>
              <a:t>OR</a:t>
            </a:r>
          </a:p>
        </p:txBody>
      </p:sp>
      <p:sp>
        <p:nvSpPr>
          <p:cNvPr id="18" name="object 18"/>
          <p:cNvSpPr txBox="1"/>
          <p:nvPr/>
        </p:nvSpPr>
        <p:spPr>
          <a:xfrm>
            <a:off x="9060045" y="6512986"/>
            <a:ext cx="2447925" cy="702115"/>
          </a:xfrm>
          <a:prstGeom prst="rect">
            <a:avLst/>
          </a:prstGeom>
        </p:spPr>
        <p:txBody>
          <a:bodyPr vert="horz" wrap="square" lIns="0" tIns="34925" rIns="0" bIns="0" rtlCol="0">
            <a:spAutoFit/>
          </a:bodyPr>
          <a:lstStyle/>
          <a:p>
            <a:pPr marL="12700" marR="5080">
              <a:lnSpc>
                <a:spcPts val="2590"/>
              </a:lnSpc>
              <a:spcBef>
                <a:spcPts val="275"/>
              </a:spcBef>
            </a:pPr>
            <a:r>
              <a:rPr lang="en-US" sz="2250" b="1" spc="-150" dirty="0">
                <a:latin typeface="Calibri"/>
                <a:cs typeface="Calibri"/>
              </a:rPr>
              <a:t>"LEAVE IT TO ME, I'LL FIX YOUR PROBLEM..."</a:t>
            </a:r>
          </a:p>
        </p:txBody>
      </p:sp>
      <p:sp>
        <p:nvSpPr>
          <p:cNvPr id="19" name="object 19"/>
          <p:cNvSpPr txBox="1"/>
          <p:nvPr/>
        </p:nvSpPr>
        <p:spPr>
          <a:xfrm>
            <a:off x="16572090" y="8999691"/>
            <a:ext cx="721360" cy="647065"/>
          </a:xfrm>
          <a:prstGeom prst="rect">
            <a:avLst/>
          </a:prstGeom>
        </p:spPr>
        <p:txBody>
          <a:bodyPr vert="horz" wrap="square" lIns="0" tIns="15875" rIns="0" bIns="0" rtlCol="0">
            <a:spAutoFit/>
          </a:bodyPr>
          <a:lstStyle/>
          <a:p>
            <a:pPr marL="394970" indent="-382905">
              <a:lnSpc>
                <a:spcPct val="100000"/>
              </a:lnSpc>
              <a:spcBef>
                <a:spcPts val="125"/>
              </a:spcBef>
              <a:buChar char="◆"/>
              <a:tabLst>
                <a:tab pos="395605" algn="l"/>
              </a:tabLst>
            </a:pPr>
            <a:r>
              <a:rPr lang="fr-FR" sz="6075" b="1" spc="-150" baseline="-3429" dirty="0">
                <a:solidFill>
                  <a:srgbClr val="A663C7"/>
                </a:solidFill>
                <a:latin typeface="Calibri"/>
                <a:cs typeface="Calibri"/>
              </a:rPr>
              <a:t>$</a:t>
            </a:r>
            <a:endParaRPr lang="fr-FR" sz="6075" b="1" spc="-150" baseline="-3429" dirty="0">
              <a:latin typeface="Calibri"/>
              <a:cs typeface="Calibri"/>
            </a:endParaRPr>
          </a:p>
        </p:txBody>
      </p:sp>
      <p:sp>
        <p:nvSpPr>
          <p:cNvPr id="20" name="object 20"/>
          <p:cNvSpPr txBox="1"/>
          <p:nvPr/>
        </p:nvSpPr>
        <p:spPr>
          <a:xfrm>
            <a:off x="15965309" y="8066444"/>
            <a:ext cx="1072515" cy="1069340"/>
          </a:xfrm>
          <a:prstGeom prst="rect">
            <a:avLst/>
          </a:prstGeom>
        </p:spPr>
        <p:txBody>
          <a:bodyPr vert="horz" wrap="square" lIns="0" tIns="12065" rIns="0" bIns="0" rtlCol="0">
            <a:spAutoFit/>
          </a:bodyPr>
          <a:lstStyle/>
          <a:p>
            <a:pPr marL="38100">
              <a:lnSpc>
                <a:spcPct val="100000"/>
              </a:lnSpc>
              <a:spcBef>
                <a:spcPts val="95"/>
              </a:spcBef>
            </a:pPr>
            <a:r>
              <a:rPr lang="fr-FR" sz="10275" b="1" spc="-150" baseline="-16626" dirty="0">
                <a:solidFill>
                  <a:srgbClr val="A663C7"/>
                </a:solidFill>
                <a:latin typeface="Calibri"/>
                <a:cs typeface="Calibri"/>
              </a:rPr>
              <a:t>€ </a:t>
            </a:r>
            <a:r>
              <a:rPr lang="fr-FR" sz="4050" b="1" spc="-150" dirty="0">
                <a:solidFill>
                  <a:srgbClr val="1C101F"/>
                </a:solidFill>
                <a:latin typeface="Calibri"/>
                <a:cs typeface="Calibri"/>
              </a:rPr>
              <a:t>+</a:t>
            </a:r>
            <a:endParaRPr lang="fr-FR" sz="4050" b="1" spc="-150" dirty="0">
              <a:latin typeface="Calibri"/>
              <a:cs typeface="Calibri"/>
            </a:endParaRPr>
          </a:p>
        </p:txBody>
      </p:sp>
      <p:sp>
        <p:nvSpPr>
          <p:cNvPr id="21" name="object 21"/>
          <p:cNvSpPr txBox="1"/>
          <p:nvPr/>
        </p:nvSpPr>
        <p:spPr>
          <a:xfrm>
            <a:off x="15782466" y="9146226"/>
            <a:ext cx="234315" cy="647065"/>
          </a:xfrm>
          <a:prstGeom prst="rect">
            <a:avLst/>
          </a:prstGeom>
        </p:spPr>
        <p:txBody>
          <a:bodyPr vert="horz" wrap="square" lIns="0" tIns="15875" rIns="0" bIns="0" rtlCol="0">
            <a:spAutoFit/>
          </a:bodyPr>
          <a:lstStyle/>
          <a:p>
            <a:pPr marL="12700">
              <a:lnSpc>
                <a:spcPct val="100000"/>
              </a:lnSpc>
              <a:spcBef>
                <a:spcPts val="125"/>
              </a:spcBef>
            </a:pPr>
            <a:r>
              <a:rPr lang="fr-FR" sz="4050" b="1" spc="-150" dirty="0">
                <a:solidFill>
                  <a:srgbClr val="1C101F"/>
                </a:solidFill>
                <a:latin typeface="Calibri"/>
                <a:cs typeface="Calibri"/>
              </a:rPr>
              <a:t>+</a:t>
            </a:r>
            <a:endParaRPr lang="fr-FR" sz="4050" b="1" spc="-150" dirty="0">
              <a:latin typeface="Calibri"/>
              <a:cs typeface="Calibri"/>
            </a:endParaRPr>
          </a:p>
        </p:txBody>
      </p:sp>
      <p:sp>
        <p:nvSpPr>
          <p:cNvPr id="22" name="object 22"/>
          <p:cNvSpPr txBox="1"/>
          <p:nvPr/>
        </p:nvSpPr>
        <p:spPr>
          <a:xfrm>
            <a:off x="17387109" y="5667144"/>
            <a:ext cx="999578"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INFOS</a:t>
            </a:r>
            <a:endParaRPr lang="fr-FR" sz="2400" b="1" spc="-150" dirty="0">
              <a:latin typeface="Calibri"/>
              <a:cs typeface="Calibri"/>
            </a:endParaRPr>
          </a:p>
        </p:txBody>
      </p:sp>
      <p:sp>
        <p:nvSpPr>
          <p:cNvPr id="57" name="object 76">
            <a:extLst>
              <a:ext uri="{FF2B5EF4-FFF2-40B4-BE49-F238E27FC236}">
                <a16:creationId xmlns:a16="http://schemas.microsoft.com/office/drawing/2014/main" id="{EC0B3103-0BA1-7ED0-3FB2-7D4D5AF98C32}"/>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a:p>
        </p:txBody>
      </p:sp>
      <p:grpSp>
        <p:nvGrpSpPr>
          <p:cNvPr id="59" name="object 78">
            <a:extLst>
              <a:ext uri="{FF2B5EF4-FFF2-40B4-BE49-F238E27FC236}">
                <a16:creationId xmlns:a16="http://schemas.microsoft.com/office/drawing/2014/main" id="{9CF4E259-5A70-D070-D93A-EC6B4D8E6BF2}"/>
              </a:ext>
            </a:extLst>
          </p:cNvPr>
          <p:cNvGrpSpPr/>
          <p:nvPr/>
        </p:nvGrpSpPr>
        <p:grpSpPr>
          <a:xfrm>
            <a:off x="710098" y="611769"/>
            <a:ext cx="18580100" cy="436880"/>
            <a:chOff x="710098" y="611769"/>
            <a:chExt cx="18580100" cy="436880"/>
          </a:xfrm>
        </p:grpSpPr>
        <p:sp>
          <p:nvSpPr>
            <p:cNvPr id="60" name="object 79">
              <a:extLst>
                <a:ext uri="{FF2B5EF4-FFF2-40B4-BE49-F238E27FC236}">
                  <a16:creationId xmlns:a16="http://schemas.microsoft.com/office/drawing/2014/main" id="{BEB0738E-3480-74FD-1A70-66146C09714A}"/>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a:p>
          </p:txBody>
        </p:sp>
        <p:pic>
          <p:nvPicPr>
            <p:cNvPr id="61" name="object 80">
              <a:extLst>
                <a:ext uri="{FF2B5EF4-FFF2-40B4-BE49-F238E27FC236}">
                  <a16:creationId xmlns:a16="http://schemas.microsoft.com/office/drawing/2014/main" id="{68F9BC78-5729-3CD3-3087-87FD2D963C98}"/>
                </a:ext>
              </a:extLst>
            </p:cNvPr>
            <p:cNvPicPr/>
            <p:nvPr/>
          </p:nvPicPr>
          <p:blipFill>
            <a:blip r:embed="rId4" cstate="print"/>
            <a:stretch>
              <a:fillRect/>
            </a:stretch>
          </p:blipFill>
          <p:spPr>
            <a:xfrm>
              <a:off x="10224505" y="804499"/>
              <a:ext cx="101839" cy="104719"/>
            </a:xfrm>
            <a:prstGeom prst="rect">
              <a:avLst/>
            </a:prstGeom>
          </p:spPr>
        </p:pic>
        <p:sp>
          <p:nvSpPr>
            <p:cNvPr id="62" name="object 81">
              <a:extLst>
                <a:ext uri="{FF2B5EF4-FFF2-40B4-BE49-F238E27FC236}">
                  <a16:creationId xmlns:a16="http://schemas.microsoft.com/office/drawing/2014/main" id="{31B8F1A9-6111-DB8E-64D2-13D80229CEAD}"/>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3" name="object 82">
              <a:extLst>
                <a:ext uri="{FF2B5EF4-FFF2-40B4-BE49-F238E27FC236}">
                  <a16:creationId xmlns:a16="http://schemas.microsoft.com/office/drawing/2014/main" id="{9DA6706B-05CC-596A-AAEB-5F7B204326D9}"/>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a:p>
          </p:txBody>
        </p:sp>
        <p:sp>
          <p:nvSpPr>
            <p:cNvPr id="64" name="object 83">
              <a:extLst>
                <a:ext uri="{FF2B5EF4-FFF2-40B4-BE49-F238E27FC236}">
                  <a16:creationId xmlns:a16="http://schemas.microsoft.com/office/drawing/2014/main" id="{CBB2FE53-5EE9-F2B9-1858-A9AA7E8DB7BD}"/>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5" name="object 84">
              <a:extLst>
                <a:ext uri="{FF2B5EF4-FFF2-40B4-BE49-F238E27FC236}">
                  <a16:creationId xmlns:a16="http://schemas.microsoft.com/office/drawing/2014/main" id="{9D07679B-6CD2-0158-2AAA-34350CC6C15C}"/>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6" name="object 85">
              <a:extLst>
                <a:ext uri="{FF2B5EF4-FFF2-40B4-BE49-F238E27FC236}">
                  <a16:creationId xmlns:a16="http://schemas.microsoft.com/office/drawing/2014/main" id="{2689C5D5-285E-F839-EDFE-1197C4CF06A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7" name="object 86">
              <a:extLst>
                <a:ext uri="{FF2B5EF4-FFF2-40B4-BE49-F238E27FC236}">
                  <a16:creationId xmlns:a16="http://schemas.microsoft.com/office/drawing/2014/main" id="{2083EE7C-E411-C125-5013-CFF3F336E074}"/>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8" name="object 87">
              <a:extLst>
                <a:ext uri="{FF2B5EF4-FFF2-40B4-BE49-F238E27FC236}">
                  <a16:creationId xmlns:a16="http://schemas.microsoft.com/office/drawing/2014/main" id="{5949A804-5890-A4B8-E8A8-3B970DAF8DB6}"/>
                </a:ext>
              </a:extLst>
            </p:cNvPr>
            <p:cNvPicPr/>
            <p:nvPr/>
          </p:nvPicPr>
          <p:blipFill>
            <a:blip r:embed="rId5" cstate="print"/>
            <a:stretch>
              <a:fillRect/>
            </a:stretch>
          </p:blipFill>
          <p:spPr>
            <a:xfrm>
              <a:off x="900786" y="665402"/>
              <a:ext cx="90720" cy="160403"/>
            </a:xfrm>
            <a:prstGeom prst="rect">
              <a:avLst/>
            </a:prstGeom>
          </p:spPr>
        </p:pic>
      </p:grpSp>
      <p:sp>
        <p:nvSpPr>
          <p:cNvPr id="35" name="object 77">
            <a:extLst>
              <a:ext uri="{FF2B5EF4-FFF2-40B4-BE49-F238E27FC236}">
                <a16:creationId xmlns:a16="http://schemas.microsoft.com/office/drawing/2014/main" id="{B23842A2-7EE2-4AFB-9801-714D28B71E5B}"/>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1</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556"/>
            <a:chOff x="0" y="0"/>
            <a:chExt cx="20104100" cy="11308556"/>
          </a:xfrm>
        </p:grpSpPr>
        <p:pic>
          <p:nvPicPr>
            <p:cNvPr id="3" name="object 3"/>
            <p:cNvPicPr/>
            <p:nvPr/>
          </p:nvPicPr>
          <p:blipFill>
            <a:blip r:embed="rId3" cstate="print"/>
            <a:stretch>
              <a:fillRect/>
            </a:stretch>
          </p:blipFill>
          <p:spPr>
            <a:xfrm>
              <a:off x="0" y="0"/>
              <a:ext cx="20104100" cy="11308556"/>
            </a:xfrm>
            <a:prstGeom prst="rect">
              <a:avLst/>
            </a:prstGeom>
          </p:spPr>
        </p:pic>
        <p:pic>
          <p:nvPicPr>
            <p:cNvPr id="4" name="object 4"/>
            <p:cNvPicPr/>
            <p:nvPr/>
          </p:nvPicPr>
          <p:blipFill>
            <a:blip r:embed="rId4" cstate="print"/>
            <a:stretch>
              <a:fillRect/>
            </a:stretch>
          </p:blipFill>
          <p:spPr>
            <a:xfrm>
              <a:off x="2067305" y="3504178"/>
              <a:ext cx="16084261" cy="7000673"/>
            </a:xfrm>
            <a:prstGeom prst="rect">
              <a:avLst/>
            </a:prstGeom>
          </p:spPr>
        </p:pic>
      </p:grpSp>
      <p:sp>
        <p:nvSpPr>
          <p:cNvPr id="5" name="object 5"/>
          <p:cNvSpPr txBox="1">
            <a:spLocks noGrp="1"/>
          </p:cNvSpPr>
          <p:nvPr>
            <p:ph type="title"/>
          </p:nvPr>
        </p:nvSpPr>
        <p:spPr>
          <a:xfrm>
            <a:off x="2009920" y="1377453"/>
            <a:ext cx="16084261" cy="1811393"/>
          </a:xfrm>
          <a:prstGeom prst="rect">
            <a:avLst/>
          </a:prstGeom>
        </p:spPr>
        <p:txBody>
          <a:bodyPr vert="horz" wrap="square" lIns="0" tIns="15875" rIns="0" bIns="0" rtlCol="0">
            <a:spAutoFit/>
          </a:bodyPr>
          <a:lstStyle/>
          <a:p>
            <a:pPr algn="ctr">
              <a:lnSpc>
                <a:spcPts val="7025"/>
              </a:lnSpc>
              <a:spcBef>
                <a:spcPts val="125"/>
              </a:spcBef>
            </a:pPr>
            <a:r>
              <a:rPr lang="en-US" sz="6200" b="1" spc="-150" dirty="0"/>
              <a:t>HOW TO REACT IF SOMEONE CALLS YOU OR IF A FAKE ERROR MESSAGE IS DISPLAYED?</a:t>
            </a:r>
            <a:endParaRPr lang="fr-FR" sz="6200" b="1" spc="-150" dirty="0"/>
          </a:p>
        </p:txBody>
      </p:sp>
      <p:sp>
        <p:nvSpPr>
          <p:cNvPr id="6" name="object 6"/>
          <p:cNvSpPr txBox="1">
            <a:spLocks noGrp="1"/>
          </p:cNvSpPr>
          <p:nvPr>
            <p:ph sz="half" idx="3"/>
          </p:nvPr>
        </p:nvSpPr>
        <p:spPr>
          <a:xfrm>
            <a:off x="11399931" y="3750570"/>
            <a:ext cx="7066905" cy="1081835"/>
          </a:xfrm>
          <a:prstGeom prst="rect">
            <a:avLst/>
          </a:prstGeom>
        </p:spPr>
        <p:txBody>
          <a:bodyPr vert="horz" wrap="square" lIns="0" tIns="0" rIns="0" bIns="0" rtlCol="0">
            <a:spAutoFit/>
          </a:bodyPr>
          <a:lstStyle/>
          <a:p>
            <a:pPr marL="1132840" indent="-1021715">
              <a:lnSpc>
                <a:spcPts val="4280"/>
              </a:lnSpc>
              <a:buSzPct val="160869"/>
              <a:buAutoNum type="arabicPlain" startAt="6"/>
              <a:tabLst>
                <a:tab pos="1132840" algn="l"/>
                <a:tab pos="1133475" algn="l"/>
              </a:tabLst>
            </a:pPr>
            <a:r>
              <a:rPr lang="fr-FR" b="1" spc="-150" dirty="0"/>
              <a:t>UPDATE YOUR WEB BROWSER AND OPERATING SYSTEM</a:t>
            </a:r>
          </a:p>
        </p:txBody>
      </p:sp>
      <p:sp>
        <p:nvSpPr>
          <p:cNvPr id="7" name="object 7"/>
          <p:cNvSpPr txBox="1">
            <a:spLocks noGrp="1"/>
          </p:cNvSpPr>
          <p:nvPr>
            <p:ph sz="half" idx="2"/>
          </p:nvPr>
        </p:nvSpPr>
        <p:spPr>
          <a:xfrm>
            <a:off x="2355850" y="3597275"/>
            <a:ext cx="6903846" cy="6736909"/>
          </a:xfrm>
          <a:prstGeom prst="rect">
            <a:avLst/>
          </a:prstGeom>
        </p:spPr>
        <p:txBody>
          <a:bodyPr vert="horz" wrap="square" lIns="0" tIns="34290" rIns="0" bIns="0" rtlCol="0">
            <a:spAutoFit/>
          </a:bodyPr>
          <a:lstStyle/>
          <a:p>
            <a:pPr marL="1100455" indent="-986155">
              <a:lnSpc>
                <a:spcPct val="100000"/>
              </a:lnSpc>
              <a:spcBef>
                <a:spcPts val="270"/>
              </a:spcBef>
              <a:buSzPct val="160869"/>
              <a:buAutoNum type="arabicPlain"/>
              <a:tabLst>
                <a:tab pos="1100455" algn="l"/>
                <a:tab pos="1101090" algn="l"/>
              </a:tabLst>
            </a:pPr>
            <a:r>
              <a:rPr lang="fr-FR" b="1" spc="-150" dirty="0"/>
              <a:t>HANG UP</a:t>
            </a:r>
          </a:p>
          <a:p>
            <a:pPr marL="1100455" indent="-986155">
              <a:lnSpc>
                <a:spcPct val="100000"/>
              </a:lnSpc>
              <a:spcBef>
                <a:spcPts val="270"/>
              </a:spcBef>
              <a:buSzPct val="160869"/>
              <a:buAutoNum type="arabicPlain"/>
              <a:tabLst>
                <a:tab pos="1100455" algn="l"/>
                <a:tab pos="1101090" algn="l"/>
              </a:tabLst>
            </a:pPr>
            <a:endParaRPr lang="fr-FR" sz="2000" b="1" spc="-150" dirty="0"/>
          </a:p>
          <a:p>
            <a:pPr marL="1100455" marR="43180" indent="-1016635">
              <a:lnSpc>
                <a:spcPct val="82000"/>
              </a:lnSpc>
              <a:spcBef>
                <a:spcPts val="4395"/>
              </a:spcBef>
              <a:buSzPct val="160869"/>
              <a:buAutoNum type="arabicPlain"/>
              <a:tabLst>
                <a:tab pos="1100455" algn="l"/>
                <a:tab pos="1101090" algn="l"/>
              </a:tabLst>
            </a:pPr>
            <a:r>
              <a:rPr lang="fr-FR" b="1" spc="-150" dirty="0"/>
              <a:t>DO NOT PERFORM ANY MANIPULATION ON YOUR DEVICE</a:t>
            </a:r>
            <a:br>
              <a:rPr lang="fr-FR" b="1" spc="-150" dirty="0">
                <a:highlight>
                  <a:srgbClr val="FFFF00"/>
                </a:highlight>
              </a:rPr>
            </a:br>
            <a:br>
              <a:rPr lang="fr-FR" sz="1400" b="1" spc="-150" dirty="0">
                <a:highlight>
                  <a:srgbClr val="FFFF00"/>
                </a:highlight>
              </a:rPr>
            </a:br>
            <a:endParaRPr lang="fr-FR" sz="100" b="1" spc="-150" dirty="0">
              <a:highlight>
                <a:srgbClr val="FFFF00"/>
              </a:highlight>
            </a:endParaRPr>
          </a:p>
          <a:p>
            <a:pPr marL="1100455" marR="43180" indent="-1016635">
              <a:lnSpc>
                <a:spcPct val="82000"/>
              </a:lnSpc>
              <a:spcBef>
                <a:spcPts val="4395"/>
              </a:spcBef>
              <a:buSzPct val="160869"/>
              <a:buAutoNum type="arabicPlain"/>
              <a:tabLst>
                <a:tab pos="1100455" algn="l"/>
                <a:tab pos="1101090" algn="l"/>
              </a:tabLst>
            </a:pPr>
            <a:r>
              <a:rPr lang="fr-FR" b="1" spc="-150" dirty="0"/>
              <a:t>DO NOT COMMUNICATE WITH STRANGERS</a:t>
            </a:r>
            <a:br>
              <a:rPr lang="fr-FR" sz="3450" b="1" spc="-150" dirty="0"/>
            </a:br>
            <a:endParaRPr lang="fr-FR" sz="1400" b="1" spc="-150" dirty="0"/>
          </a:p>
          <a:p>
            <a:pPr marL="1100455" marR="1118235" indent="-1050290">
              <a:lnSpc>
                <a:spcPct val="82000"/>
              </a:lnSpc>
              <a:spcBef>
                <a:spcPts val="3050"/>
              </a:spcBef>
              <a:buSzPct val="160869"/>
              <a:buAutoNum type="arabicPlain"/>
              <a:tabLst>
                <a:tab pos="1100455" algn="l"/>
                <a:tab pos="1101090" algn="l"/>
              </a:tabLst>
            </a:pPr>
            <a:r>
              <a:rPr lang="fr-FR" b="1" spc="-150" dirty="0"/>
              <a:t>CALL AN AUTHENTIC NUMBER DIRECTLY</a:t>
            </a:r>
            <a:br>
              <a:rPr lang="fr-FR" b="1" spc="-150" dirty="0"/>
            </a:br>
            <a:r>
              <a:rPr lang="fr-FR" sz="1100" b="1" spc="-150" dirty="0"/>
              <a:t> </a:t>
            </a:r>
            <a:br>
              <a:rPr lang="fr-FR" b="1" spc="-150" dirty="0"/>
            </a:br>
            <a:endParaRPr lang="fr-FR" sz="1400" b="1" spc="-150" dirty="0"/>
          </a:p>
          <a:p>
            <a:pPr marL="1100455" indent="-1034415">
              <a:lnSpc>
                <a:spcPct val="100000"/>
              </a:lnSpc>
              <a:spcBef>
                <a:spcPts val="3704"/>
              </a:spcBef>
              <a:buSzPct val="160869"/>
              <a:buAutoNum type="arabicPlain"/>
              <a:tabLst>
                <a:tab pos="1100455" algn="l"/>
                <a:tab pos="1101090" algn="l"/>
              </a:tabLst>
            </a:pPr>
            <a:r>
              <a:rPr lang="fr-FR" b="1" spc="-150" dirty="0"/>
              <a:t>PROTECT YOUR COMPUTER</a:t>
            </a:r>
          </a:p>
        </p:txBody>
      </p:sp>
      <p:sp>
        <p:nvSpPr>
          <p:cNvPr id="20" name="object 76">
            <a:extLst>
              <a:ext uri="{FF2B5EF4-FFF2-40B4-BE49-F238E27FC236}">
                <a16:creationId xmlns:a16="http://schemas.microsoft.com/office/drawing/2014/main" id="{6D913E18-09CE-960B-3111-B23156AC4815}"/>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a:p>
        </p:txBody>
      </p:sp>
      <p:grpSp>
        <p:nvGrpSpPr>
          <p:cNvPr id="22" name="object 78">
            <a:extLst>
              <a:ext uri="{FF2B5EF4-FFF2-40B4-BE49-F238E27FC236}">
                <a16:creationId xmlns:a16="http://schemas.microsoft.com/office/drawing/2014/main" id="{470A1DE1-D143-544A-5557-3E22161D33F5}"/>
              </a:ext>
            </a:extLst>
          </p:cNvPr>
          <p:cNvGrpSpPr/>
          <p:nvPr/>
        </p:nvGrpSpPr>
        <p:grpSpPr>
          <a:xfrm>
            <a:off x="710098" y="611769"/>
            <a:ext cx="18580100" cy="436880"/>
            <a:chOff x="710098" y="611769"/>
            <a:chExt cx="18580100" cy="436880"/>
          </a:xfrm>
        </p:grpSpPr>
        <p:sp>
          <p:nvSpPr>
            <p:cNvPr id="23" name="object 79">
              <a:extLst>
                <a:ext uri="{FF2B5EF4-FFF2-40B4-BE49-F238E27FC236}">
                  <a16:creationId xmlns:a16="http://schemas.microsoft.com/office/drawing/2014/main" id="{2A39ED2A-A934-F23F-D5D1-634A98682143}"/>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a:p>
          </p:txBody>
        </p:sp>
        <p:pic>
          <p:nvPicPr>
            <p:cNvPr id="24" name="object 80">
              <a:extLst>
                <a:ext uri="{FF2B5EF4-FFF2-40B4-BE49-F238E27FC236}">
                  <a16:creationId xmlns:a16="http://schemas.microsoft.com/office/drawing/2014/main" id="{A4E3065F-564D-BE2F-021B-697A25700163}"/>
                </a:ext>
              </a:extLst>
            </p:cNvPr>
            <p:cNvPicPr/>
            <p:nvPr/>
          </p:nvPicPr>
          <p:blipFill>
            <a:blip r:embed="rId5" cstate="print"/>
            <a:stretch>
              <a:fillRect/>
            </a:stretch>
          </p:blipFill>
          <p:spPr>
            <a:xfrm>
              <a:off x="10224505" y="804499"/>
              <a:ext cx="101839" cy="104719"/>
            </a:xfrm>
            <a:prstGeom prst="rect">
              <a:avLst/>
            </a:prstGeom>
          </p:spPr>
        </p:pic>
        <p:sp>
          <p:nvSpPr>
            <p:cNvPr id="25" name="object 81">
              <a:extLst>
                <a:ext uri="{FF2B5EF4-FFF2-40B4-BE49-F238E27FC236}">
                  <a16:creationId xmlns:a16="http://schemas.microsoft.com/office/drawing/2014/main" id="{14A079D8-BEC7-A97F-6E58-8193BC7AB090}"/>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6" name="object 82">
              <a:extLst>
                <a:ext uri="{FF2B5EF4-FFF2-40B4-BE49-F238E27FC236}">
                  <a16:creationId xmlns:a16="http://schemas.microsoft.com/office/drawing/2014/main" id="{0B4B3860-6633-13DD-B3C8-8EB8A2B0BC36}"/>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a:p>
          </p:txBody>
        </p:sp>
        <p:sp>
          <p:nvSpPr>
            <p:cNvPr id="27" name="object 83">
              <a:extLst>
                <a:ext uri="{FF2B5EF4-FFF2-40B4-BE49-F238E27FC236}">
                  <a16:creationId xmlns:a16="http://schemas.microsoft.com/office/drawing/2014/main" id="{29B4AA20-BF91-C984-D335-27D16E0643D0}"/>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8" name="object 84">
              <a:extLst>
                <a:ext uri="{FF2B5EF4-FFF2-40B4-BE49-F238E27FC236}">
                  <a16:creationId xmlns:a16="http://schemas.microsoft.com/office/drawing/2014/main" id="{3830B202-116B-28EE-F130-16C6D8B3994E}"/>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9" name="object 85">
              <a:extLst>
                <a:ext uri="{FF2B5EF4-FFF2-40B4-BE49-F238E27FC236}">
                  <a16:creationId xmlns:a16="http://schemas.microsoft.com/office/drawing/2014/main" id="{FC3CDD5F-0013-3239-364E-A7014CAEE8F3}"/>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0" name="object 86">
              <a:extLst>
                <a:ext uri="{FF2B5EF4-FFF2-40B4-BE49-F238E27FC236}">
                  <a16:creationId xmlns:a16="http://schemas.microsoft.com/office/drawing/2014/main" id="{4AA7FAA3-86B5-6960-52F9-EC7CA138976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1" name="object 87">
              <a:extLst>
                <a:ext uri="{FF2B5EF4-FFF2-40B4-BE49-F238E27FC236}">
                  <a16:creationId xmlns:a16="http://schemas.microsoft.com/office/drawing/2014/main" id="{AFFEB96C-4222-F9EB-260A-3D38A93818E2}"/>
                </a:ext>
              </a:extLst>
            </p:cNvPr>
            <p:cNvPicPr/>
            <p:nvPr/>
          </p:nvPicPr>
          <p:blipFill>
            <a:blip r:embed="rId6" cstate="print"/>
            <a:stretch>
              <a:fillRect/>
            </a:stretch>
          </p:blipFill>
          <p:spPr>
            <a:xfrm>
              <a:off x="900786" y="665402"/>
              <a:ext cx="90720" cy="160403"/>
            </a:xfrm>
            <a:prstGeom prst="rect">
              <a:avLst/>
            </a:prstGeom>
          </p:spPr>
        </p:pic>
      </p:grpSp>
      <p:sp>
        <p:nvSpPr>
          <p:cNvPr id="34" name="object 6">
            <a:extLst>
              <a:ext uri="{FF2B5EF4-FFF2-40B4-BE49-F238E27FC236}">
                <a16:creationId xmlns:a16="http://schemas.microsoft.com/office/drawing/2014/main" id="{3D19B520-3FF3-387A-71D0-DB0DE8E7CB22}"/>
              </a:ext>
            </a:extLst>
          </p:cNvPr>
          <p:cNvSpPr txBox="1">
            <a:spLocks/>
          </p:cNvSpPr>
          <p:nvPr/>
        </p:nvSpPr>
        <p:spPr>
          <a:xfrm>
            <a:off x="11051010" y="5490316"/>
            <a:ext cx="7338283" cy="4762329"/>
          </a:xfrm>
          <a:prstGeom prst="rect">
            <a:avLst/>
          </a:prstGeom>
        </p:spPr>
        <p:txBody>
          <a:bodyPr vert="horz" wrap="square" lIns="0" tIns="0" rIns="0" bIns="0" rtlCol="0">
            <a:spAutoFit/>
          </a:bodyPr>
          <a:lstStyle>
            <a:lvl1pPr marL="0">
              <a:defRPr sz="3450" b="0" i="0">
                <a:solidFill>
                  <a:srgbClr val="5F2177"/>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132840" indent="-731520">
              <a:lnSpc>
                <a:spcPts val="7900"/>
              </a:lnSpc>
              <a:spcBef>
                <a:spcPts val="2195"/>
              </a:spcBef>
              <a:buSzPct val="160869"/>
              <a:buFontTx/>
              <a:buAutoNum type="arabicPlain" startAt="7"/>
              <a:tabLst>
                <a:tab pos="1132840" algn="l"/>
                <a:tab pos="1133475" algn="l"/>
              </a:tabLst>
            </a:pPr>
            <a:r>
              <a:rPr lang="fr-FR" b="1" spc="-150" dirty="0"/>
              <a:t>   ENABLE YOUR POP-UP  BLOCKER</a:t>
            </a:r>
            <a:endParaRPr lang="fr-FR" sz="3200" b="1" spc="-150" dirty="0"/>
          </a:p>
          <a:p>
            <a:pPr marL="1132840" indent="-731520">
              <a:lnSpc>
                <a:spcPts val="7900"/>
              </a:lnSpc>
              <a:spcBef>
                <a:spcPts val="2195"/>
              </a:spcBef>
              <a:buSzPct val="160869"/>
              <a:buFontTx/>
              <a:buAutoNum type="arabicPlain" startAt="7"/>
              <a:tabLst>
                <a:tab pos="1132840" algn="l"/>
                <a:tab pos="1133475" algn="l"/>
              </a:tabLst>
            </a:pPr>
            <a:r>
              <a:rPr lang="fr-FR" b="1" spc="-150" dirty="0"/>
              <a:t>   CLOSE YOUR BROWSER</a:t>
            </a:r>
          </a:p>
          <a:p>
            <a:pPr marL="1132840" indent="-731520">
              <a:lnSpc>
                <a:spcPts val="7900"/>
              </a:lnSpc>
              <a:spcBef>
                <a:spcPts val="2195"/>
              </a:spcBef>
              <a:buSzPct val="160869"/>
              <a:buFontTx/>
              <a:buAutoNum type="arabicPlain" startAt="7"/>
              <a:tabLst>
                <a:tab pos="1132840" algn="l"/>
                <a:tab pos="1133475" algn="l"/>
              </a:tabLst>
            </a:pPr>
            <a:r>
              <a:rPr lang="fr-FR" b="1" spc="-150" dirty="0"/>
              <a:t>   RESTART YOUR DEVICE</a:t>
            </a:r>
          </a:p>
          <a:p>
            <a:pPr marL="1132840" indent="-731520">
              <a:lnSpc>
                <a:spcPts val="7900"/>
              </a:lnSpc>
              <a:spcBef>
                <a:spcPts val="2195"/>
              </a:spcBef>
              <a:buSzPct val="160869"/>
              <a:buFontTx/>
              <a:buAutoNum type="arabicPlain" startAt="7"/>
              <a:tabLst>
                <a:tab pos="1132840" algn="l"/>
                <a:tab pos="1133475" algn="l"/>
              </a:tabLst>
            </a:pPr>
            <a:r>
              <a:rPr lang="fr-FR" b="1" spc="-150" dirty="0"/>
              <a:t>    TALK ABOUT IT</a:t>
            </a:r>
          </a:p>
        </p:txBody>
      </p:sp>
      <p:sp>
        <p:nvSpPr>
          <p:cNvPr id="32" name="object 77">
            <a:extLst>
              <a:ext uri="{FF2B5EF4-FFF2-40B4-BE49-F238E27FC236}">
                <a16:creationId xmlns:a16="http://schemas.microsoft.com/office/drawing/2014/main" id="{D2584766-7D7B-46A1-B43A-48A6FD5AA5FC}"/>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1</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402180" y="1737599"/>
            <a:ext cx="6302298"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TO REMEMBER</a:t>
            </a:r>
            <a:r>
              <a:rPr lang="fr-FR" sz="7400" b="1" spc="-150" dirty="0">
                <a:solidFill>
                  <a:srgbClr val="231F20"/>
                </a:solidFill>
              </a:rPr>
              <a:t>:</a:t>
            </a:r>
            <a:endParaRPr lang="fr-FR" sz="7400" b="1" spc="-150" dirty="0"/>
          </a:p>
        </p:txBody>
      </p:sp>
      <p:grpSp>
        <p:nvGrpSpPr>
          <p:cNvPr id="3" name="object 3"/>
          <p:cNvGrpSpPr/>
          <p:nvPr/>
        </p:nvGrpSpPr>
        <p:grpSpPr>
          <a:xfrm>
            <a:off x="1363512" y="1708224"/>
            <a:ext cx="1061720" cy="1800225"/>
            <a:chOff x="1363512" y="1708224"/>
            <a:chExt cx="1061720" cy="1800225"/>
          </a:xfrm>
        </p:grpSpPr>
        <p:sp>
          <p:nvSpPr>
            <p:cNvPr id="4" name="object 4"/>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a:p>
          </p:txBody>
        </p:sp>
        <p:sp>
          <p:nvSpPr>
            <p:cNvPr id="5" name="object 5"/>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a:p>
          </p:txBody>
        </p:sp>
        <p:sp>
          <p:nvSpPr>
            <p:cNvPr id="6" name="object 6"/>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a:p>
          </p:txBody>
        </p:sp>
        <p:sp>
          <p:nvSpPr>
            <p:cNvPr id="7" name="object 7"/>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a:p>
          </p:txBody>
        </p:sp>
        <p:sp>
          <p:nvSpPr>
            <p:cNvPr id="8" name="object 8"/>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a:p>
          </p:txBody>
        </p:sp>
        <p:sp>
          <p:nvSpPr>
            <p:cNvPr id="9" name="object 9"/>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a:p>
          </p:txBody>
        </p:sp>
        <p:sp>
          <p:nvSpPr>
            <p:cNvPr id="10" name="object 10"/>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a:p>
          </p:txBody>
        </p:sp>
        <p:sp>
          <p:nvSpPr>
            <p:cNvPr id="11" name="object 11"/>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a:p>
          </p:txBody>
        </p:sp>
        <p:sp>
          <p:nvSpPr>
            <p:cNvPr id="12" name="object 12"/>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a:p>
          </p:txBody>
        </p:sp>
        <p:sp>
          <p:nvSpPr>
            <p:cNvPr id="13" name="object 13"/>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a:p>
          </p:txBody>
        </p:sp>
        <p:sp>
          <p:nvSpPr>
            <p:cNvPr id="14" name="object 14"/>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a:p>
          </p:txBody>
        </p:sp>
        <p:sp>
          <p:nvSpPr>
            <p:cNvPr id="15" name="object 15"/>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a:p>
          </p:txBody>
        </p:sp>
        <p:pic>
          <p:nvPicPr>
            <p:cNvPr id="16" name="object 16"/>
            <p:cNvPicPr/>
            <p:nvPr/>
          </p:nvPicPr>
          <p:blipFill>
            <a:blip r:embed="rId3" cstate="print"/>
            <a:stretch>
              <a:fillRect/>
            </a:stretch>
          </p:blipFill>
          <p:spPr>
            <a:xfrm>
              <a:off x="1509570" y="1910489"/>
              <a:ext cx="222250" cy="242185"/>
            </a:xfrm>
            <a:prstGeom prst="rect">
              <a:avLst/>
            </a:prstGeom>
          </p:spPr>
        </p:pic>
        <p:sp>
          <p:nvSpPr>
            <p:cNvPr id="17" name="object 17"/>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a:p>
          </p:txBody>
        </p:sp>
        <p:pic>
          <p:nvPicPr>
            <p:cNvPr id="18" name="object 18"/>
            <p:cNvPicPr/>
            <p:nvPr/>
          </p:nvPicPr>
          <p:blipFill>
            <a:blip r:embed="rId4" cstate="print"/>
            <a:stretch>
              <a:fillRect/>
            </a:stretch>
          </p:blipFill>
          <p:spPr>
            <a:xfrm>
              <a:off x="1762088" y="2880041"/>
              <a:ext cx="220684" cy="114949"/>
            </a:xfrm>
            <a:prstGeom prst="rect">
              <a:avLst/>
            </a:prstGeom>
          </p:spPr>
        </p:pic>
        <p:sp>
          <p:nvSpPr>
            <p:cNvPr id="19" name="object 19"/>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a:p>
          </p:txBody>
        </p:sp>
      </p:grpSp>
      <p:sp>
        <p:nvSpPr>
          <p:cNvPr id="20" name="object 20"/>
          <p:cNvSpPr/>
          <p:nvPr/>
        </p:nvSpPr>
        <p:spPr>
          <a:xfrm>
            <a:off x="2658499" y="1979473"/>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a:p>
        </p:txBody>
      </p:sp>
      <p:sp>
        <p:nvSpPr>
          <p:cNvPr id="21" name="object 21"/>
          <p:cNvSpPr/>
          <p:nvPr/>
        </p:nvSpPr>
        <p:spPr>
          <a:xfrm>
            <a:off x="2639022" y="2495994"/>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a:p>
        </p:txBody>
      </p:sp>
      <p:sp>
        <p:nvSpPr>
          <p:cNvPr id="22" name="object 22"/>
          <p:cNvSpPr/>
          <p:nvPr/>
        </p:nvSpPr>
        <p:spPr>
          <a:xfrm>
            <a:off x="2705804" y="2277691"/>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a:p>
        </p:txBody>
      </p:sp>
      <p:sp>
        <p:nvSpPr>
          <p:cNvPr id="23" name="object 23"/>
          <p:cNvSpPr/>
          <p:nvPr/>
        </p:nvSpPr>
        <p:spPr>
          <a:xfrm>
            <a:off x="1670904" y="1192964"/>
            <a:ext cx="87630" cy="320040"/>
          </a:xfrm>
          <a:custGeom>
            <a:avLst/>
            <a:gdLst/>
            <a:ahLst/>
            <a:cxnLst/>
            <a:rect l="l" t="t" r="r" b="b"/>
            <a:pathLst>
              <a:path w="87630" h="320040">
                <a:moveTo>
                  <a:pt x="28773" y="0"/>
                </a:moveTo>
                <a:lnTo>
                  <a:pt x="18056" y="2512"/>
                </a:lnTo>
                <a:lnTo>
                  <a:pt x="8406" y="8618"/>
                </a:lnTo>
                <a:lnTo>
                  <a:pt x="1746" y="17609"/>
                </a:lnTo>
                <a:lnTo>
                  <a:pt x="0" y="28773"/>
                </a:lnTo>
                <a:lnTo>
                  <a:pt x="29475" y="290902"/>
                </a:lnTo>
                <a:lnTo>
                  <a:pt x="32323" y="301790"/>
                </a:lnTo>
                <a:lnTo>
                  <a:pt x="38212" y="311159"/>
                </a:lnTo>
                <a:lnTo>
                  <a:pt x="46925" y="317593"/>
                </a:lnTo>
                <a:lnTo>
                  <a:pt x="58249" y="319676"/>
                </a:lnTo>
                <a:lnTo>
                  <a:pt x="68966" y="317163"/>
                </a:lnTo>
                <a:lnTo>
                  <a:pt x="78616" y="311057"/>
                </a:lnTo>
                <a:lnTo>
                  <a:pt x="85276" y="302066"/>
                </a:lnTo>
                <a:lnTo>
                  <a:pt x="87023" y="290902"/>
                </a:lnTo>
                <a:lnTo>
                  <a:pt x="57547" y="28773"/>
                </a:lnTo>
                <a:lnTo>
                  <a:pt x="54695" y="17881"/>
                </a:lnTo>
                <a:lnTo>
                  <a:pt x="48807" y="8512"/>
                </a:lnTo>
                <a:lnTo>
                  <a:pt x="40096" y="2081"/>
                </a:lnTo>
                <a:lnTo>
                  <a:pt x="28773" y="0"/>
                </a:lnTo>
                <a:close/>
              </a:path>
            </a:pathLst>
          </a:custGeom>
          <a:solidFill>
            <a:srgbClr val="E0C1F2"/>
          </a:solidFill>
        </p:spPr>
        <p:txBody>
          <a:bodyPr wrap="square" lIns="0" tIns="0" rIns="0" bIns="0" rtlCol="0"/>
          <a:lstStyle/>
          <a:p>
            <a:endParaRPr/>
          </a:p>
        </p:txBody>
      </p:sp>
      <p:pic>
        <p:nvPicPr>
          <p:cNvPr id="25" name="object 25"/>
          <p:cNvPicPr/>
          <p:nvPr/>
        </p:nvPicPr>
        <p:blipFill>
          <a:blip r:embed="rId5" cstate="print"/>
          <a:stretch>
            <a:fillRect/>
          </a:stretch>
        </p:blipFill>
        <p:spPr>
          <a:xfrm>
            <a:off x="841137" y="1950012"/>
            <a:ext cx="251823" cy="151397"/>
          </a:xfrm>
          <a:prstGeom prst="rect">
            <a:avLst/>
          </a:prstGeom>
        </p:spPr>
      </p:pic>
      <p:sp>
        <p:nvSpPr>
          <p:cNvPr id="26" name="object 26"/>
          <p:cNvSpPr/>
          <p:nvPr/>
        </p:nvSpPr>
        <p:spPr>
          <a:xfrm>
            <a:off x="702709" y="2273019"/>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a:p>
        </p:txBody>
      </p:sp>
      <p:pic>
        <p:nvPicPr>
          <p:cNvPr id="27" name="object 27"/>
          <p:cNvPicPr/>
          <p:nvPr/>
        </p:nvPicPr>
        <p:blipFill>
          <a:blip r:embed="rId6" cstate="print"/>
          <a:stretch>
            <a:fillRect/>
          </a:stretch>
        </p:blipFill>
        <p:spPr>
          <a:xfrm>
            <a:off x="981646" y="2565932"/>
            <a:ext cx="190209" cy="137062"/>
          </a:xfrm>
          <a:prstGeom prst="rect">
            <a:avLst/>
          </a:prstGeom>
        </p:spPr>
      </p:pic>
      <p:sp>
        <p:nvSpPr>
          <p:cNvPr id="28" name="object 28"/>
          <p:cNvSpPr/>
          <p:nvPr/>
        </p:nvSpPr>
        <p:spPr>
          <a:xfrm>
            <a:off x="1146031" y="3831377"/>
            <a:ext cx="4715510" cy="5503545"/>
          </a:xfrm>
          <a:custGeom>
            <a:avLst/>
            <a:gdLst/>
            <a:ahLst/>
            <a:cxnLst/>
            <a:rect l="l" t="t" r="r" b="b"/>
            <a:pathLst>
              <a:path w="4715510" h="5503545">
                <a:moveTo>
                  <a:pt x="3244109" y="0"/>
                </a:moveTo>
                <a:lnTo>
                  <a:pt x="3122330" y="555"/>
                </a:lnTo>
                <a:lnTo>
                  <a:pt x="3000625" y="1872"/>
                </a:lnTo>
                <a:lnTo>
                  <a:pt x="2879146" y="3914"/>
                </a:lnTo>
                <a:lnTo>
                  <a:pt x="2758048" y="6645"/>
                </a:lnTo>
                <a:lnTo>
                  <a:pt x="2637483" y="10025"/>
                </a:lnTo>
                <a:lnTo>
                  <a:pt x="2517605" y="14019"/>
                </a:lnTo>
                <a:lnTo>
                  <a:pt x="2398568" y="18588"/>
                </a:lnTo>
                <a:lnTo>
                  <a:pt x="2280525" y="23697"/>
                </a:lnTo>
                <a:lnTo>
                  <a:pt x="2163630" y="29307"/>
                </a:lnTo>
                <a:lnTo>
                  <a:pt x="2048035" y="35381"/>
                </a:lnTo>
                <a:lnTo>
                  <a:pt x="1933895" y="41882"/>
                </a:lnTo>
                <a:lnTo>
                  <a:pt x="1821363" y="48773"/>
                </a:lnTo>
                <a:lnTo>
                  <a:pt x="1710592" y="56017"/>
                </a:lnTo>
                <a:lnTo>
                  <a:pt x="1601735" y="63576"/>
                </a:lnTo>
                <a:lnTo>
                  <a:pt x="1442376" y="75424"/>
                </a:lnTo>
                <a:lnTo>
                  <a:pt x="1288189" y="87772"/>
                </a:lnTo>
                <a:lnTo>
                  <a:pt x="1139691" y="100495"/>
                </a:lnTo>
                <a:lnTo>
                  <a:pt x="997400" y="113466"/>
                </a:lnTo>
                <a:lnTo>
                  <a:pt x="861834" y="126560"/>
                </a:lnTo>
                <a:lnTo>
                  <a:pt x="733511" y="139651"/>
                </a:lnTo>
                <a:lnTo>
                  <a:pt x="612949" y="152615"/>
                </a:lnTo>
                <a:lnTo>
                  <a:pt x="500666" y="165324"/>
                </a:lnTo>
                <a:lnTo>
                  <a:pt x="364728" y="181657"/>
                </a:lnTo>
                <a:lnTo>
                  <a:pt x="245656" y="197017"/>
                </a:lnTo>
                <a:lnTo>
                  <a:pt x="168159" y="207719"/>
                </a:lnTo>
                <a:lnTo>
                  <a:pt x="101358" y="217581"/>
                </a:lnTo>
                <a:lnTo>
                  <a:pt x="65276" y="230272"/>
                </a:lnTo>
                <a:lnTo>
                  <a:pt x="36685" y="286949"/>
                </a:lnTo>
                <a:lnTo>
                  <a:pt x="24897" y="331144"/>
                </a:lnTo>
                <a:lnTo>
                  <a:pt x="15130" y="383995"/>
                </a:lnTo>
                <a:lnTo>
                  <a:pt x="7644" y="444068"/>
                </a:lnTo>
                <a:lnTo>
                  <a:pt x="2701" y="509927"/>
                </a:lnTo>
                <a:lnTo>
                  <a:pt x="561" y="580138"/>
                </a:lnTo>
                <a:lnTo>
                  <a:pt x="1486" y="653264"/>
                </a:lnTo>
                <a:lnTo>
                  <a:pt x="672" y="4375443"/>
                </a:lnTo>
                <a:lnTo>
                  <a:pt x="388" y="4883543"/>
                </a:lnTo>
                <a:lnTo>
                  <a:pt x="0" y="5037707"/>
                </a:lnTo>
                <a:lnTo>
                  <a:pt x="3034" y="5119365"/>
                </a:lnTo>
                <a:lnTo>
                  <a:pt x="11916" y="5185208"/>
                </a:lnTo>
                <a:lnTo>
                  <a:pt x="25166" y="5236396"/>
                </a:lnTo>
                <a:lnTo>
                  <a:pt x="41306" y="5274090"/>
                </a:lnTo>
                <a:lnTo>
                  <a:pt x="76347" y="5313638"/>
                </a:lnTo>
                <a:lnTo>
                  <a:pt x="92290" y="5317813"/>
                </a:lnTo>
                <a:lnTo>
                  <a:pt x="156925" y="5316054"/>
                </a:lnTo>
                <a:lnTo>
                  <a:pt x="220568" y="5314714"/>
                </a:lnTo>
                <a:lnTo>
                  <a:pt x="283241" y="5313782"/>
                </a:lnTo>
                <a:lnTo>
                  <a:pt x="344968" y="5313243"/>
                </a:lnTo>
                <a:lnTo>
                  <a:pt x="405771" y="5313086"/>
                </a:lnTo>
                <a:lnTo>
                  <a:pt x="465674" y="5313295"/>
                </a:lnTo>
                <a:lnTo>
                  <a:pt x="524698" y="5313859"/>
                </a:lnTo>
                <a:lnTo>
                  <a:pt x="582868" y="5314763"/>
                </a:lnTo>
                <a:lnTo>
                  <a:pt x="640206" y="5315996"/>
                </a:lnTo>
                <a:lnTo>
                  <a:pt x="696734" y="5317542"/>
                </a:lnTo>
                <a:lnTo>
                  <a:pt x="752476" y="5319390"/>
                </a:lnTo>
                <a:lnTo>
                  <a:pt x="807454" y="5321526"/>
                </a:lnTo>
                <a:lnTo>
                  <a:pt x="861692" y="5323936"/>
                </a:lnTo>
                <a:lnTo>
                  <a:pt x="915212" y="5326608"/>
                </a:lnTo>
                <a:lnTo>
                  <a:pt x="968037" y="5329529"/>
                </a:lnTo>
                <a:lnTo>
                  <a:pt x="1020190" y="5332684"/>
                </a:lnTo>
                <a:lnTo>
                  <a:pt x="1071694" y="5336061"/>
                </a:lnTo>
                <a:lnTo>
                  <a:pt x="1122572" y="5339646"/>
                </a:lnTo>
                <a:lnTo>
                  <a:pt x="1172847" y="5343427"/>
                </a:lnTo>
                <a:lnTo>
                  <a:pt x="1222540" y="5347389"/>
                </a:lnTo>
                <a:lnTo>
                  <a:pt x="1320278" y="5355808"/>
                </a:lnTo>
                <a:lnTo>
                  <a:pt x="1415969" y="5364796"/>
                </a:lnTo>
                <a:lnTo>
                  <a:pt x="1509794" y="5374246"/>
                </a:lnTo>
                <a:lnTo>
                  <a:pt x="1601939" y="5384055"/>
                </a:lnTo>
                <a:lnTo>
                  <a:pt x="1781915" y="5404319"/>
                </a:lnTo>
                <a:lnTo>
                  <a:pt x="2086853" y="5439653"/>
                </a:lnTo>
                <a:lnTo>
                  <a:pt x="2215238" y="5453819"/>
                </a:lnTo>
                <a:lnTo>
                  <a:pt x="2300518" y="5462673"/>
                </a:lnTo>
                <a:lnTo>
                  <a:pt x="2385763" y="5470930"/>
                </a:lnTo>
                <a:lnTo>
                  <a:pt x="2471157" y="5478486"/>
                </a:lnTo>
                <a:lnTo>
                  <a:pt x="2513967" y="5481967"/>
                </a:lnTo>
                <a:lnTo>
                  <a:pt x="2556882" y="5485233"/>
                </a:lnTo>
                <a:lnTo>
                  <a:pt x="2599927" y="5488271"/>
                </a:lnTo>
                <a:lnTo>
                  <a:pt x="2643122" y="5491067"/>
                </a:lnTo>
                <a:lnTo>
                  <a:pt x="2686492" y="5493608"/>
                </a:lnTo>
                <a:lnTo>
                  <a:pt x="2730059" y="5495881"/>
                </a:lnTo>
                <a:lnTo>
                  <a:pt x="2773847" y="5497873"/>
                </a:lnTo>
                <a:lnTo>
                  <a:pt x="2817877" y="5499570"/>
                </a:lnTo>
                <a:lnTo>
                  <a:pt x="2862173" y="5500959"/>
                </a:lnTo>
                <a:lnTo>
                  <a:pt x="2906758" y="5502027"/>
                </a:lnTo>
                <a:lnTo>
                  <a:pt x="2951655" y="5502760"/>
                </a:lnTo>
                <a:lnTo>
                  <a:pt x="2996886" y="5503146"/>
                </a:lnTo>
                <a:lnTo>
                  <a:pt x="3042474" y="5503171"/>
                </a:lnTo>
                <a:lnTo>
                  <a:pt x="3088443" y="5502822"/>
                </a:lnTo>
                <a:lnTo>
                  <a:pt x="3134814" y="5502086"/>
                </a:lnTo>
                <a:lnTo>
                  <a:pt x="3181612" y="5500949"/>
                </a:lnTo>
                <a:lnTo>
                  <a:pt x="3228859" y="5499398"/>
                </a:lnTo>
                <a:lnTo>
                  <a:pt x="3276577" y="5497420"/>
                </a:lnTo>
                <a:lnTo>
                  <a:pt x="3324790" y="5495002"/>
                </a:lnTo>
                <a:lnTo>
                  <a:pt x="3373520" y="5492130"/>
                </a:lnTo>
                <a:lnTo>
                  <a:pt x="3422791" y="5488792"/>
                </a:lnTo>
                <a:lnTo>
                  <a:pt x="3472625" y="5484973"/>
                </a:lnTo>
                <a:lnTo>
                  <a:pt x="3523045" y="5480661"/>
                </a:lnTo>
                <a:lnTo>
                  <a:pt x="3574074" y="5475843"/>
                </a:lnTo>
                <a:lnTo>
                  <a:pt x="3625734" y="5470505"/>
                </a:lnTo>
                <a:lnTo>
                  <a:pt x="3678050" y="5464634"/>
                </a:lnTo>
                <a:lnTo>
                  <a:pt x="3731043" y="5458217"/>
                </a:lnTo>
                <a:lnTo>
                  <a:pt x="3784737" y="5451240"/>
                </a:lnTo>
                <a:lnTo>
                  <a:pt x="3839154" y="5443691"/>
                </a:lnTo>
                <a:lnTo>
                  <a:pt x="3894317" y="5435555"/>
                </a:lnTo>
                <a:lnTo>
                  <a:pt x="3950249" y="5426821"/>
                </a:lnTo>
                <a:lnTo>
                  <a:pt x="4006974" y="5417474"/>
                </a:lnTo>
                <a:lnTo>
                  <a:pt x="4064513" y="5407501"/>
                </a:lnTo>
                <a:lnTo>
                  <a:pt x="4122890" y="5396890"/>
                </a:lnTo>
                <a:lnTo>
                  <a:pt x="4521548" y="5322756"/>
                </a:lnTo>
                <a:lnTo>
                  <a:pt x="4576106" y="5303826"/>
                </a:lnTo>
                <a:lnTo>
                  <a:pt x="4628230" y="5246048"/>
                </a:lnTo>
                <a:lnTo>
                  <a:pt x="4651420" y="5192765"/>
                </a:lnTo>
                <a:lnTo>
                  <a:pt x="4671648" y="5117977"/>
                </a:lnTo>
                <a:lnTo>
                  <a:pt x="4679200" y="5078462"/>
                </a:lnTo>
                <a:lnTo>
                  <a:pt x="4685707" y="5036233"/>
                </a:lnTo>
                <a:lnTo>
                  <a:pt x="4691248" y="4991582"/>
                </a:lnTo>
                <a:lnTo>
                  <a:pt x="4695905" y="4944801"/>
                </a:lnTo>
                <a:lnTo>
                  <a:pt x="4699758" y="4896184"/>
                </a:lnTo>
                <a:lnTo>
                  <a:pt x="4702887" y="4846021"/>
                </a:lnTo>
                <a:lnTo>
                  <a:pt x="4705374" y="4794606"/>
                </a:lnTo>
                <a:lnTo>
                  <a:pt x="4707298" y="4742230"/>
                </a:lnTo>
                <a:lnTo>
                  <a:pt x="4708742" y="4689187"/>
                </a:lnTo>
                <a:lnTo>
                  <a:pt x="4709784" y="4635769"/>
                </a:lnTo>
                <a:lnTo>
                  <a:pt x="4710506" y="4582267"/>
                </a:lnTo>
                <a:lnTo>
                  <a:pt x="4715113" y="3352287"/>
                </a:lnTo>
                <a:lnTo>
                  <a:pt x="4714523" y="2023905"/>
                </a:lnTo>
                <a:lnTo>
                  <a:pt x="4708430" y="695798"/>
                </a:lnTo>
                <a:lnTo>
                  <a:pt x="4705448" y="287276"/>
                </a:lnTo>
                <a:lnTo>
                  <a:pt x="4702468" y="218116"/>
                </a:lnTo>
                <a:lnTo>
                  <a:pt x="4695205" y="158088"/>
                </a:lnTo>
                <a:lnTo>
                  <a:pt x="4684418" y="110547"/>
                </a:lnTo>
                <a:lnTo>
                  <a:pt x="4655313" y="66340"/>
                </a:lnTo>
                <a:lnTo>
                  <a:pt x="4600199" y="60439"/>
                </a:lnTo>
                <a:lnTo>
                  <a:pt x="4544624" y="54845"/>
                </a:lnTo>
                <a:lnTo>
                  <a:pt x="4488607" y="49553"/>
                </a:lnTo>
                <a:lnTo>
                  <a:pt x="4432167" y="44558"/>
                </a:lnTo>
                <a:lnTo>
                  <a:pt x="4375324" y="39857"/>
                </a:lnTo>
                <a:lnTo>
                  <a:pt x="4318095" y="35444"/>
                </a:lnTo>
                <a:lnTo>
                  <a:pt x="4260502" y="31314"/>
                </a:lnTo>
                <a:lnTo>
                  <a:pt x="4202562" y="27464"/>
                </a:lnTo>
                <a:lnTo>
                  <a:pt x="4144296" y="23888"/>
                </a:lnTo>
                <a:lnTo>
                  <a:pt x="4085722" y="20581"/>
                </a:lnTo>
                <a:lnTo>
                  <a:pt x="4026859" y="17540"/>
                </a:lnTo>
                <a:lnTo>
                  <a:pt x="3967727" y="14759"/>
                </a:lnTo>
                <a:lnTo>
                  <a:pt x="3908344" y="12233"/>
                </a:lnTo>
                <a:lnTo>
                  <a:pt x="3848731" y="9959"/>
                </a:lnTo>
                <a:lnTo>
                  <a:pt x="3788905" y="7931"/>
                </a:lnTo>
                <a:lnTo>
                  <a:pt x="3728887" y="6145"/>
                </a:lnTo>
                <a:lnTo>
                  <a:pt x="3668696" y="4596"/>
                </a:lnTo>
                <a:lnTo>
                  <a:pt x="3608350" y="3279"/>
                </a:lnTo>
                <a:lnTo>
                  <a:pt x="3547869" y="2190"/>
                </a:lnTo>
                <a:lnTo>
                  <a:pt x="3487272" y="1324"/>
                </a:lnTo>
                <a:lnTo>
                  <a:pt x="3426578" y="677"/>
                </a:lnTo>
                <a:lnTo>
                  <a:pt x="3365807" y="244"/>
                </a:lnTo>
                <a:lnTo>
                  <a:pt x="3244109" y="0"/>
                </a:lnTo>
                <a:close/>
              </a:path>
            </a:pathLst>
          </a:custGeom>
          <a:solidFill>
            <a:srgbClr val="EFE0F7"/>
          </a:solidFill>
        </p:spPr>
        <p:txBody>
          <a:bodyPr wrap="square" lIns="0" tIns="0" rIns="0" bIns="0" rtlCol="0"/>
          <a:lstStyle/>
          <a:p>
            <a:endParaRPr/>
          </a:p>
        </p:txBody>
      </p:sp>
      <p:grpSp>
        <p:nvGrpSpPr>
          <p:cNvPr id="29" name="object 29"/>
          <p:cNvGrpSpPr/>
          <p:nvPr/>
        </p:nvGrpSpPr>
        <p:grpSpPr>
          <a:xfrm>
            <a:off x="11065732" y="2748038"/>
            <a:ext cx="4715510" cy="2030204"/>
            <a:chOff x="10771003" y="1737612"/>
            <a:chExt cx="4715510" cy="4274185"/>
          </a:xfrm>
        </p:grpSpPr>
        <p:sp>
          <p:nvSpPr>
            <p:cNvPr id="30" name="object 30"/>
            <p:cNvSpPr/>
            <p:nvPr/>
          </p:nvSpPr>
          <p:spPr>
            <a:xfrm>
              <a:off x="10771003" y="1737612"/>
              <a:ext cx="4715510" cy="4274185"/>
            </a:xfrm>
            <a:custGeom>
              <a:avLst/>
              <a:gdLst/>
              <a:ahLst/>
              <a:cxnLst/>
              <a:rect l="l" t="t" r="r" b="b"/>
              <a:pathLst>
                <a:path w="4715509" h="4274185">
                  <a:moveTo>
                    <a:pt x="3600758" y="0"/>
                  </a:moveTo>
                  <a:lnTo>
                    <a:pt x="3364126" y="339"/>
                  </a:lnTo>
                  <a:lnTo>
                    <a:pt x="3116596" y="1740"/>
                  </a:lnTo>
                  <a:lnTo>
                    <a:pt x="2861015" y="4140"/>
                  </a:lnTo>
                  <a:lnTo>
                    <a:pt x="2600233" y="7477"/>
                  </a:lnTo>
                  <a:lnTo>
                    <a:pt x="2271279" y="12873"/>
                  </a:lnTo>
                  <a:lnTo>
                    <a:pt x="1944213" y="19517"/>
                  </a:lnTo>
                  <a:lnTo>
                    <a:pt x="1687656" y="25649"/>
                  </a:lnTo>
                  <a:lnTo>
                    <a:pt x="1438716" y="32441"/>
                  </a:lnTo>
                  <a:lnTo>
                    <a:pt x="1200240" y="39830"/>
                  </a:lnTo>
                  <a:lnTo>
                    <a:pt x="975078" y="47755"/>
                  </a:lnTo>
                  <a:lnTo>
                    <a:pt x="816657" y="54013"/>
                  </a:lnTo>
                  <a:lnTo>
                    <a:pt x="668528" y="60511"/>
                  </a:lnTo>
                  <a:lnTo>
                    <a:pt x="531894" y="67224"/>
                  </a:lnTo>
                  <a:lnTo>
                    <a:pt x="407956" y="74125"/>
                  </a:lnTo>
                  <a:lnTo>
                    <a:pt x="332977" y="78817"/>
                  </a:lnTo>
                  <a:lnTo>
                    <a:pt x="264531" y="83574"/>
                  </a:lnTo>
                  <a:lnTo>
                    <a:pt x="202974" y="88388"/>
                  </a:lnTo>
                  <a:lnTo>
                    <a:pt x="148662" y="93250"/>
                  </a:lnTo>
                  <a:lnTo>
                    <a:pt x="101951" y="98154"/>
                  </a:lnTo>
                  <a:lnTo>
                    <a:pt x="65276" y="110084"/>
                  </a:lnTo>
                  <a:lnTo>
                    <a:pt x="36685" y="167038"/>
                  </a:lnTo>
                  <a:lnTo>
                    <a:pt x="24897" y="210570"/>
                  </a:lnTo>
                  <a:lnTo>
                    <a:pt x="15130" y="261502"/>
                  </a:lnTo>
                  <a:lnTo>
                    <a:pt x="7644" y="317855"/>
                  </a:lnTo>
                  <a:lnTo>
                    <a:pt x="2701" y="377652"/>
                  </a:lnTo>
                  <a:lnTo>
                    <a:pt x="561" y="438914"/>
                  </a:lnTo>
                  <a:lnTo>
                    <a:pt x="1486" y="499664"/>
                  </a:lnTo>
                  <a:lnTo>
                    <a:pt x="672" y="3505012"/>
                  </a:lnTo>
                  <a:lnTo>
                    <a:pt x="388" y="3915257"/>
                  </a:lnTo>
                  <a:lnTo>
                    <a:pt x="0" y="4039724"/>
                  </a:lnTo>
                  <a:lnTo>
                    <a:pt x="4148" y="4115379"/>
                  </a:lnTo>
                  <a:lnTo>
                    <a:pt x="15920" y="4173867"/>
                  </a:lnTo>
                  <a:lnTo>
                    <a:pt x="32967" y="4216675"/>
                  </a:lnTo>
                  <a:lnTo>
                    <a:pt x="73499" y="4261201"/>
                  </a:lnTo>
                  <a:lnTo>
                    <a:pt x="92290" y="4265895"/>
                  </a:lnTo>
                  <a:lnTo>
                    <a:pt x="278971" y="4261775"/>
                  </a:lnTo>
                  <a:lnTo>
                    <a:pt x="470132" y="4258398"/>
                  </a:lnTo>
                  <a:lnTo>
                    <a:pt x="665005" y="4255717"/>
                  </a:lnTo>
                  <a:lnTo>
                    <a:pt x="862824" y="4253682"/>
                  </a:lnTo>
                  <a:lnTo>
                    <a:pt x="1129838" y="4251888"/>
                  </a:lnTo>
                  <a:lnTo>
                    <a:pt x="1398907" y="4251041"/>
                  </a:lnTo>
                  <a:lnTo>
                    <a:pt x="1735360" y="4251135"/>
                  </a:lnTo>
                  <a:lnTo>
                    <a:pt x="2134589" y="4252643"/>
                  </a:lnTo>
                  <a:lnTo>
                    <a:pt x="2711409" y="4256940"/>
                  </a:lnTo>
                  <a:lnTo>
                    <a:pt x="4160661" y="4272792"/>
                  </a:lnTo>
                  <a:lnTo>
                    <a:pt x="4338733" y="4273667"/>
                  </a:lnTo>
                  <a:lnTo>
                    <a:pt x="4426865" y="4273323"/>
                  </a:lnTo>
                  <a:lnTo>
                    <a:pt x="4475615" y="4272494"/>
                  </a:lnTo>
                  <a:lnTo>
                    <a:pt x="4516026" y="4270538"/>
                  </a:lnTo>
                  <a:lnTo>
                    <a:pt x="4554223" y="4263056"/>
                  </a:lnTo>
                  <a:lnTo>
                    <a:pt x="4618301" y="4221005"/>
                  </a:lnTo>
                  <a:lnTo>
                    <a:pt x="4646994" y="4174815"/>
                  </a:lnTo>
                  <a:lnTo>
                    <a:pt x="4671648" y="4104538"/>
                  </a:lnTo>
                  <a:lnTo>
                    <a:pt x="4681258" y="4062623"/>
                  </a:lnTo>
                  <a:lnTo>
                    <a:pt x="4689142" y="4017125"/>
                  </a:lnTo>
                  <a:lnTo>
                    <a:pt x="4695477" y="3968561"/>
                  </a:lnTo>
                  <a:lnTo>
                    <a:pt x="4700439" y="3917452"/>
                  </a:lnTo>
                  <a:lnTo>
                    <a:pt x="4704206" y="3864314"/>
                  </a:lnTo>
                  <a:lnTo>
                    <a:pt x="4706955" y="3809667"/>
                  </a:lnTo>
                  <a:lnTo>
                    <a:pt x="4708863" y="3754029"/>
                  </a:lnTo>
                  <a:lnTo>
                    <a:pt x="4710107" y="3697919"/>
                  </a:lnTo>
                  <a:lnTo>
                    <a:pt x="4710864" y="3641855"/>
                  </a:lnTo>
                  <a:lnTo>
                    <a:pt x="4714888" y="2778641"/>
                  </a:lnTo>
                  <a:lnTo>
                    <a:pt x="4715178" y="1869854"/>
                  </a:lnTo>
                  <a:lnTo>
                    <a:pt x="4711517" y="961164"/>
                  </a:lnTo>
                  <a:lnTo>
                    <a:pt x="4705448" y="204155"/>
                  </a:lnTo>
                  <a:lnTo>
                    <a:pt x="4701025" y="135404"/>
                  </a:lnTo>
                  <a:lnTo>
                    <a:pt x="4690205" y="79232"/>
                  </a:lnTo>
                  <a:lnTo>
                    <a:pt x="4674473" y="40926"/>
                  </a:lnTo>
                  <a:lnTo>
                    <a:pt x="4632165" y="23710"/>
                  </a:lnTo>
                  <a:lnTo>
                    <a:pt x="4580130" y="19864"/>
                  </a:lnTo>
                  <a:lnTo>
                    <a:pt x="4520742" y="16384"/>
                  </a:lnTo>
                  <a:lnTo>
                    <a:pt x="4454357" y="13262"/>
                  </a:lnTo>
                  <a:lnTo>
                    <a:pt x="4381330" y="10490"/>
                  </a:lnTo>
                  <a:lnTo>
                    <a:pt x="4302018" y="8061"/>
                  </a:lnTo>
                  <a:lnTo>
                    <a:pt x="4216777" y="5967"/>
                  </a:lnTo>
                  <a:lnTo>
                    <a:pt x="4078577" y="3436"/>
                  </a:lnTo>
                  <a:lnTo>
                    <a:pt x="3929040" y="1615"/>
                  </a:lnTo>
                  <a:lnTo>
                    <a:pt x="3769366" y="479"/>
                  </a:lnTo>
                  <a:lnTo>
                    <a:pt x="3600758" y="0"/>
                  </a:lnTo>
                  <a:close/>
                </a:path>
              </a:pathLst>
            </a:custGeom>
            <a:solidFill>
              <a:srgbClr val="EFE0F7"/>
            </a:solidFill>
          </p:spPr>
          <p:txBody>
            <a:bodyPr wrap="square" lIns="0" tIns="0" rIns="0" bIns="0" rtlCol="0"/>
            <a:lstStyle/>
            <a:p>
              <a:endParaRPr/>
            </a:p>
          </p:txBody>
        </p:sp>
        <p:sp>
          <p:nvSpPr>
            <p:cNvPr id="31" name="object 31"/>
            <p:cNvSpPr/>
            <p:nvPr/>
          </p:nvSpPr>
          <p:spPr>
            <a:xfrm>
              <a:off x="12261850" y="3681900"/>
              <a:ext cx="966878" cy="248920"/>
            </a:xfrm>
            <a:custGeom>
              <a:avLst/>
              <a:gdLst/>
              <a:ahLst/>
              <a:cxnLst/>
              <a:rect l="l" t="t" r="r" b="b"/>
              <a:pathLst>
                <a:path w="1228090" h="248920">
                  <a:moveTo>
                    <a:pt x="0" y="248453"/>
                  </a:moveTo>
                  <a:lnTo>
                    <a:pt x="1227973" y="248453"/>
                  </a:lnTo>
                  <a:lnTo>
                    <a:pt x="1227973" y="0"/>
                  </a:lnTo>
                  <a:lnTo>
                    <a:pt x="0" y="0"/>
                  </a:lnTo>
                  <a:lnTo>
                    <a:pt x="0" y="248453"/>
                  </a:lnTo>
                  <a:close/>
                </a:path>
              </a:pathLst>
            </a:custGeom>
            <a:solidFill>
              <a:srgbClr val="CC96EA"/>
            </a:solidFill>
          </p:spPr>
          <p:txBody>
            <a:bodyPr wrap="square" lIns="0" tIns="0" rIns="0" bIns="0" rtlCol="0"/>
            <a:lstStyle/>
            <a:p>
              <a:endParaRPr/>
            </a:p>
          </p:txBody>
        </p:sp>
      </p:grpSp>
      <p:sp>
        <p:nvSpPr>
          <p:cNvPr id="32" name="object 32"/>
          <p:cNvSpPr/>
          <p:nvPr/>
        </p:nvSpPr>
        <p:spPr>
          <a:xfrm>
            <a:off x="6195711" y="7645108"/>
            <a:ext cx="6876415" cy="2153285"/>
          </a:xfrm>
          <a:custGeom>
            <a:avLst/>
            <a:gdLst/>
            <a:ahLst/>
            <a:cxnLst/>
            <a:rect l="l" t="t" r="r" b="b"/>
            <a:pathLst>
              <a:path w="6876415" h="2153284">
                <a:moveTo>
                  <a:pt x="378662" y="0"/>
                </a:moveTo>
                <a:lnTo>
                  <a:pt x="284114" y="1531"/>
                </a:lnTo>
                <a:lnTo>
                  <a:pt x="205537" y="6128"/>
                </a:lnTo>
                <a:lnTo>
                  <a:pt x="141915" y="13133"/>
                </a:lnTo>
                <a:lnTo>
                  <a:pt x="92231" y="21888"/>
                </a:lnTo>
                <a:lnTo>
                  <a:pt x="30615" y="42019"/>
                </a:lnTo>
                <a:lnTo>
                  <a:pt x="12558" y="61265"/>
                </a:lnTo>
                <a:lnTo>
                  <a:pt x="17636" y="151221"/>
                </a:lnTo>
                <a:lnTo>
                  <a:pt x="22037" y="239237"/>
                </a:lnTo>
                <a:lnTo>
                  <a:pt x="25794" y="325301"/>
                </a:lnTo>
                <a:lnTo>
                  <a:pt x="28938" y="409401"/>
                </a:lnTo>
                <a:lnTo>
                  <a:pt x="31503" y="491525"/>
                </a:lnTo>
                <a:lnTo>
                  <a:pt x="33521" y="571661"/>
                </a:lnTo>
                <a:lnTo>
                  <a:pt x="35025" y="649799"/>
                </a:lnTo>
                <a:lnTo>
                  <a:pt x="36047" y="725926"/>
                </a:lnTo>
                <a:lnTo>
                  <a:pt x="36620" y="800030"/>
                </a:lnTo>
                <a:lnTo>
                  <a:pt x="36776" y="872101"/>
                </a:lnTo>
                <a:lnTo>
                  <a:pt x="36547" y="942125"/>
                </a:lnTo>
                <a:lnTo>
                  <a:pt x="35967" y="1010091"/>
                </a:lnTo>
                <a:lnTo>
                  <a:pt x="35067" y="1075988"/>
                </a:lnTo>
                <a:lnTo>
                  <a:pt x="33881" y="1139804"/>
                </a:lnTo>
                <a:lnTo>
                  <a:pt x="32440" y="1201527"/>
                </a:lnTo>
                <a:lnTo>
                  <a:pt x="30778" y="1261145"/>
                </a:lnTo>
                <a:lnTo>
                  <a:pt x="28926" y="1318647"/>
                </a:lnTo>
                <a:lnTo>
                  <a:pt x="24785" y="1427255"/>
                </a:lnTo>
                <a:lnTo>
                  <a:pt x="20277" y="1527258"/>
                </a:lnTo>
                <a:lnTo>
                  <a:pt x="3780" y="1839331"/>
                </a:lnTo>
                <a:lnTo>
                  <a:pt x="1340" y="1894897"/>
                </a:lnTo>
                <a:lnTo>
                  <a:pt x="551" y="1919247"/>
                </a:lnTo>
                <a:lnTo>
                  <a:pt x="94" y="1941294"/>
                </a:lnTo>
                <a:lnTo>
                  <a:pt x="0" y="1961025"/>
                </a:lnTo>
                <a:lnTo>
                  <a:pt x="301" y="1978428"/>
                </a:lnTo>
                <a:lnTo>
                  <a:pt x="3908" y="2016558"/>
                </a:lnTo>
                <a:lnTo>
                  <a:pt x="30853" y="2060750"/>
                </a:lnTo>
                <a:lnTo>
                  <a:pt x="106365" y="2095353"/>
                </a:lnTo>
                <a:lnTo>
                  <a:pt x="176006" y="2110747"/>
                </a:lnTo>
                <a:lnTo>
                  <a:pt x="273755" y="2124176"/>
                </a:lnTo>
                <a:lnTo>
                  <a:pt x="312914" y="2128074"/>
                </a:lnTo>
                <a:lnTo>
                  <a:pt x="354200" y="2131559"/>
                </a:lnTo>
                <a:lnTo>
                  <a:pt x="397442" y="2134655"/>
                </a:lnTo>
                <a:lnTo>
                  <a:pt x="442470" y="2137385"/>
                </a:lnTo>
                <a:lnTo>
                  <a:pt x="489112" y="2139773"/>
                </a:lnTo>
                <a:lnTo>
                  <a:pt x="537197" y="2141844"/>
                </a:lnTo>
                <a:lnTo>
                  <a:pt x="586555" y="2143621"/>
                </a:lnTo>
                <a:lnTo>
                  <a:pt x="637015" y="2145129"/>
                </a:lnTo>
                <a:lnTo>
                  <a:pt x="688405" y="2146390"/>
                </a:lnTo>
                <a:lnTo>
                  <a:pt x="793295" y="2148272"/>
                </a:lnTo>
                <a:lnTo>
                  <a:pt x="899858" y="2149458"/>
                </a:lnTo>
                <a:lnTo>
                  <a:pt x="4103652" y="2152882"/>
                </a:lnTo>
                <a:lnTo>
                  <a:pt x="6587280" y="2146615"/>
                </a:lnTo>
                <a:lnTo>
                  <a:pt x="6663311" y="2145180"/>
                </a:lnTo>
                <a:lnTo>
                  <a:pt x="6731562" y="2141710"/>
                </a:lnTo>
                <a:lnTo>
                  <a:pt x="6789495" y="2136497"/>
                </a:lnTo>
                <a:lnTo>
                  <a:pt x="6834574" y="2129834"/>
                </a:lnTo>
                <a:lnTo>
                  <a:pt x="6876025" y="2113328"/>
                </a:lnTo>
                <a:lnTo>
                  <a:pt x="6828686" y="1293964"/>
                </a:lnTo>
                <a:lnTo>
                  <a:pt x="6817688" y="1114782"/>
                </a:lnTo>
                <a:lnTo>
                  <a:pt x="6810421" y="1004415"/>
                </a:lnTo>
                <a:lnTo>
                  <a:pt x="6803067" y="900809"/>
                </a:lnTo>
                <a:lnTo>
                  <a:pt x="6795511" y="803528"/>
                </a:lnTo>
                <a:lnTo>
                  <a:pt x="6791619" y="757123"/>
                </a:lnTo>
                <a:lnTo>
                  <a:pt x="6787633" y="712135"/>
                </a:lnTo>
                <a:lnTo>
                  <a:pt x="6783537" y="668511"/>
                </a:lnTo>
                <a:lnTo>
                  <a:pt x="6779317" y="626194"/>
                </a:lnTo>
                <a:lnTo>
                  <a:pt x="6774958" y="585132"/>
                </a:lnTo>
                <a:lnTo>
                  <a:pt x="6770445" y="545269"/>
                </a:lnTo>
                <a:lnTo>
                  <a:pt x="6765764" y="506551"/>
                </a:lnTo>
                <a:lnTo>
                  <a:pt x="6755839" y="432331"/>
                </a:lnTo>
                <a:lnTo>
                  <a:pt x="6745064" y="362035"/>
                </a:lnTo>
                <a:lnTo>
                  <a:pt x="6733322" y="295227"/>
                </a:lnTo>
                <a:lnTo>
                  <a:pt x="6720495" y="231470"/>
                </a:lnTo>
                <a:lnTo>
                  <a:pt x="6706467" y="170328"/>
                </a:lnTo>
                <a:lnTo>
                  <a:pt x="6691119" y="111365"/>
                </a:lnTo>
                <a:lnTo>
                  <a:pt x="6674335" y="54144"/>
                </a:lnTo>
                <a:lnTo>
                  <a:pt x="6622466" y="30996"/>
                </a:lnTo>
                <a:lnTo>
                  <a:pt x="6545514" y="18364"/>
                </a:lnTo>
                <a:lnTo>
                  <a:pt x="6496700" y="13106"/>
                </a:lnTo>
                <a:lnTo>
                  <a:pt x="6442049" y="8653"/>
                </a:lnTo>
                <a:lnTo>
                  <a:pt x="6382353" y="5075"/>
                </a:lnTo>
                <a:lnTo>
                  <a:pt x="6318402" y="2446"/>
                </a:lnTo>
                <a:lnTo>
                  <a:pt x="6250989" y="839"/>
                </a:lnTo>
                <a:lnTo>
                  <a:pt x="6180904" y="328"/>
                </a:lnTo>
                <a:lnTo>
                  <a:pt x="6108938" y="984"/>
                </a:lnTo>
                <a:lnTo>
                  <a:pt x="580141" y="256"/>
                </a:lnTo>
                <a:lnTo>
                  <a:pt x="378662" y="0"/>
                </a:lnTo>
                <a:close/>
              </a:path>
            </a:pathLst>
          </a:custGeom>
          <a:solidFill>
            <a:srgbClr val="EFE0F7"/>
          </a:solidFill>
        </p:spPr>
        <p:txBody>
          <a:bodyPr wrap="square" lIns="0" tIns="0" rIns="0" bIns="0" rtlCol="0"/>
          <a:lstStyle/>
          <a:p>
            <a:endParaRPr/>
          </a:p>
        </p:txBody>
      </p:sp>
      <p:sp>
        <p:nvSpPr>
          <p:cNvPr id="33" name="object 33"/>
          <p:cNvSpPr/>
          <p:nvPr/>
        </p:nvSpPr>
        <p:spPr>
          <a:xfrm>
            <a:off x="6169774" y="3895168"/>
            <a:ext cx="4293235" cy="3422015"/>
          </a:xfrm>
          <a:custGeom>
            <a:avLst/>
            <a:gdLst/>
            <a:ahLst/>
            <a:cxnLst/>
            <a:rect l="l" t="t" r="r" b="b"/>
            <a:pathLst>
              <a:path w="4293234" h="3422015">
                <a:moveTo>
                  <a:pt x="1177027" y="0"/>
                </a:moveTo>
                <a:lnTo>
                  <a:pt x="979859" y="747"/>
                </a:lnTo>
                <a:lnTo>
                  <a:pt x="841844" y="2031"/>
                </a:lnTo>
                <a:lnTo>
                  <a:pt x="713291" y="3998"/>
                </a:lnTo>
                <a:lnTo>
                  <a:pt x="633294" y="5717"/>
                </a:lnTo>
                <a:lnTo>
                  <a:pt x="558175" y="7781"/>
                </a:lnTo>
                <a:lnTo>
                  <a:pt x="488204" y="10208"/>
                </a:lnTo>
                <a:lnTo>
                  <a:pt x="423648" y="13014"/>
                </a:lnTo>
                <a:lnTo>
                  <a:pt x="364778" y="16215"/>
                </a:lnTo>
                <a:lnTo>
                  <a:pt x="311862" y="19830"/>
                </a:lnTo>
                <a:lnTo>
                  <a:pt x="265170" y="23873"/>
                </a:lnTo>
                <a:lnTo>
                  <a:pt x="188027" y="37220"/>
                </a:lnTo>
                <a:lnTo>
                  <a:pt x="140970" y="55002"/>
                </a:lnTo>
                <a:lnTo>
                  <a:pt x="102287" y="78553"/>
                </a:lnTo>
                <a:lnTo>
                  <a:pt x="71191" y="107020"/>
                </a:lnTo>
                <a:lnTo>
                  <a:pt x="46899" y="139549"/>
                </a:lnTo>
                <a:lnTo>
                  <a:pt x="28624" y="175286"/>
                </a:lnTo>
                <a:lnTo>
                  <a:pt x="15582" y="213378"/>
                </a:lnTo>
                <a:lnTo>
                  <a:pt x="6987" y="252972"/>
                </a:lnTo>
                <a:lnTo>
                  <a:pt x="2055" y="293213"/>
                </a:lnTo>
                <a:lnTo>
                  <a:pt x="0" y="333248"/>
                </a:lnTo>
                <a:lnTo>
                  <a:pt x="36" y="372223"/>
                </a:lnTo>
                <a:lnTo>
                  <a:pt x="1380" y="409285"/>
                </a:lnTo>
                <a:lnTo>
                  <a:pt x="638" y="2808223"/>
                </a:lnTo>
                <a:lnTo>
                  <a:pt x="380" y="3135690"/>
                </a:lnTo>
                <a:lnTo>
                  <a:pt x="29" y="3235042"/>
                </a:lnTo>
                <a:lnTo>
                  <a:pt x="5460" y="3305831"/>
                </a:lnTo>
                <a:lnTo>
                  <a:pt x="20271" y="3357224"/>
                </a:lnTo>
                <a:lnTo>
                  <a:pt x="40770" y="3391276"/>
                </a:lnTo>
                <a:lnTo>
                  <a:pt x="63263" y="3410040"/>
                </a:lnTo>
                <a:lnTo>
                  <a:pt x="84058" y="3415571"/>
                </a:lnTo>
                <a:lnTo>
                  <a:pt x="271469" y="3411984"/>
                </a:lnTo>
                <a:lnTo>
                  <a:pt x="463740" y="3409113"/>
                </a:lnTo>
                <a:lnTo>
                  <a:pt x="659940" y="3406904"/>
                </a:lnTo>
                <a:lnTo>
                  <a:pt x="926036" y="3404901"/>
                </a:lnTo>
                <a:lnTo>
                  <a:pt x="1195245" y="3403860"/>
                </a:lnTo>
                <a:lnTo>
                  <a:pt x="1532766" y="3403725"/>
                </a:lnTo>
                <a:lnTo>
                  <a:pt x="1933570" y="3404955"/>
                </a:lnTo>
                <a:lnTo>
                  <a:pt x="2571994" y="3409297"/>
                </a:lnTo>
                <a:lnTo>
                  <a:pt x="3799697" y="3421161"/>
                </a:lnTo>
                <a:lnTo>
                  <a:pt x="3972128" y="3421771"/>
                </a:lnTo>
                <a:lnTo>
                  <a:pt x="4052738" y="3421246"/>
                </a:lnTo>
                <a:lnTo>
                  <a:pt x="4103291" y="3419833"/>
                </a:lnTo>
                <a:lnTo>
                  <a:pt x="4153840" y="3411163"/>
                </a:lnTo>
                <a:lnTo>
                  <a:pt x="4190633" y="3392335"/>
                </a:lnTo>
                <a:lnTo>
                  <a:pt x="4224574" y="3353722"/>
                </a:lnTo>
                <a:lnTo>
                  <a:pt x="4253251" y="3286779"/>
                </a:lnTo>
                <a:lnTo>
                  <a:pt x="4263937" y="3244493"/>
                </a:lnTo>
                <a:lnTo>
                  <a:pt x="4272231" y="3197899"/>
                </a:lnTo>
                <a:lnTo>
                  <a:pt x="4278447" y="3147806"/>
                </a:lnTo>
                <a:lnTo>
                  <a:pt x="4282899" y="3095022"/>
                </a:lnTo>
                <a:lnTo>
                  <a:pt x="4285902" y="3040355"/>
                </a:lnTo>
                <a:lnTo>
                  <a:pt x="4287771" y="2984615"/>
                </a:lnTo>
                <a:lnTo>
                  <a:pt x="4288821" y="2928610"/>
                </a:lnTo>
                <a:lnTo>
                  <a:pt x="4292174" y="2363759"/>
                </a:lnTo>
                <a:lnTo>
                  <a:pt x="4293201" y="1752410"/>
                </a:lnTo>
                <a:lnTo>
                  <a:pt x="4291670" y="1141074"/>
                </a:lnTo>
                <a:lnTo>
                  <a:pt x="4287586" y="529855"/>
                </a:lnTo>
                <a:lnTo>
                  <a:pt x="4284025" y="173408"/>
                </a:lnTo>
                <a:lnTo>
                  <a:pt x="4280001" y="118524"/>
                </a:lnTo>
                <a:lnTo>
                  <a:pt x="4270152" y="73684"/>
                </a:lnTo>
                <a:lnTo>
                  <a:pt x="4238382" y="31014"/>
                </a:lnTo>
                <a:lnTo>
                  <a:pt x="3945453" y="29024"/>
                </a:lnTo>
                <a:lnTo>
                  <a:pt x="2074703" y="5461"/>
                </a:lnTo>
                <a:lnTo>
                  <a:pt x="1665102" y="1694"/>
                </a:lnTo>
                <a:lnTo>
                  <a:pt x="1387249" y="231"/>
                </a:lnTo>
                <a:lnTo>
                  <a:pt x="1177027" y="0"/>
                </a:lnTo>
                <a:close/>
              </a:path>
            </a:pathLst>
          </a:custGeom>
          <a:solidFill>
            <a:srgbClr val="EFE0F7"/>
          </a:solidFill>
        </p:spPr>
        <p:txBody>
          <a:bodyPr wrap="square" lIns="0" tIns="0" rIns="0" bIns="0" rtlCol="0"/>
          <a:lstStyle/>
          <a:p>
            <a:endParaRPr/>
          </a:p>
        </p:txBody>
      </p:sp>
      <p:sp>
        <p:nvSpPr>
          <p:cNvPr id="34" name="object 34"/>
          <p:cNvSpPr/>
          <p:nvPr/>
        </p:nvSpPr>
        <p:spPr>
          <a:xfrm>
            <a:off x="13423487" y="6383728"/>
            <a:ext cx="5462270" cy="4074795"/>
          </a:xfrm>
          <a:custGeom>
            <a:avLst/>
            <a:gdLst/>
            <a:ahLst/>
            <a:cxnLst/>
            <a:rect l="l" t="t" r="r" b="b"/>
            <a:pathLst>
              <a:path w="5462269" h="4074795">
                <a:moveTo>
                  <a:pt x="3997336" y="0"/>
                </a:moveTo>
                <a:lnTo>
                  <a:pt x="3735270" y="128"/>
                </a:lnTo>
                <a:lnTo>
                  <a:pt x="3402679" y="1592"/>
                </a:lnTo>
                <a:lnTo>
                  <a:pt x="2876242" y="5915"/>
                </a:lnTo>
                <a:lnTo>
                  <a:pt x="463380" y="34344"/>
                </a:lnTo>
                <a:lnTo>
                  <a:pt x="69731" y="36894"/>
                </a:lnTo>
                <a:lnTo>
                  <a:pt x="29323" y="87706"/>
                </a:lnTo>
                <a:lnTo>
                  <a:pt x="16795" y="141100"/>
                </a:lnTo>
                <a:lnTo>
                  <a:pt x="11681" y="206449"/>
                </a:lnTo>
                <a:lnTo>
                  <a:pt x="6826" y="665553"/>
                </a:lnTo>
                <a:lnTo>
                  <a:pt x="1846" y="1379909"/>
                </a:lnTo>
                <a:lnTo>
                  <a:pt x="0" y="2094395"/>
                </a:lnTo>
                <a:lnTo>
                  <a:pt x="1287" y="2808894"/>
                </a:lnTo>
                <a:lnTo>
                  <a:pt x="5402" y="3473995"/>
                </a:lnTo>
                <a:lnTo>
                  <a:pt x="6277" y="3527285"/>
                </a:lnTo>
                <a:lnTo>
                  <a:pt x="7717" y="3580619"/>
                </a:lnTo>
                <a:lnTo>
                  <a:pt x="9926" y="3633505"/>
                </a:lnTo>
                <a:lnTo>
                  <a:pt x="13109" y="3685448"/>
                </a:lnTo>
                <a:lnTo>
                  <a:pt x="17472" y="3735956"/>
                </a:lnTo>
                <a:lnTo>
                  <a:pt x="23219" y="3784536"/>
                </a:lnTo>
                <a:lnTo>
                  <a:pt x="30557" y="3830696"/>
                </a:lnTo>
                <a:lnTo>
                  <a:pt x="39689" y="3873942"/>
                </a:lnTo>
                <a:lnTo>
                  <a:pt x="50821" y="3913781"/>
                </a:lnTo>
                <a:lnTo>
                  <a:pt x="79373" y="3980583"/>
                </a:lnTo>
                <a:lnTo>
                  <a:pt x="112605" y="4024485"/>
                </a:lnTo>
                <a:lnTo>
                  <a:pt x="148945" y="4050703"/>
                </a:lnTo>
                <a:lnTo>
                  <a:pt x="186824" y="4064449"/>
                </a:lnTo>
                <a:lnTo>
                  <a:pt x="224669" y="4070939"/>
                </a:lnTo>
                <a:lnTo>
                  <a:pt x="295243" y="4073748"/>
                </a:lnTo>
                <a:lnTo>
                  <a:pt x="390360" y="4074497"/>
                </a:lnTo>
                <a:lnTo>
                  <a:pt x="580518" y="4074075"/>
                </a:lnTo>
                <a:lnTo>
                  <a:pt x="2728237" y="4055905"/>
                </a:lnTo>
                <a:lnTo>
                  <a:pt x="3386424" y="4053247"/>
                </a:lnTo>
                <a:lnTo>
                  <a:pt x="3856142" y="4053054"/>
                </a:lnTo>
                <a:lnTo>
                  <a:pt x="4258358" y="4054311"/>
                </a:lnTo>
                <a:lnTo>
                  <a:pt x="4589786" y="4056542"/>
                </a:lnTo>
                <a:lnTo>
                  <a:pt x="4850580" y="4059201"/>
                </a:lnTo>
                <a:lnTo>
                  <a:pt x="5106049" y="4062713"/>
                </a:lnTo>
                <a:lnTo>
                  <a:pt x="5354848" y="4067148"/>
                </a:lnTo>
                <a:lnTo>
                  <a:pt x="5376613" y="4062687"/>
                </a:lnTo>
                <a:lnTo>
                  <a:pt x="5423559" y="4020369"/>
                </a:lnTo>
                <a:lnTo>
                  <a:pt x="5443304" y="3979683"/>
                </a:lnTo>
                <a:lnTo>
                  <a:pt x="5456938" y="3924092"/>
                </a:lnTo>
                <a:lnTo>
                  <a:pt x="5461745" y="3852181"/>
                </a:lnTo>
                <a:lnTo>
                  <a:pt x="5461294" y="3733868"/>
                </a:lnTo>
                <a:lnTo>
                  <a:pt x="5460965" y="3343925"/>
                </a:lnTo>
                <a:lnTo>
                  <a:pt x="5460028" y="487330"/>
                </a:lnTo>
                <a:lnTo>
                  <a:pt x="5461571" y="449665"/>
                </a:lnTo>
                <a:lnTo>
                  <a:pt x="5461997" y="410218"/>
                </a:lnTo>
                <a:lnTo>
                  <a:pt x="5460678" y="369632"/>
                </a:lnTo>
                <a:lnTo>
                  <a:pt x="5456984" y="328545"/>
                </a:lnTo>
                <a:lnTo>
                  <a:pt x="5450287" y="287597"/>
                </a:lnTo>
                <a:lnTo>
                  <a:pt x="5439957" y="247430"/>
                </a:lnTo>
                <a:lnTo>
                  <a:pt x="5425366" y="208683"/>
                </a:lnTo>
                <a:lnTo>
                  <a:pt x="5405883" y="171996"/>
                </a:lnTo>
                <a:lnTo>
                  <a:pt x="5380882" y="138010"/>
                </a:lnTo>
                <a:lnTo>
                  <a:pt x="5349731" y="107364"/>
                </a:lnTo>
                <a:lnTo>
                  <a:pt x="5311803" y="80699"/>
                </a:lnTo>
                <a:lnTo>
                  <a:pt x="5266469" y="58654"/>
                </a:lnTo>
                <a:lnTo>
                  <a:pt x="5213099" y="41871"/>
                </a:lnTo>
                <a:lnTo>
                  <a:pt x="5151064" y="30988"/>
                </a:lnTo>
                <a:lnTo>
                  <a:pt x="5084619" y="25028"/>
                </a:lnTo>
                <a:lnTo>
                  <a:pt x="5034026" y="21461"/>
                </a:lnTo>
                <a:lnTo>
                  <a:pt x="4978593" y="18206"/>
                </a:lnTo>
                <a:lnTo>
                  <a:pt x="4918490" y="15255"/>
                </a:lnTo>
                <a:lnTo>
                  <a:pt x="4853884" y="12598"/>
                </a:lnTo>
                <a:lnTo>
                  <a:pt x="4748902" y="9141"/>
                </a:lnTo>
                <a:lnTo>
                  <a:pt x="4634740" y="6288"/>
                </a:lnTo>
                <a:lnTo>
                  <a:pt x="4511967" y="4008"/>
                </a:lnTo>
                <a:lnTo>
                  <a:pt x="4381153" y="2265"/>
                </a:lnTo>
                <a:lnTo>
                  <a:pt x="4195211" y="723"/>
                </a:lnTo>
                <a:lnTo>
                  <a:pt x="3997336" y="0"/>
                </a:lnTo>
                <a:close/>
              </a:path>
            </a:pathLst>
          </a:custGeom>
          <a:solidFill>
            <a:srgbClr val="EFE0F7"/>
          </a:solidFill>
        </p:spPr>
        <p:txBody>
          <a:bodyPr wrap="square" lIns="0" tIns="0" rIns="0" bIns="0" rtlCol="0"/>
          <a:lstStyle/>
          <a:p>
            <a:endParaRPr/>
          </a:p>
        </p:txBody>
      </p:sp>
      <p:sp>
        <p:nvSpPr>
          <p:cNvPr id="35" name="object 35"/>
          <p:cNvSpPr txBox="1"/>
          <p:nvPr/>
        </p:nvSpPr>
        <p:spPr>
          <a:xfrm>
            <a:off x="1899658" y="4223851"/>
            <a:ext cx="3244850" cy="2984407"/>
          </a:xfrm>
          <a:prstGeom prst="rect">
            <a:avLst/>
          </a:prstGeom>
        </p:spPr>
        <p:txBody>
          <a:bodyPr vert="horz" wrap="square" lIns="0" tIns="12065" rIns="0" bIns="0" rtlCol="0">
            <a:spAutoFit/>
          </a:bodyPr>
          <a:lstStyle/>
          <a:p>
            <a:pPr marL="46990" marR="62230" indent="118745" algn="ctr">
              <a:lnSpc>
                <a:spcPct val="112400"/>
              </a:lnSpc>
              <a:spcBef>
                <a:spcPts val="95"/>
              </a:spcBef>
            </a:pPr>
            <a:r>
              <a:rPr lang="en-US" sz="2900" b="1" u="sng" spc="-150" dirty="0">
                <a:solidFill>
                  <a:srgbClr val="231F20"/>
                </a:solidFill>
                <a:uFill>
                  <a:solidFill>
                    <a:srgbClr val="231F20"/>
                  </a:solidFill>
                </a:uFill>
                <a:latin typeface="Calibri"/>
                <a:cs typeface="Calibri"/>
              </a:rPr>
              <a:t>DO NOT CLICK </a:t>
            </a:r>
            <a:r>
              <a:rPr lang="en-US" sz="2900" b="1" spc="-150" dirty="0">
                <a:solidFill>
                  <a:srgbClr val="231F20"/>
                </a:solidFill>
                <a:uFill>
                  <a:solidFill>
                    <a:srgbClr val="231F20"/>
                  </a:solidFill>
                </a:uFill>
                <a:latin typeface="Calibri"/>
                <a:cs typeface="Calibri"/>
              </a:rPr>
              <a:t>ON</a:t>
            </a:r>
            <a:r>
              <a:rPr lang="en-US" sz="2900" b="1" u="sng" spc="-150" dirty="0">
                <a:solidFill>
                  <a:srgbClr val="231F20"/>
                </a:solidFill>
                <a:uFill>
                  <a:solidFill>
                    <a:srgbClr val="231F20"/>
                  </a:solidFill>
                </a:uFill>
                <a:latin typeface="Calibri"/>
                <a:cs typeface="Calibri"/>
              </a:rPr>
              <a:t> </a:t>
            </a:r>
            <a:r>
              <a:rPr lang="en-US" sz="2900" b="1" spc="-150" dirty="0">
                <a:solidFill>
                  <a:srgbClr val="231F20"/>
                </a:solidFill>
                <a:uFill>
                  <a:solidFill>
                    <a:srgbClr val="231F20"/>
                  </a:solidFill>
                </a:uFill>
                <a:latin typeface="Calibri"/>
                <a:cs typeface="Calibri"/>
              </a:rPr>
              <a:t>URGENT MESSAGES THAT APPEAR WHILE YOU ARE ONLINE AND DO NOT DIAL THE NUMBER PROVIDED</a:t>
            </a:r>
          </a:p>
        </p:txBody>
      </p:sp>
      <p:sp>
        <p:nvSpPr>
          <p:cNvPr id="36" name="object 36"/>
          <p:cNvSpPr txBox="1"/>
          <p:nvPr/>
        </p:nvSpPr>
        <p:spPr>
          <a:xfrm>
            <a:off x="6700535" y="7889205"/>
            <a:ext cx="5806440" cy="1484958"/>
          </a:xfrm>
          <a:prstGeom prst="rect">
            <a:avLst/>
          </a:prstGeom>
        </p:spPr>
        <p:txBody>
          <a:bodyPr vert="horz" wrap="square" lIns="0" tIns="12065" rIns="0" bIns="0" rtlCol="0">
            <a:spAutoFit/>
          </a:bodyPr>
          <a:lstStyle/>
          <a:p>
            <a:pPr marL="12700" marR="5080" algn="ctr">
              <a:lnSpc>
                <a:spcPct val="112400"/>
              </a:lnSpc>
              <a:spcBef>
                <a:spcPts val="95"/>
              </a:spcBef>
            </a:pPr>
            <a:r>
              <a:rPr lang="en-US" sz="2900" b="1" u="sng" spc="-150" dirty="0">
                <a:solidFill>
                  <a:srgbClr val="231F20"/>
                </a:solidFill>
                <a:uFill>
                  <a:solidFill>
                    <a:srgbClr val="231F20"/>
                  </a:solidFill>
                </a:uFill>
                <a:latin typeface="Calibri"/>
                <a:cs typeface="Calibri"/>
              </a:rPr>
              <a:t>NEVER DOWNLOAD AN APPLICATION </a:t>
            </a:r>
            <a:r>
              <a:rPr lang="en-US" sz="2900" b="1" spc="-150" dirty="0">
                <a:solidFill>
                  <a:srgbClr val="231F20"/>
                </a:solidFill>
                <a:uFill>
                  <a:solidFill>
                    <a:srgbClr val="231F20"/>
                  </a:solidFill>
                </a:uFill>
                <a:latin typeface="Calibri"/>
                <a:cs typeface="Calibri"/>
              </a:rPr>
              <a:t>AT THE REQUEST OF SOMEONE YOU DON'T KNOW</a:t>
            </a:r>
            <a:endParaRPr lang="fr-FR" sz="2900" b="1" spc="-150" dirty="0">
              <a:latin typeface="Calibri"/>
              <a:cs typeface="Calibri"/>
            </a:endParaRPr>
          </a:p>
        </p:txBody>
      </p:sp>
      <p:sp>
        <p:nvSpPr>
          <p:cNvPr id="39" name="object 39"/>
          <p:cNvSpPr txBox="1"/>
          <p:nvPr/>
        </p:nvSpPr>
        <p:spPr>
          <a:xfrm>
            <a:off x="13928061" y="6620709"/>
            <a:ext cx="4458970" cy="2984407"/>
          </a:xfrm>
          <a:prstGeom prst="rect">
            <a:avLst/>
          </a:prstGeom>
        </p:spPr>
        <p:txBody>
          <a:bodyPr vert="horz" wrap="square" lIns="0" tIns="12065" rIns="0" bIns="0" rtlCol="0">
            <a:spAutoFit/>
          </a:bodyPr>
          <a:lstStyle/>
          <a:p>
            <a:pPr marL="848360" marR="114935" indent="-704215" algn="l">
              <a:lnSpc>
                <a:spcPct val="112400"/>
              </a:lnSpc>
              <a:spcBef>
                <a:spcPts val="95"/>
              </a:spcBef>
            </a:pPr>
            <a:r>
              <a:rPr lang="fr-FR" sz="2900" b="1" spc="-150" dirty="0">
                <a:solidFill>
                  <a:srgbClr val="231F20"/>
                </a:solidFill>
                <a:latin typeface="Calibri"/>
                <a:cs typeface="Calibri"/>
              </a:rPr>
              <a:t>          </a:t>
            </a:r>
            <a:r>
              <a:rPr lang="en-US" sz="2900" b="1" spc="-150" dirty="0">
                <a:solidFill>
                  <a:srgbClr val="231F20"/>
                </a:solidFill>
                <a:latin typeface="Calibri"/>
                <a:cs typeface="Calibri"/>
              </a:rPr>
              <a:t>IF YOU COME ACROSS A SCAM, TELL A FRIEND, COLLEAGUE OR FAMILY MEMBER TO MAKE THEM AWARE OF THIS ABOUT THIS THREAT</a:t>
            </a:r>
            <a:endParaRPr lang="fr-FR" sz="2900" b="1" spc="-150" dirty="0">
              <a:latin typeface="Calibri"/>
              <a:cs typeface="Calibri"/>
            </a:endParaRPr>
          </a:p>
        </p:txBody>
      </p:sp>
      <p:sp>
        <p:nvSpPr>
          <p:cNvPr id="40" name="object 40"/>
          <p:cNvSpPr txBox="1"/>
          <p:nvPr/>
        </p:nvSpPr>
        <p:spPr>
          <a:xfrm>
            <a:off x="6574003" y="4277175"/>
            <a:ext cx="3533140" cy="2362826"/>
          </a:xfrm>
          <a:prstGeom prst="rect">
            <a:avLst/>
          </a:prstGeom>
        </p:spPr>
        <p:txBody>
          <a:bodyPr vert="horz" wrap="square" lIns="0" tIns="66675" rIns="0" bIns="0" rtlCol="0">
            <a:spAutoFit/>
          </a:bodyPr>
          <a:lstStyle/>
          <a:p>
            <a:pPr algn="ctr">
              <a:lnSpc>
                <a:spcPct val="100000"/>
              </a:lnSpc>
              <a:spcBef>
                <a:spcPts val="525"/>
              </a:spcBef>
            </a:pPr>
            <a:r>
              <a:rPr lang="en-US" sz="2900" b="1" u="sng" spc="-150" dirty="0">
                <a:latin typeface="Calibri"/>
                <a:cs typeface="Calibri"/>
              </a:rPr>
              <a:t>HANG UP </a:t>
            </a:r>
            <a:r>
              <a:rPr lang="en-US" sz="2900" b="1" spc="-150" dirty="0">
                <a:latin typeface="Calibri"/>
                <a:cs typeface="Calibri"/>
              </a:rPr>
              <a:t>IF YOU ARE ASKED TO DO SOMETHING ON YOUR COMPUTER</a:t>
            </a:r>
          </a:p>
          <a:p>
            <a:pPr algn="ctr">
              <a:lnSpc>
                <a:spcPct val="100000"/>
              </a:lnSpc>
              <a:spcBef>
                <a:spcPts val="525"/>
              </a:spcBef>
            </a:pPr>
            <a:endParaRPr lang="fr-FR" sz="2900" b="1" spc="-150" dirty="0">
              <a:latin typeface="Calibri"/>
              <a:cs typeface="Calibri"/>
            </a:endParaRPr>
          </a:p>
        </p:txBody>
      </p:sp>
      <p:sp>
        <p:nvSpPr>
          <p:cNvPr id="53" name="object 76">
            <a:extLst>
              <a:ext uri="{FF2B5EF4-FFF2-40B4-BE49-F238E27FC236}">
                <a16:creationId xmlns:a16="http://schemas.microsoft.com/office/drawing/2014/main" id="{38E94CDE-6262-2D6C-4533-9CB72B7555CD}"/>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a:p>
        </p:txBody>
      </p:sp>
      <p:grpSp>
        <p:nvGrpSpPr>
          <p:cNvPr id="55" name="object 78">
            <a:extLst>
              <a:ext uri="{FF2B5EF4-FFF2-40B4-BE49-F238E27FC236}">
                <a16:creationId xmlns:a16="http://schemas.microsoft.com/office/drawing/2014/main" id="{0166AF3E-E6EB-86FB-71F8-45F223F6D16F}"/>
              </a:ext>
            </a:extLst>
          </p:cNvPr>
          <p:cNvGrpSpPr/>
          <p:nvPr/>
        </p:nvGrpSpPr>
        <p:grpSpPr>
          <a:xfrm>
            <a:off x="710098" y="611769"/>
            <a:ext cx="18580100" cy="436880"/>
            <a:chOff x="710098" y="611769"/>
            <a:chExt cx="18580100" cy="436880"/>
          </a:xfrm>
        </p:grpSpPr>
        <p:sp>
          <p:nvSpPr>
            <p:cNvPr id="56" name="object 79">
              <a:extLst>
                <a:ext uri="{FF2B5EF4-FFF2-40B4-BE49-F238E27FC236}">
                  <a16:creationId xmlns:a16="http://schemas.microsoft.com/office/drawing/2014/main" id="{2224032A-15A2-79CB-D8CD-8A7CA6B93872}"/>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a:p>
          </p:txBody>
        </p:sp>
        <p:pic>
          <p:nvPicPr>
            <p:cNvPr id="57" name="object 80">
              <a:extLst>
                <a:ext uri="{FF2B5EF4-FFF2-40B4-BE49-F238E27FC236}">
                  <a16:creationId xmlns:a16="http://schemas.microsoft.com/office/drawing/2014/main" id="{042D7945-2845-C2EA-90FA-7ACB5709F6A0}"/>
                </a:ext>
              </a:extLst>
            </p:cNvPr>
            <p:cNvPicPr/>
            <p:nvPr/>
          </p:nvPicPr>
          <p:blipFill>
            <a:blip r:embed="rId7" cstate="print"/>
            <a:stretch>
              <a:fillRect/>
            </a:stretch>
          </p:blipFill>
          <p:spPr>
            <a:xfrm>
              <a:off x="10224505" y="804499"/>
              <a:ext cx="101839" cy="104719"/>
            </a:xfrm>
            <a:prstGeom prst="rect">
              <a:avLst/>
            </a:prstGeom>
          </p:spPr>
        </p:pic>
        <p:sp>
          <p:nvSpPr>
            <p:cNvPr id="58" name="object 81">
              <a:extLst>
                <a:ext uri="{FF2B5EF4-FFF2-40B4-BE49-F238E27FC236}">
                  <a16:creationId xmlns:a16="http://schemas.microsoft.com/office/drawing/2014/main" id="{1690F091-F78F-F8F9-781C-6584020B3C48}"/>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9" name="object 82">
              <a:extLst>
                <a:ext uri="{FF2B5EF4-FFF2-40B4-BE49-F238E27FC236}">
                  <a16:creationId xmlns:a16="http://schemas.microsoft.com/office/drawing/2014/main" id="{C562436F-65A2-A4C7-B191-AE8F9564F0A7}"/>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a:p>
          </p:txBody>
        </p:sp>
        <p:sp>
          <p:nvSpPr>
            <p:cNvPr id="60" name="object 83">
              <a:extLst>
                <a:ext uri="{FF2B5EF4-FFF2-40B4-BE49-F238E27FC236}">
                  <a16:creationId xmlns:a16="http://schemas.microsoft.com/office/drawing/2014/main" id="{42296E21-D5A7-FFE8-516E-E109678B2D5A}"/>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1" name="object 84">
              <a:extLst>
                <a:ext uri="{FF2B5EF4-FFF2-40B4-BE49-F238E27FC236}">
                  <a16:creationId xmlns:a16="http://schemas.microsoft.com/office/drawing/2014/main" id="{3D906D35-4435-4FD7-FF9B-8EEC2E2B457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2" name="object 85">
              <a:extLst>
                <a:ext uri="{FF2B5EF4-FFF2-40B4-BE49-F238E27FC236}">
                  <a16:creationId xmlns:a16="http://schemas.microsoft.com/office/drawing/2014/main" id="{9C63BC36-19FD-88C1-2432-9FEC0FBA21F5}"/>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3" name="object 86">
              <a:extLst>
                <a:ext uri="{FF2B5EF4-FFF2-40B4-BE49-F238E27FC236}">
                  <a16:creationId xmlns:a16="http://schemas.microsoft.com/office/drawing/2014/main" id="{3FE62FAF-ED1A-21AC-31D1-E90EF3C28B66}"/>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4" name="object 87">
              <a:extLst>
                <a:ext uri="{FF2B5EF4-FFF2-40B4-BE49-F238E27FC236}">
                  <a16:creationId xmlns:a16="http://schemas.microsoft.com/office/drawing/2014/main" id="{68FE193B-9034-B2D3-94B3-706A387300CA}"/>
                </a:ext>
              </a:extLst>
            </p:cNvPr>
            <p:cNvPicPr/>
            <p:nvPr/>
          </p:nvPicPr>
          <p:blipFill>
            <a:blip r:embed="rId8" cstate="print"/>
            <a:stretch>
              <a:fillRect/>
            </a:stretch>
          </p:blipFill>
          <p:spPr>
            <a:xfrm>
              <a:off x="900786" y="665402"/>
              <a:ext cx="90720" cy="160403"/>
            </a:xfrm>
            <a:prstGeom prst="rect">
              <a:avLst/>
            </a:prstGeom>
          </p:spPr>
        </p:pic>
      </p:grpSp>
      <p:sp>
        <p:nvSpPr>
          <p:cNvPr id="66" name="object 37">
            <a:extLst>
              <a:ext uri="{FF2B5EF4-FFF2-40B4-BE49-F238E27FC236}">
                <a16:creationId xmlns:a16="http://schemas.microsoft.com/office/drawing/2014/main" id="{B368318B-D1E0-C5CA-8E6B-7029368CEAAC}"/>
              </a:ext>
            </a:extLst>
          </p:cNvPr>
          <p:cNvSpPr txBox="1"/>
          <p:nvPr/>
        </p:nvSpPr>
        <p:spPr>
          <a:xfrm>
            <a:off x="11277893" y="2934737"/>
            <a:ext cx="3524250" cy="959878"/>
          </a:xfrm>
          <a:prstGeom prst="rect">
            <a:avLst/>
          </a:prstGeom>
        </p:spPr>
        <p:txBody>
          <a:bodyPr vert="horz" wrap="square" lIns="0" tIns="66675" rIns="0" bIns="0" rtlCol="0">
            <a:spAutoFit/>
          </a:bodyPr>
          <a:lstStyle/>
          <a:p>
            <a:pPr algn="ctr">
              <a:lnSpc>
                <a:spcPct val="100000"/>
              </a:lnSpc>
              <a:spcBef>
                <a:spcPts val="525"/>
              </a:spcBef>
            </a:pPr>
            <a:r>
              <a:rPr lang="fr-FR" sz="2900" b="1" u="sng" spc="-150" dirty="0">
                <a:solidFill>
                  <a:schemeClr val="tx1"/>
                </a:solidFill>
                <a:uFill>
                  <a:solidFill>
                    <a:srgbClr val="231F20"/>
                  </a:solidFill>
                </a:uFill>
                <a:latin typeface="Calibri"/>
                <a:cs typeface="Calibri"/>
              </a:rPr>
              <a:t>REPORT SCAMS TO THE POLICE</a:t>
            </a:r>
            <a:endParaRPr lang="fr-FR" sz="2900" b="1" spc="-150" dirty="0">
              <a:solidFill>
                <a:schemeClr val="tx1"/>
              </a:solidFill>
              <a:highlight>
                <a:srgbClr val="FFFF00"/>
              </a:highlight>
              <a:latin typeface="Calibri"/>
              <a:cs typeface="Calibri"/>
            </a:endParaRPr>
          </a:p>
        </p:txBody>
      </p:sp>
      <p:sp>
        <p:nvSpPr>
          <p:cNvPr id="52" name="object 77">
            <a:extLst>
              <a:ext uri="{FF2B5EF4-FFF2-40B4-BE49-F238E27FC236}">
                <a16:creationId xmlns:a16="http://schemas.microsoft.com/office/drawing/2014/main" id="{CB4149CF-2829-4942-B9D3-CFC719F63A4F}"/>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1</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724290"/>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45"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5"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6"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7"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3"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2"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a:p>
          </p:txBody>
        </p:sp>
        <p:sp>
          <p:nvSpPr>
            <p:cNvPr id="4" name="object 4"/>
            <p:cNvSpPr/>
            <p:nvPr/>
          </p:nvSpPr>
          <p:spPr>
            <a:xfrm>
              <a:off x="10890251" y="7196455"/>
              <a:ext cx="3810000" cy="1049020"/>
            </a:xfrm>
            <a:custGeom>
              <a:avLst/>
              <a:gdLst/>
              <a:ahLst/>
              <a:cxnLst/>
              <a:rect l="l" t="t" r="r" b="b"/>
              <a:pathLst>
                <a:path w="3639184" h="1049020">
                  <a:moveTo>
                    <a:pt x="2531401" y="0"/>
                  </a:moveTo>
                  <a:lnTo>
                    <a:pt x="2287086" y="462"/>
                  </a:lnTo>
                  <a:lnTo>
                    <a:pt x="2044194" y="1844"/>
                  </a:lnTo>
                  <a:lnTo>
                    <a:pt x="1745753" y="4673"/>
                  </a:lnTo>
                  <a:lnTo>
                    <a:pt x="1400579" y="9364"/>
                  </a:lnTo>
                  <a:lnTo>
                    <a:pt x="1024620" y="16092"/>
                  </a:lnTo>
                  <a:lnTo>
                    <a:pt x="600745" y="25698"/>
                  </a:lnTo>
                  <a:lnTo>
                    <a:pt x="235064" y="36031"/>
                  </a:lnTo>
                  <a:lnTo>
                    <a:pt x="61809" y="42046"/>
                  </a:lnTo>
                  <a:lnTo>
                    <a:pt x="14099" y="67936"/>
                  </a:lnTo>
                  <a:lnTo>
                    <a:pt x="0" y="124462"/>
                  </a:lnTo>
                  <a:lnTo>
                    <a:pt x="5659" y="168158"/>
                  </a:lnTo>
                  <a:lnTo>
                    <a:pt x="10793" y="213852"/>
                  </a:lnTo>
                  <a:lnTo>
                    <a:pt x="15401" y="261281"/>
                  </a:lnTo>
                  <a:lnTo>
                    <a:pt x="19484" y="310181"/>
                  </a:lnTo>
                  <a:lnTo>
                    <a:pt x="23040" y="360289"/>
                  </a:lnTo>
                  <a:lnTo>
                    <a:pt x="26069" y="411341"/>
                  </a:lnTo>
                  <a:lnTo>
                    <a:pt x="28571" y="463074"/>
                  </a:lnTo>
                  <a:lnTo>
                    <a:pt x="30546" y="515223"/>
                  </a:lnTo>
                  <a:lnTo>
                    <a:pt x="31994" y="567526"/>
                  </a:lnTo>
                  <a:lnTo>
                    <a:pt x="32914" y="619718"/>
                  </a:lnTo>
                  <a:lnTo>
                    <a:pt x="33306" y="671536"/>
                  </a:lnTo>
                  <a:lnTo>
                    <a:pt x="33170" y="722717"/>
                  </a:lnTo>
                  <a:lnTo>
                    <a:pt x="32505" y="772996"/>
                  </a:lnTo>
                  <a:lnTo>
                    <a:pt x="31311" y="822111"/>
                  </a:lnTo>
                  <a:lnTo>
                    <a:pt x="29588" y="869797"/>
                  </a:lnTo>
                  <a:lnTo>
                    <a:pt x="27336" y="915791"/>
                  </a:lnTo>
                  <a:lnTo>
                    <a:pt x="24554" y="959829"/>
                  </a:lnTo>
                  <a:lnTo>
                    <a:pt x="27082" y="980424"/>
                  </a:lnTo>
                  <a:lnTo>
                    <a:pt x="36640" y="997458"/>
                  </a:lnTo>
                  <a:lnTo>
                    <a:pt x="51541" y="1009020"/>
                  </a:lnTo>
                  <a:lnTo>
                    <a:pt x="70102" y="1013199"/>
                  </a:lnTo>
                  <a:lnTo>
                    <a:pt x="202520" y="1012478"/>
                  </a:lnTo>
                  <a:lnTo>
                    <a:pt x="329617" y="1012305"/>
                  </a:lnTo>
                  <a:lnTo>
                    <a:pt x="451736" y="1012632"/>
                  </a:lnTo>
                  <a:lnTo>
                    <a:pt x="569219" y="1013408"/>
                  </a:lnTo>
                  <a:lnTo>
                    <a:pt x="737506" y="1015309"/>
                  </a:lnTo>
                  <a:lnTo>
                    <a:pt x="897294" y="1017947"/>
                  </a:lnTo>
                  <a:lnTo>
                    <a:pt x="1099127" y="1022324"/>
                  </a:lnTo>
                  <a:lnTo>
                    <a:pt x="1786650" y="1041092"/>
                  </a:lnTo>
                  <a:lnTo>
                    <a:pt x="1963992" y="1044938"/>
                  </a:lnTo>
                  <a:lnTo>
                    <a:pt x="2098645" y="1047030"/>
                  </a:lnTo>
                  <a:lnTo>
                    <a:pt x="2189840" y="1047956"/>
                  </a:lnTo>
                  <a:lnTo>
                    <a:pt x="2282577" y="1048450"/>
                  </a:lnTo>
                  <a:lnTo>
                    <a:pt x="2377200" y="1048462"/>
                  </a:lnTo>
                  <a:lnTo>
                    <a:pt x="2474051" y="1047943"/>
                  </a:lnTo>
                  <a:lnTo>
                    <a:pt x="2573474" y="1046846"/>
                  </a:lnTo>
                  <a:lnTo>
                    <a:pt x="2675811" y="1045119"/>
                  </a:lnTo>
                  <a:lnTo>
                    <a:pt x="2781406" y="1042715"/>
                  </a:lnTo>
                  <a:lnTo>
                    <a:pt x="2890602" y="1039584"/>
                  </a:lnTo>
                  <a:lnTo>
                    <a:pt x="3003743" y="1035678"/>
                  </a:lnTo>
                  <a:lnTo>
                    <a:pt x="3121170" y="1030947"/>
                  </a:lnTo>
                  <a:lnTo>
                    <a:pt x="3489349" y="1014142"/>
                  </a:lnTo>
                  <a:lnTo>
                    <a:pt x="3552123" y="1006326"/>
                  </a:lnTo>
                  <a:lnTo>
                    <a:pt x="3605230" y="975117"/>
                  </a:lnTo>
                  <a:lnTo>
                    <a:pt x="3630354" y="918431"/>
                  </a:lnTo>
                  <a:lnTo>
                    <a:pt x="3635836" y="852848"/>
                  </a:lnTo>
                  <a:lnTo>
                    <a:pt x="3637583" y="753086"/>
                  </a:lnTo>
                  <a:lnTo>
                    <a:pt x="3638668" y="653312"/>
                  </a:lnTo>
                  <a:lnTo>
                    <a:pt x="3639092" y="553533"/>
                  </a:lnTo>
                  <a:lnTo>
                    <a:pt x="3638856" y="453753"/>
                  </a:lnTo>
                  <a:lnTo>
                    <a:pt x="3637960" y="353978"/>
                  </a:lnTo>
                  <a:lnTo>
                    <a:pt x="3636403" y="254213"/>
                  </a:lnTo>
                  <a:lnTo>
                    <a:pt x="3634188" y="154464"/>
                  </a:lnTo>
                  <a:lnTo>
                    <a:pt x="3631313" y="54736"/>
                  </a:lnTo>
                  <a:lnTo>
                    <a:pt x="3607393" y="16212"/>
                  </a:lnTo>
                  <a:lnTo>
                    <a:pt x="3481249" y="9832"/>
                  </a:lnTo>
                  <a:lnTo>
                    <a:pt x="3310088" y="6349"/>
                  </a:lnTo>
                  <a:lnTo>
                    <a:pt x="3134750" y="3682"/>
                  </a:lnTo>
                  <a:lnTo>
                    <a:pt x="2956114" y="1776"/>
                  </a:lnTo>
                  <a:lnTo>
                    <a:pt x="2775057" y="581"/>
                  </a:lnTo>
                  <a:lnTo>
                    <a:pt x="2531401" y="0"/>
                  </a:lnTo>
                  <a:close/>
                </a:path>
              </a:pathLst>
            </a:custGeom>
            <a:solidFill>
              <a:srgbClr val="DFC2F1"/>
            </a:solidFill>
          </p:spPr>
          <p:txBody>
            <a:bodyPr wrap="square" lIns="0" tIns="0" rIns="0" bIns="0" rtlCol="0"/>
            <a:lstStyle/>
            <a:p>
              <a:endParaRPr dirty="0"/>
            </a:p>
          </p:txBody>
        </p:sp>
      </p:grpSp>
      <p:sp>
        <p:nvSpPr>
          <p:cNvPr id="5" name="object 5"/>
          <p:cNvSpPr txBox="1"/>
          <p:nvPr/>
        </p:nvSpPr>
        <p:spPr>
          <a:xfrm>
            <a:off x="7502060" y="3141999"/>
            <a:ext cx="9255589" cy="2461571"/>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ACTIVITY 2</a:t>
            </a:r>
            <a:endParaRPr lang="fr-FR" sz="6550" b="1" spc="-150" dirty="0">
              <a:latin typeface="Calibri"/>
              <a:cs typeface="Calibri"/>
            </a:endParaRPr>
          </a:p>
          <a:p>
            <a:pPr marL="12700">
              <a:lnSpc>
                <a:spcPts val="11910"/>
              </a:lnSpc>
            </a:pPr>
            <a:r>
              <a:rPr lang="fr-FR" sz="10450" b="1" spc="-150" dirty="0">
                <a:solidFill>
                  <a:srgbClr val="1D1D1B"/>
                </a:solidFill>
                <a:latin typeface="Calibri"/>
                <a:cs typeface="Calibri"/>
              </a:rPr>
              <a:t>DO NOT LET</a:t>
            </a:r>
            <a:endParaRPr lang="fr-FR" sz="10450" b="1" spc="-150" dirty="0">
              <a:latin typeface="Calibri"/>
              <a:cs typeface="Calibri"/>
            </a:endParaRPr>
          </a:p>
        </p:txBody>
      </p:sp>
      <p:pic>
        <p:nvPicPr>
          <p:cNvPr id="7" name="object 7"/>
          <p:cNvPicPr/>
          <p:nvPr/>
        </p:nvPicPr>
        <p:blipFill>
          <a:blip r:embed="rId2" cstate="print"/>
          <a:stretch>
            <a:fillRect/>
          </a:stretch>
        </p:blipFill>
        <p:spPr>
          <a:xfrm>
            <a:off x="2484700" y="2749019"/>
            <a:ext cx="4431006" cy="5557316"/>
          </a:xfrm>
          <a:prstGeom prst="rect">
            <a:avLst/>
          </a:prstGeom>
        </p:spPr>
      </p:pic>
      <p:sp>
        <p:nvSpPr>
          <p:cNvPr id="12" name="object 6">
            <a:extLst>
              <a:ext uri="{FF2B5EF4-FFF2-40B4-BE49-F238E27FC236}">
                <a16:creationId xmlns:a16="http://schemas.microsoft.com/office/drawing/2014/main" id="{60660BE3-48CB-B922-B1C6-1EED9F1FA8D6}"/>
              </a:ext>
            </a:extLst>
          </p:cNvPr>
          <p:cNvSpPr txBox="1"/>
          <p:nvPr/>
        </p:nvSpPr>
        <p:spPr>
          <a:xfrm>
            <a:off x="7502060" y="5310970"/>
            <a:ext cx="12151189" cy="4616520"/>
          </a:xfrm>
          <a:prstGeom prst="rect">
            <a:avLst/>
          </a:prstGeom>
        </p:spPr>
        <p:txBody>
          <a:bodyPr vert="horz" wrap="square" lIns="0" tIns="274955" rIns="0" bIns="0" rtlCol="0">
            <a:spAutoFit/>
          </a:bodyPr>
          <a:lstStyle/>
          <a:p>
            <a:pPr marL="12700" marR="5080">
              <a:lnSpc>
                <a:spcPts val="10510"/>
              </a:lnSpc>
              <a:spcBef>
                <a:spcPts val="2165"/>
              </a:spcBef>
            </a:pPr>
            <a:r>
              <a:rPr lang="fr-FR" sz="10450" b="1" spc="-150" dirty="0">
                <a:latin typeface="Calibri"/>
                <a:cs typeface="Calibri"/>
              </a:rPr>
              <a:t>CYBERCRIMINALS STEAL FROM YOU</a:t>
            </a:r>
          </a:p>
          <a:p>
            <a:pPr marL="12700" marR="5080">
              <a:lnSpc>
                <a:spcPts val="10510"/>
              </a:lnSpc>
              <a:spcBef>
                <a:spcPts val="2165"/>
              </a:spcBef>
            </a:pPr>
            <a:endParaRPr lang="fr-FR" sz="10450" b="1" spc="-150" dirty="0">
              <a:latin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64056" y="6031692"/>
            <a:ext cx="5867400" cy="1221740"/>
          </a:xfrm>
          <a:custGeom>
            <a:avLst/>
            <a:gdLst/>
            <a:ahLst/>
            <a:cxnLst/>
            <a:rect l="l" t="t" r="r" b="b"/>
            <a:pathLst>
              <a:path w="5867400" h="1221740">
                <a:moveTo>
                  <a:pt x="4068845" y="0"/>
                </a:moveTo>
                <a:lnTo>
                  <a:pt x="3576756" y="889"/>
                </a:lnTo>
                <a:lnTo>
                  <a:pt x="2969530" y="4230"/>
                </a:lnTo>
                <a:lnTo>
                  <a:pt x="2269327" y="10779"/>
                </a:lnTo>
                <a:lnTo>
                  <a:pt x="1420363" y="22248"/>
                </a:lnTo>
                <a:lnTo>
                  <a:pt x="534152" y="38532"/>
                </a:lnTo>
                <a:lnTo>
                  <a:pt x="99661" y="48978"/>
                </a:lnTo>
                <a:lnTo>
                  <a:pt x="56264" y="57789"/>
                </a:lnTo>
                <a:lnTo>
                  <a:pt x="22725" y="79150"/>
                </a:lnTo>
                <a:lnTo>
                  <a:pt x="0" y="145007"/>
                </a:lnTo>
                <a:lnTo>
                  <a:pt x="8203" y="190439"/>
                </a:lnTo>
                <a:lnTo>
                  <a:pt x="15729" y="237762"/>
                </a:lnTo>
                <a:lnTo>
                  <a:pt x="22575" y="286755"/>
                </a:lnTo>
                <a:lnTo>
                  <a:pt x="28744" y="337198"/>
                </a:lnTo>
                <a:lnTo>
                  <a:pt x="34232" y="388870"/>
                </a:lnTo>
                <a:lnTo>
                  <a:pt x="39042" y="441553"/>
                </a:lnTo>
                <a:lnTo>
                  <a:pt x="43171" y="495026"/>
                </a:lnTo>
                <a:lnTo>
                  <a:pt x="46621" y="549069"/>
                </a:lnTo>
                <a:lnTo>
                  <a:pt x="49390" y="603462"/>
                </a:lnTo>
                <a:lnTo>
                  <a:pt x="51478" y="657985"/>
                </a:lnTo>
                <a:lnTo>
                  <a:pt x="52885" y="712418"/>
                </a:lnTo>
                <a:lnTo>
                  <a:pt x="53610" y="766540"/>
                </a:lnTo>
                <a:lnTo>
                  <a:pt x="53654" y="820133"/>
                </a:lnTo>
                <a:lnTo>
                  <a:pt x="53015" y="872975"/>
                </a:lnTo>
                <a:lnTo>
                  <a:pt x="51695" y="924847"/>
                </a:lnTo>
                <a:lnTo>
                  <a:pt x="49691" y="975529"/>
                </a:lnTo>
                <a:lnTo>
                  <a:pt x="47004" y="1024801"/>
                </a:lnTo>
                <a:lnTo>
                  <a:pt x="43634" y="1072442"/>
                </a:lnTo>
                <a:lnTo>
                  <a:pt x="39579" y="1118234"/>
                </a:lnTo>
                <a:lnTo>
                  <a:pt x="43665" y="1142233"/>
                </a:lnTo>
                <a:lnTo>
                  <a:pt x="59075" y="1162080"/>
                </a:lnTo>
                <a:lnTo>
                  <a:pt x="83098" y="1175551"/>
                </a:lnTo>
                <a:lnTo>
                  <a:pt x="113022" y="1180420"/>
                </a:lnTo>
                <a:lnTo>
                  <a:pt x="374856" y="1179477"/>
                </a:lnTo>
                <a:lnTo>
                  <a:pt x="623857" y="1179484"/>
                </a:lnTo>
                <a:lnTo>
                  <a:pt x="918640" y="1180666"/>
                </a:lnTo>
                <a:lnTo>
                  <a:pt x="1197012" y="1182955"/>
                </a:lnTo>
                <a:lnTo>
                  <a:pt x="1512242" y="1186871"/>
                </a:lnTo>
                <a:lnTo>
                  <a:pt x="2047947" y="1196217"/>
                </a:lnTo>
                <a:lnTo>
                  <a:pt x="2899896" y="1213251"/>
                </a:lnTo>
                <a:lnTo>
                  <a:pt x="3208505" y="1217936"/>
                </a:lnTo>
                <a:lnTo>
                  <a:pt x="3432218" y="1220241"/>
                </a:lnTo>
                <a:lnTo>
                  <a:pt x="3660956" y="1221441"/>
                </a:lnTo>
                <a:lnTo>
                  <a:pt x="3848923" y="1221466"/>
                </a:lnTo>
                <a:lnTo>
                  <a:pt x="4042434" y="1220542"/>
                </a:lnTo>
                <a:lnTo>
                  <a:pt x="4242526" y="1218564"/>
                </a:lnTo>
                <a:lnTo>
                  <a:pt x="4450233" y="1215425"/>
                </a:lnTo>
                <a:lnTo>
                  <a:pt x="4611635" y="1212244"/>
                </a:lnTo>
                <a:lnTo>
                  <a:pt x="4778339" y="1208304"/>
                </a:lnTo>
                <a:lnTo>
                  <a:pt x="4950783" y="1203561"/>
                </a:lnTo>
                <a:lnTo>
                  <a:pt x="5625566" y="1181509"/>
                </a:lnTo>
                <a:lnTo>
                  <a:pt x="5676472" y="1178894"/>
                </a:lnTo>
                <a:lnTo>
                  <a:pt x="5726770" y="1172411"/>
                </a:lnTo>
                <a:lnTo>
                  <a:pt x="5773170" y="1159114"/>
                </a:lnTo>
                <a:lnTo>
                  <a:pt x="5812377" y="1136055"/>
                </a:lnTo>
                <a:lnTo>
                  <a:pt x="5838315" y="1105446"/>
                </a:lnTo>
                <a:lnTo>
                  <a:pt x="5852892" y="1070014"/>
                </a:lnTo>
                <a:lnTo>
                  <a:pt x="5859549" y="1031988"/>
                </a:lnTo>
                <a:lnTo>
                  <a:pt x="5861727" y="993599"/>
                </a:lnTo>
                <a:lnTo>
                  <a:pt x="5863110" y="941944"/>
                </a:lnTo>
                <a:lnTo>
                  <a:pt x="5864283" y="890286"/>
                </a:lnTo>
                <a:lnTo>
                  <a:pt x="5865246" y="838626"/>
                </a:lnTo>
                <a:lnTo>
                  <a:pt x="5865998" y="786963"/>
                </a:lnTo>
                <a:lnTo>
                  <a:pt x="5866540" y="735299"/>
                </a:lnTo>
                <a:lnTo>
                  <a:pt x="5866871" y="683634"/>
                </a:lnTo>
                <a:lnTo>
                  <a:pt x="5866992" y="631968"/>
                </a:lnTo>
                <a:lnTo>
                  <a:pt x="5866902" y="580303"/>
                </a:lnTo>
                <a:lnTo>
                  <a:pt x="5866602" y="528638"/>
                </a:lnTo>
                <a:lnTo>
                  <a:pt x="5866092" y="476974"/>
                </a:lnTo>
                <a:lnTo>
                  <a:pt x="5865371" y="425311"/>
                </a:lnTo>
                <a:lnTo>
                  <a:pt x="5864439" y="373651"/>
                </a:lnTo>
                <a:lnTo>
                  <a:pt x="5863297" y="321993"/>
                </a:lnTo>
                <a:lnTo>
                  <a:pt x="5861944" y="270339"/>
                </a:lnTo>
                <a:lnTo>
                  <a:pt x="5860381" y="218688"/>
                </a:lnTo>
                <a:lnTo>
                  <a:pt x="5858608" y="167041"/>
                </a:lnTo>
                <a:lnTo>
                  <a:pt x="5856623" y="115400"/>
                </a:lnTo>
                <a:lnTo>
                  <a:pt x="5854429" y="63763"/>
                </a:lnTo>
                <a:lnTo>
                  <a:pt x="5835467" y="29421"/>
                </a:lnTo>
                <a:lnTo>
                  <a:pt x="5792043" y="14728"/>
                </a:lnTo>
                <a:lnTo>
                  <a:pt x="5509915" y="9826"/>
                </a:lnTo>
                <a:lnTo>
                  <a:pt x="5219520" y="5997"/>
                </a:lnTo>
                <a:lnTo>
                  <a:pt x="4862387" y="2719"/>
                </a:lnTo>
                <a:lnTo>
                  <a:pt x="4498420" y="765"/>
                </a:lnTo>
                <a:lnTo>
                  <a:pt x="4068845" y="0"/>
                </a:lnTo>
                <a:close/>
              </a:path>
            </a:pathLst>
          </a:custGeom>
          <a:solidFill>
            <a:srgbClr val="DFC2F1"/>
          </a:solidFill>
        </p:spPr>
        <p:txBody>
          <a:bodyPr wrap="square" lIns="0" tIns="0" rIns="0" bIns="0" rtlCol="0"/>
          <a:lstStyle/>
          <a:p>
            <a:endParaRPr/>
          </a:p>
        </p:txBody>
      </p:sp>
      <p:sp>
        <p:nvSpPr>
          <p:cNvPr id="3" name="object 3"/>
          <p:cNvSpPr txBox="1"/>
          <p:nvPr/>
        </p:nvSpPr>
        <p:spPr>
          <a:xfrm>
            <a:off x="1517650" y="5458489"/>
            <a:ext cx="18862495" cy="1894749"/>
          </a:xfrm>
          <a:prstGeom prst="rect">
            <a:avLst/>
          </a:prstGeom>
        </p:spPr>
        <p:txBody>
          <a:bodyPr vert="horz" wrap="square" lIns="0" tIns="17145" rIns="0" bIns="0" rtlCol="0">
            <a:spAutoFit/>
          </a:bodyPr>
          <a:lstStyle/>
          <a:p>
            <a:pPr marL="12700">
              <a:lnSpc>
                <a:spcPct val="100000"/>
              </a:lnSpc>
              <a:spcBef>
                <a:spcPts val="135"/>
              </a:spcBef>
            </a:pPr>
            <a:r>
              <a:rPr lang="en-US" sz="12200" b="1" spc="-300" dirty="0">
                <a:solidFill>
                  <a:srgbClr val="1D1D1B"/>
                </a:solidFill>
                <a:latin typeface="Calibri"/>
                <a:cs typeface="Calibri"/>
              </a:rPr>
              <a:t>TO CLICK OR NOT TO CLICK?</a:t>
            </a:r>
            <a:endParaRPr lang="en-US" sz="12200" b="1" spc="-300" dirty="0">
              <a:latin typeface="Calibri"/>
              <a:cs typeface="Calibri"/>
            </a:endParaRPr>
          </a:p>
        </p:txBody>
      </p:sp>
      <p:pic>
        <p:nvPicPr>
          <p:cNvPr id="4" name="object 4"/>
          <p:cNvPicPr/>
          <p:nvPr/>
        </p:nvPicPr>
        <p:blipFill>
          <a:blip r:embed="rId2" cstate="print"/>
          <a:stretch>
            <a:fillRect/>
          </a:stretch>
        </p:blipFill>
        <p:spPr>
          <a:xfrm>
            <a:off x="8874373" y="3865750"/>
            <a:ext cx="2355267" cy="1069265"/>
          </a:xfrm>
          <a:prstGeom prst="rect">
            <a:avLst/>
          </a:prstGeom>
        </p:spPr>
      </p:pic>
      <p:grpSp>
        <p:nvGrpSpPr>
          <p:cNvPr id="5" name="object 5"/>
          <p:cNvGrpSpPr/>
          <p:nvPr/>
        </p:nvGrpSpPr>
        <p:grpSpPr>
          <a:xfrm>
            <a:off x="9522352" y="2771382"/>
            <a:ext cx="1059815" cy="905510"/>
            <a:chOff x="9522352" y="2771382"/>
            <a:chExt cx="1059815" cy="905510"/>
          </a:xfrm>
        </p:grpSpPr>
        <p:sp>
          <p:nvSpPr>
            <p:cNvPr id="6" name="object 6"/>
            <p:cNvSpPr/>
            <p:nvPr/>
          </p:nvSpPr>
          <p:spPr>
            <a:xfrm>
              <a:off x="9522352" y="2771382"/>
              <a:ext cx="1059815" cy="905510"/>
            </a:xfrm>
            <a:custGeom>
              <a:avLst/>
              <a:gdLst/>
              <a:ahLst/>
              <a:cxnLst/>
              <a:rect l="l" t="t" r="r" b="b"/>
              <a:pathLst>
                <a:path w="1059815" h="905510">
                  <a:moveTo>
                    <a:pt x="252208" y="0"/>
                  </a:moveTo>
                  <a:lnTo>
                    <a:pt x="186289" y="29622"/>
                  </a:lnTo>
                  <a:lnTo>
                    <a:pt x="165965" y="61884"/>
                  </a:lnTo>
                  <a:lnTo>
                    <a:pt x="6221" y="482290"/>
                  </a:lnTo>
                  <a:lnTo>
                    <a:pt x="0" y="519914"/>
                  </a:lnTo>
                  <a:lnTo>
                    <a:pt x="8395" y="555758"/>
                  </a:lnTo>
                  <a:lnTo>
                    <a:pt x="29617" y="585836"/>
                  </a:lnTo>
                  <a:lnTo>
                    <a:pt x="61874" y="606161"/>
                  </a:lnTo>
                  <a:lnTo>
                    <a:pt x="263721" y="682860"/>
                  </a:lnTo>
                  <a:lnTo>
                    <a:pt x="342002" y="880990"/>
                  </a:lnTo>
                  <a:lnTo>
                    <a:pt x="351099" y="894520"/>
                  </a:lnTo>
                  <a:lnTo>
                    <a:pt x="364426" y="902732"/>
                  </a:lnTo>
                  <a:lnTo>
                    <a:pt x="379931" y="904887"/>
                  </a:lnTo>
                  <a:lnTo>
                    <a:pt x="395560" y="900246"/>
                  </a:lnTo>
                  <a:lnTo>
                    <a:pt x="575084" y="801160"/>
                  </a:lnTo>
                  <a:lnTo>
                    <a:pt x="769570" y="875064"/>
                  </a:lnTo>
                  <a:lnTo>
                    <a:pt x="807186" y="881286"/>
                  </a:lnTo>
                  <a:lnTo>
                    <a:pt x="873105" y="851668"/>
                  </a:lnTo>
                  <a:lnTo>
                    <a:pt x="893440" y="819411"/>
                  </a:lnTo>
                  <a:lnTo>
                    <a:pt x="1053174" y="398984"/>
                  </a:lnTo>
                  <a:lnTo>
                    <a:pt x="1059401" y="361366"/>
                  </a:lnTo>
                  <a:lnTo>
                    <a:pt x="1051008" y="325524"/>
                  </a:lnTo>
                  <a:lnTo>
                    <a:pt x="1029784" y="295445"/>
                  </a:lnTo>
                  <a:lnTo>
                    <a:pt x="997521" y="275114"/>
                  </a:lnTo>
                  <a:lnTo>
                    <a:pt x="289836" y="6221"/>
                  </a:lnTo>
                  <a:lnTo>
                    <a:pt x="252208" y="0"/>
                  </a:lnTo>
                  <a:close/>
                </a:path>
              </a:pathLst>
            </a:custGeom>
            <a:solidFill>
              <a:srgbClr val="DFC2F1"/>
            </a:solidFill>
          </p:spPr>
          <p:txBody>
            <a:bodyPr wrap="square" lIns="0" tIns="0" rIns="0" bIns="0" rtlCol="0"/>
            <a:lstStyle/>
            <a:p>
              <a:endParaRPr/>
            </a:p>
          </p:txBody>
        </p:sp>
        <p:sp>
          <p:nvSpPr>
            <p:cNvPr id="7" name="object 7"/>
            <p:cNvSpPr/>
            <p:nvPr/>
          </p:nvSpPr>
          <p:spPr>
            <a:xfrm>
              <a:off x="9830054" y="2924180"/>
              <a:ext cx="543560" cy="576580"/>
            </a:xfrm>
            <a:custGeom>
              <a:avLst/>
              <a:gdLst/>
              <a:ahLst/>
              <a:cxnLst/>
              <a:rect l="l" t="t" r="r" b="b"/>
              <a:pathLst>
                <a:path w="543559" h="576579">
                  <a:moveTo>
                    <a:pt x="96037" y="411060"/>
                  </a:moveTo>
                  <a:lnTo>
                    <a:pt x="80784" y="371665"/>
                  </a:lnTo>
                  <a:lnTo>
                    <a:pt x="58381" y="361619"/>
                  </a:lnTo>
                  <a:lnTo>
                    <a:pt x="44411" y="361708"/>
                  </a:lnTo>
                  <a:lnTo>
                    <a:pt x="39052" y="362242"/>
                  </a:lnTo>
                  <a:lnTo>
                    <a:pt x="34175" y="364337"/>
                  </a:lnTo>
                  <a:lnTo>
                    <a:pt x="23075" y="367550"/>
                  </a:lnTo>
                  <a:lnTo>
                    <a:pt x="4267" y="404609"/>
                  </a:lnTo>
                  <a:lnTo>
                    <a:pt x="0" y="427850"/>
                  </a:lnTo>
                  <a:lnTo>
                    <a:pt x="584" y="428701"/>
                  </a:lnTo>
                  <a:lnTo>
                    <a:pt x="2349" y="436168"/>
                  </a:lnTo>
                  <a:lnTo>
                    <a:pt x="31965" y="467766"/>
                  </a:lnTo>
                  <a:lnTo>
                    <a:pt x="53251" y="472909"/>
                  </a:lnTo>
                  <a:lnTo>
                    <a:pt x="62649" y="472401"/>
                  </a:lnTo>
                  <a:lnTo>
                    <a:pt x="90195" y="444881"/>
                  </a:lnTo>
                  <a:lnTo>
                    <a:pt x="93408" y="429996"/>
                  </a:lnTo>
                  <a:lnTo>
                    <a:pt x="94742" y="424243"/>
                  </a:lnTo>
                  <a:lnTo>
                    <a:pt x="95631" y="417842"/>
                  </a:lnTo>
                  <a:lnTo>
                    <a:pt x="96037" y="411060"/>
                  </a:lnTo>
                  <a:close/>
                </a:path>
                <a:path w="543559" h="576579">
                  <a:moveTo>
                    <a:pt x="168478" y="43548"/>
                  </a:moveTo>
                  <a:lnTo>
                    <a:pt x="154305" y="4076"/>
                  </a:lnTo>
                  <a:lnTo>
                    <a:pt x="153111" y="2781"/>
                  </a:lnTo>
                  <a:lnTo>
                    <a:pt x="143865" y="4076"/>
                  </a:lnTo>
                  <a:lnTo>
                    <a:pt x="140957" y="3556"/>
                  </a:lnTo>
                  <a:lnTo>
                    <a:pt x="134747" y="2959"/>
                  </a:lnTo>
                  <a:lnTo>
                    <a:pt x="128346" y="2273"/>
                  </a:lnTo>
                  <a:lnTo>
                    <a:pt x="121831" y="1409"/>
                  </a:lnTo>
                  <a:lnTo>
                    <a:pt x="115290" y="342"/>
                  </a:lnTo>
                  <a:lnTo>
                    <a:pt x="109347" y="0"/>
                  </a:lnTo>
                  <a:lnTo>
                    <a:pt x="81749" y="31699"/>
                  </a:lnTo>
                  <a:lnTo>
                    <a:pt x="68605" y="78816"/>
                  </a:lnTo>
                  <a:lnTo>
                    <a:pt x="58229" y="127254"/>
                  </a:lnTo>
                  <a:lnTo>
                    <a:pt x="55283" y="143167"/>
                  </a:lnTo>
                  <a:lnTo>
                    <a:pt x="51892" y="159981"/>
                  </a:lnTo>
                  <a:lnTo>
                    <a:pt x="48895" y="176885"/>
                  </a:lnTo>
                  <a:lnTo>
                    <a:pt x="46189" y="193827"/>
                  </a:lnTo>
                  <a:lnTo>
                    <a:pt x="43611" y="210807"/>
                  </a:lnTo>
                  <a:lnTo>
                    <a:pt x="34099" y="287108"/>
                  </a:lnTo>
                  <a:lnTo>
                    <a:pt x="33439" y="290728"/>
                  </a:lnTo>
                  <a:lnTo>
                    <a:pt x="50279" y="321602"/>
                  </a:lnTo>
                  <a:lnTo>
                    <a:pt x="52781" y="324307"/>
                  </a:lnTo>
                  <a:lnTo>
                    <a:pt x="59321" y="325513"/>
                  </a:lnTo>
                  <a:lnTo>
                    <a:pt x="67106" y="325932"/>
                  </a:lnTo>
                  <a:lnTo>
                    <a:pt x="82359" y="326999"/>
                  </a:lnTo>
                  <a:lnTo>
                    <a:pt x="89750" y="327342"/>
                  </a:lnTo>
                  <a:lnTo>
                    <a:pt x="98729" y="327482"/>
                  </a:lnTo>
                  <a:lnTo>
                    <a:pt x="106641" y="325196"/>
                  </a:lnTo>
                  <a:lnTo>
                    <a:pt x="112471" y="318008"/>
                  </a:lnTo>
                  <a:lnTo>
                    <a:pt x="115443" y="314058"/>
                  </a:lnTo>
                  <a:lnTo>
                    <a:pt x="117843" y="309232"/>
                  </a:lnTo>
                  <a:lnTo>
                    <a:pt x="119354" y="305015"/>
                  </a:lnTo>
                  <a:lnTo>
                    <a:pt x="122148" y="298030"/>
                  </a:lnTo>
                  <a:lnTo>
                    <a:pt x="124345" y="290182"/>
                  </a:lnTo>
                  <a:lnTo>
                    <a:pt x="126390" y="283044"/>
                  </a:lnTo>
                  <a:lnTo>
                    <a:pt x="129603" y="265620"/>
                  </a:lnTo>
                  <a:lnTo>
                    <a:pt x="131648" y="258114"/>
                  </a:lnTo>
                  <a:lnTo>
                    <a:pt x="133756" y="250621"/>
                  </a:lnTo>
                  <a:lnTo>
                    <a:pt x="135737" y="243103"/>
                  </a:lnTo>
                  <a:lnTo>
                    <a:pt x="137375" y="235534"/>
                  </a:lnTo>
                  <a:lnTo>
                    <a:pt x="152031" y="155676"/>
                  </a:lnTo>
                  <a:lnTo>
                    <a:pt x="153428" y="147485"/>
                  </a:lnTo>
                  <a:lnTo>
                    <a:pt x="155930" y="131064"/>
                  </a:lnTo>
                  <a:lnTo>
                    <a:pt x="157314" y="122872"/>
                  </a:lnTo>
                  <a:lnTo>
                    <a:pt x="159994" y="105791"/>
                  </a:lnTo>
                  <a:lnTo>
                    <a:pt x="162788" y="88506"/>
                  </a:lnTo>
                  <a:lnTo>
                    <a:pt x="165455" y="71069"/>
                  </a:lnTo>
                  <a:lnTo>
                    <a:pt x="167805" y="53517"/>
                  </a:lnTo>
                  <a:lnTo>
                    <a:pt x="168478" y="43548"/>
                  </a:lnTo>
                  <a:close/>
                </a:path>
                <a:path w="543559" h="576579">
                  <a:moveTo>
                    <a:pt x="211175" y="510387"/>
                  </a:moveTo>
                  <a:lnTo>
                    <a:pt x="185508" y="465912"/>
                  </a:lnTo>
                  <a:lnTo>
                    <a:pt x="168173" y="459663"/>
                  </a:lnTo>
                  <a:lnTo>
                    <a:pt x="150774" y="459994"/>
                  </a:lnTo>
                  <a:lnTo>
                    <a:pt x="116408" y="482447"/>
                  </a:lnTo>
                  <a:lnTo>
                    <a:pt x="101549" y="518045"/>
                  </a:lnTo>
                  <a:lnTo>
                    <a:pt x="104381" y="536663"/>
                  </a:lnTo>
                  <a:lnTo>
                    <a:pt x="142430" y="574954"/>
                  </a:lnTo>
                  <a:lnTo>
                    <a:pt x="161264" y="576427"/>
                  </a:lnTo>
                  <a:lnTo>
                    <a:pt x="179501" y="570598"/>
                  </a:lnTo>
                  <a:lnTo>
                    <a:pt x="203644" y="540651"/>
                  </a:lnTo>
                  <a:lnTo>
                    <a:pt x="211175" y="510387"/>
                  </a:lnTo>
                  <a:close/>
                </a:path>
                <a:path w="543559" h="576579">
                  <a:moveTo>
                    <a:pt x="542937" y="243611"/>
                  </a:moveTo>
                  <a:lnTo>
                    <a:pt x="533374" y="204190"/>
                  </a:lnTo>
                  <a:lnTo>
                    <a:pt x="533120" y="203784"/>
                  </a:lnTo>
                  <a:lnTo>
                    <a:pt x="521817" y="185445"/>
                  </a:lnTo>
                  <a:lnTo>
                    <a:pt x="494449" y="151320"/>
                  </a:lnTo>
                  <a:lnTo>
                    <a:pt x="462076" y="125361"/>
                  </a:lnTo>
                  <a:lnTo>
                    <a:pt x="427101" y="109829"/>
                  </a:lnTo>
                  <a:lnTo>
                    <a:pt x="390512" y="104000"/>
                  </a:lnTo>
                  <a:lnTo>
                    <a:pt x="373341" y="104101"/>
                  </a:lnTo>
                  <a:lnTo>
                    <a:pt x="335191" y="110769"/>
                  </a:lnTo>
                  <a:lnTo>
                    <a:pt x="303022" y="136804"/>
                  </a:lnTo>
                  <a:lnTo>
                    <a:pt x="295859" y="144741"/>
                  </a:lnTo>
                  <a:lnTo>
                    <a:pt x="289128" y="153238"/>
                  </a:lnTo>
                  <a:lnTo>
                    <a:pt x="284683" y="162560"/>
                  </a:lnTo>
                  <a:lnTo>
                    <a:pt x="282549" y="172631"/>
                  </a:lnTo>
                  <a:lnTo>
                    <a:pt x="282803" y="183388"/>
                  </a:lnTo>
                  <a:lnTo>
                    <a:pt x="282765" y="187769"/>
                  </a:lnTo>
                  <a:lnTo>
                    <a:pt x="284467" y="191300"/>
                  </a:lnTo>
                  <a:lnTo>
                    <a:pt x="325551" y="222808"/>
                  </a:lnTo>
                  <a:lnTo>
                    <a:pt x="331787" y="226364"/>
                  </a:lnTo>
                  <a:lnTo>
                    <a:pt x="338137" y="227495"/>
                  </a:lnTo>
                  <a:lnTo>
                    <a:pt x="344766" y="226352"/>
                  </a:lnTo>
                  <a:lnTo>
                    <a:pt x="351878" y="223100"/>
                  </a:lnTo>
                  <a:lnTo>
                    <a:pt x="358228" y="219125"/>
                  </a:lnTo>
                  <a:lnTo>
                    <a:pt x="363893" y="214630"/>
                  </a:lnTo>
                  <a:lnTo>
                    <a:pt x="370954" y="211188"/>
                  </a:lnTo>
                  <a:lnTo>
                    <a:pt x="377545" y="207708"/>
                  </a:lnTo>
                  <a:lnTo>
                    <a:pt x="384352" y="205435"/>
                  </a:lnTo>
                  <a:lnTo>
                    <a:pt x="391414" y="204190"/>
                  </a:lnTo>
                  <a:lnTo>
                    <a:pt x="398754" y="203784"/>
                  </a:lnTo>
                  <a:lnTo>
                    <a:pt x="410006" y="206857"/>
                  </a:lnTo>
                  <a:lnTo>
                    <a:pt x="420001" y="213017"/>
                  </a:lnTo>
                  <a:lnTo>
                    <a:pt x="427520" y="221627"/>
                  </a:lnTo>
                  <a:lnTo>
                    <a:pt x="431279" y="232029"/>
                  </a:lnTo>
                  <a:lnTo>
                    <a:pt x="431584" y="240982"/>
                  </a:lnTo>
                  <a:lnTo>
                    <a:pt x="430911" y="249999"/>
                  </a:lnTo>
                  <a:lnTo>
                    <a:pt x="405104" y="292265"/>
                  </a:lnTo>
                  <a:lnTo>
                    <a:pt x="369468" y="310222"/>
                  </a:lnTo>
                  <a:lnTo>
                    <a:pt x="356095" y="313677"/>
                  </a:lnTo>
                  <a:lnTo>
                    <a:pt x="337045" y="318808"/>
                  </a:lnTo>
                  <a:lnTo>
                    <a:pt x="324535" y="321983"/>
                  </a:lnTo>
                  <a:lnTo>
                    <a:pt x="311988" y="324929"/>
                  </a:lnTo>
                  <a:lnTo>
                    <a:pt x="299300" y="327647"/>
                  </a:lnTo>
                  <a:lnTo>
                    <a:pt x="283019" y="331343"/>
                  </a:lnTo>
                  <a:lnTo>
                    <a:pt x="236588" y="350316"/>
                  </a:lnTo>
                  <a:lnTo>
                    <a:pt x="201879" y="390080"/>
                  </a:lnTo>
                  <a:lnTo>
                    <a:pt x="197675" y="417969"/>
                  </a:lnTo>
                  <a:lnTo>
                    <a:pt x="199910" y="426948"/>
                  </a:lnTo>
                  <a:lnTo>
                    <a:pt x="231432" y="453821"/>
                  </a:lnTo>
                  <a:lnTo>
                    <a:pt x="254584" y="460184"/>
                  </a:lnTo>
                  <a:lnTo>
                    <a:pt x="262305" y="458762"/>
                  </a:lnTo>
                  <a:lnTo>
                    <a:pt x="269836" y="455434"/>
                  </a:lnTo>
                  <a:lnTo>
                    <a:pt x="281495" y="449008"/>
                  </a:lnTo>
                  <a:lnTo>
                    <a:pt x="293700" y="443611"/>
                  </a:lnTo>
                  <a:lnTo>
                    <a:pt x="331851" y="429742"/>
                  </a:lnTo>
                  <a:lnTo>
                    <a:pt x="360260" y="425361"/>
                  </a:lnTo>
                  <a:lnTo>
                    <a:pt x="374561" y="422008"/>
                  </a:lnTo>
                  <a:lnTo>
                    <a:pt x="388632" y="417855"/>
                  </a:lnTo>
                  <a:lnTo>
                    <a:pt x="402628" y="413537"/>
                  </a:lnTo>
                  <a:lnTo>
                    <a:pt x="411607" y="410476"/>
                  </a:lnTo>
                  <a:lnTo>
                    <a:pt x="417423" y="407212"/>
                  </a:lnTo>
                  <a:lnTo>
                    <a:pt x="422732" y="404622"/>
                  </a:lnTo>
                  <a:lnTo>
                    <a:pt x="464337" y="384441"/>
                  </a:lnTo>
                  <a:lnTo>
                    <a:pt x="492048" y="356069"/>
                  </a:lnTo>
                  <a:lnTo>
                    <a:pt x="505942" y="337959"/>
                  </a:lnTo>
                  <a:lnTo>
                    <a:pt x="505231" y="337426"/>
                  </a:lnTo>
                  <a:lnTo>
                    <a:pt x="510743" y="329387"/>
                  </a:lnTo>
                  <a:lnTo>
                    <a:pt x="521906" y="313677"/>
                  </a:lnTo>
                  <a:lnTo>
                    <a:pt x="527354" y="305739"/>
                  </a:lnTo>
                  <a:lnTo>
                    <a:pt x="530542" y="301561"/>
                  </a:lnTo>
                  <a:lnTo>
                    <a:pt x="531456" y="298945"/>
                  </a:lnTo>
                  <a:lnTo>
                    <a:pt x="536308" y="285496"/>
                  </a:lnTo>
                  <a:lnTo>
                    <a:pt x="540080" y="271830"/>
                  </a:lnTo>
                  <a:lnTo>
                    <a:pt x="542417" y="257886"/>
                  </a:lnTo>
                  <a:lnTo>
                    <a:pt x="542937" y="243611"/>
                  </a:lnTo>
                  <a:close/>
                </a:path>
              </a:pathLst>
            </a:custGeom>
            <a:solidFill>
              <a:srgbClr val="FFFFFF"/>
            </a:solidFill>
          </p:spPr>
          <p:txBody>
            <a:bodyPr wrap="square" lIns="0" tIns="0" rIns="0" bIns="0" rtlCol="0"/>
            <a:lstStyle/>
            <a:p>
              <a:endParaRPr/>
            </a:p>
          </p:txBody>
        </p:sp>
      </p:grpSp>
      <p:sp>
        <p:nvSpPr>
          <p:cNvPr id="8" name="object 8"/>
          <p:cNvSpPr/>
          <p:nvPr/>
        </p:nvSpPr>
        <p:spPr>
          <a:xfrm>
            <a:off x="11228905" y="3106978"/>
            <a:ext cx="205740" cy="414655"/>
          </a:xfrm>
          <a:custGeom>
            <a:avLst/>
            <a:gdLst/>
            <a:ahLst/>
            <a:cxnLst/>
            <a:rect l="l" t="t" r="r" b="b"/>
            <a:pathLst>
              <a:path w="205740" h="414654">
                <a:moveTo>
                  <a:pt x="160319" y="0"/>
                </a:moveTo>
                <a:lnTo>
                  <a:pt x="127900" y="28180"/>
                </a:lnTo>
                <a:lnTo>
                  <a:pt x="1496" y="365237"/>
                </a:lnTo>
                <a:lnTo>
                  <a:pt x="0" y="380290"/>
                </a:lnTo>
                <a:lnTo>
                  <a:pt x="5218" y="394951"/>
                </a:lnTo>
                <a:lnTo>
                  <a:pt x="15431" y="406829"/>
                </a:lnTo>
                <a:lnTo>
                  <a:pt x="28919" y="413529"/>
                </a:lnTo>
                <a:lnTo>
                  <a:pt x="44790" y="414289"/>
                </a:lnTo>
                <a:lnTo>
                  <a:pt x="58530" y="409461"/>
                </a:lnTo>
                <a:lnTo>
                  <a:pt x="69538" y="399812"/>
                </a:lnTo>
                <a:lnTo>
                  <a:pt x="77210" y="386106"/>
                </a:lnTo>
                <a:lnTo>
                  <a:pt x="203615" y="49069"/>
                </a:lnTo>
                <a:lnTo>
                  <a:pt x="205111" y="34014"/>
                </a:lnTo>
                <a:lnTo>
                  <a:pt x="199893" y="19345"/>
                </a:lnTo>
                <a:lnTo>
                  <a:pt x="189680" y="7460"/>
                </a:lnTo>
                <a:lnTo>
                  <a:pt x="176192" y="756"/>
                </a:lnTo>
                <a:lnTo>
                  <a:pt x="160319" y="0"/>
                </a:lnTo>
                <a:close/>
              </a:path>
            </a:pathLst>
          </a:custGeom>
          <a:solidFill>
            <a:srgbClr val="DFC2F1"/>
          </a:solidFill>
        </p:spPr>
        <p:txBody>
          <a:bodyPr wrap="square" lIns="0" tIns="0" rIns="0" bIns="0" rtlCol="0"/>
          <a:lstStyle/>
          <a:p>
            <a:endParaRPr/>
          </a:p>
        </p:txBody>
      </p:sp>
      <p:sp>
        <p:nvSpPr>
          <p:cNvPr id="9" name="object 9"/>
          <p:cNvSpPr/>
          <p:nvPr/>
        </p:nvSpPr>
        <p:spPr>
          <a:xfrm>
            <a:off x="11852431" y="3472102"/>
            <a:ext cx="503555" cy="298450"/>
          </a:xfrm>
          <a:custGeom>
            <a:avLst/>
            <a:gdLst/>
            <a:ahLst/>
            <a:cxnLst/>
            <a:rect l="l" t="t" r="r" b="b"/>
            <a:pathLst>
              <a:path w="503554" h="298450">
                <a:moveTo>
                  <a:pt x="459677" y="0"/>
                </a:moveTo>
                <a:lnTo>
                  <a:pt x="396570" y="27221"/>
                </a:lnTo>
                <a:lnTo>
                  <a:pt x="348584" y="50504"/>
                </a:lnTo>
                <a:lnTo>
                  <a:pt x="300817" y="74226"/>
                </a:lnTo>
                <a:lnTo>
                  <a:pt x="253269" y="98385"/>
                </a:lnTo>
                <a:lnTo>
                  <a:pt x="205946" y="122979"/>
                </a:lnTo>
                <a:lnTo>
                  <a:pt x="158851" y="148007"/>
                </a:lnTo>
                <a:lnTo>
                  <a:pt x="111986" y="173466"/>
                </a:lnTo>
                <a:lnTo>
                  <a:pt x="65354" y="199355"/>
                </a:lnTo>
                <a:lnTo>
                  <a:pt x="18960" y="225671"/>
                </a:lnTo>
                <a:lnTo>
                  <a:pt x="0" y="264812"/>
                </a:lnTo>
                <a:lnTo>
                  <a:pt x="4867" y="279397"/>
                </a:lnTo>
                <a:lnTo>
                  <a:pt x="15229" y="290885"/>
                </a:lnTo>
                <a:lnTo>
                  <a:pt x="28863" y="297345"/>
                </a:lnTo>
                <a:lnTo>
                  <a:pt x="43931" y="298354"/>
                </a:lnTo>
                <a:lnTo>
                  <a:pt x="58593" y="293491"/>
                </a:lnTo>
                <a:lnTo>
                  <a:pt x="104990" y="267169"/>
                </a:lnTo>
                <a:lnTo>
                  <a:pt x="151622" y="241277"/>
                </a:lnTo>
                <a:lnTo>
                  <a:pt x="198488" y="215817"/>
                </a:lnTo>
                <a:lnTo>
                  <a:pt x="245583" y="190789"/>
                </a:lnTo>
                <a:lnTo>
                  <a:pt x="292905" y="166194"/>
                </a:lnTo>
                <a:lnTo>
                  <a:pt x="340451" y="142035"/>
                </a:lnTo>
                <a:lnTo>
                  <a:pt x="388218" y="118312"/>
                </a:lnTo>
                <a:lnTo>
                  <a:pt x="436202" y="95026"/>
                </a:lnTo>
                <a:lnTo>
                  <a:pt x="484402" y="72179"/>
                </a:lnTo>
                <a:lnTo>
                  <a:pt x="496113" y="62401"/>
                </a:lnTo>
                <a:lnTo>
                  <a:pt x="502404" y="48366"/>
                </a:lnTo>
                <a:lnTo>
                  <a:pt x="503217" y="32806"/>
                </a:lnTo>
                <a:lnTo>
                  <a:pt x="498496" y="18452"/>
                </a:lnTo>
                <a:lnTo>
                  <a:pt x="487953" y="6683"/>
                </a:lnTo>
                <a:lnTo>
                  <a:pt x="474542" y="649"/>
                </a:lnTo>
                <a:lnTo>
                  <a:pt x="459677" y="0"/>
                </a:lnTo>
                <a:close/>
              </a:path>
            </a:pathLst>
          </a:custGeom>
          <a:solidFill>
            <a:srgbClr val="DFC2F1"/>
          </a:solidFill>
        </p:spPr>
        <p:txBody>
          <a:bodyPr wrap="square" lIns="0" tIns="0" rIns="0" bIns="0" rtlCol="0"/>
          <a:lstStyle/>
          <a:p>
            <a:endParaRPr/>
          </a:p>
        </p:txBody>
      </p:sp>
      <p:pic>
        <p:nvPicPr>
          <p:cNvPr id="10" name="object 10"/>
          <p:cNvPicPr/>
          <p:nvPr/>
        </p:nvPicPr>
        <p:blipFill>
          <a:blip r:embed="rId3" cstate="print"/>
          <a:stretch>
            <a:fillRect/>
          </a:stretch>
        </p:blipFill>
        <p:spPr>
          <a:xfrm>
            <a:off x="11528409" y="3487666"/>
            <a:ext cx="141285" cy="162890"/>
          </a:xfrm>
          <a:prstGeom prst="rect">
            <a:avLst/>
          </a:prstGeom>
        </p:spPr>
      </p:pic>
      <p:sp>
        <p:nvSpPr>
          <p:cNvPr id="11" name="object 11"/>
          <p:cNvSpPr/>
          <p:nvPr/>
        </p:nvSpPr>
        <p:spPr>
          <a:xfrm>
            <a:off x="11816281" y="4166273"/>
            <a:ext cx="294640" cy="218440"/>
          </a:xfrm>
          <a:custGeom>
            <a:avLst/>
            <a:gdLst/>
            <a:ahLst/>
            <a:cxnLst/>
            <a:rect l="l" t="t" r="r" b="b"/>
            <a:pathLst>
              <a:path w="294640" h="218439">
                <a:moveTo>
                  <a:pt x="38908" y="0"/>
                </a:moveTo>
                <a:lnTo>
                  <a:pt x="23893" y="2682"/>
                </a:lnTo>
                <a:lnTo>
                  <a:pt x="11210" y="11312"/>
                </a:lnTo>
                <a:lnTo>
                  <a:pt x="2954" y="24429"/>
                </a:lnTo>
                <a:lnTo>
                  <a:pt x="0" y="39140"/>
                </a:lnTo>
                <a:lnTo>
                  <a:pt x="2650" y="53821"/>
                </a:lnTo>
                <a:lnTo>
                  <a:pt x="45503" y="98792"/>
                </a:lnTo>
                <a:lnTo>
                  <a:pt x="81913" y="127997"/>
                </a:lnTo>
                <a:lnTo>
                  <a:pt x="120282" y="154423"/>
                </a:lnTo>
                <a:lnTo>
                  <a:pt x="160455" y="178029"/>
                </a:lnTo>
                <a:lnTo>
                  <a:pt x="202273" y="198773"/>
                </a:lnTo>
                <a:lnTo>
                  <a:pt x="245580" y="216615"/>
                </a:lnTo>
                <a:lnTo>
                  <a:pt x="260639" y="218093"/>
                </a:lnTo>
                <a:lnTo>
                  <a:pt x="275297" y="212884"/>
                </a:lnTo>
                <a:lnTo>
                  <a:pt x="287170" y="202685"/>
                </a:lnTo>
                <a:lnTo>
                  <a:pt x="293871" y="189191"/>
                </a:lnTo>
                <a:lnTo>
                  <a:pt x="294630" y="173331"/>
                </a:lnTo>
                <a:lnTo>
                  <a:pt x="289807" y="159574"/>
                </a:lnTo>
                <a:lnTo>
                  <a:pt x="280161" y="148551"/>
                </a:lnTo>
                <a:lnTo>
                  <a:pt x="266448" y="140889"/>
                </a:lnTo>
                <a:lnTo>
                  <a:pt x="256176" y="137015"/>
                </a:lnTo>
                <a:lnTo>
                  <a:pt x="251055" y="134963"/>
                </a:lnTo>
                <a:lnTo>
                  <a:pt x="243632" y="131958"/>
                </a:lnTo>
                <a:lnTo>
                  <a:pt x="243821" y="131958"/>
                </a:lnTo>
                <a:lnTo>
                  <a:pt x="236433" y="128678"/>
                </a:lnTo>
                <a:lnTo>
                  <a:pt x="201122" y="111247"/>
                </a:lnTo>
                <a:lnTo>
                  <a:pt x="159687" y="86870"/>
                </a:lnTo>
                <a:lnTo>
                  <a:pt x="126055" y="63583"/>
                </a:lnTo>
                <a:lnTo>
                  <a:pt x="118455" y="57707"/>
                </a:lnTo>
                <a:lnTo>
                  <a:pt x="116610" y="56263"/>
                </a:lnTo>
                <a:lnTo>
                  <a:pt x="78200" y="22536"/>
                </a:lnTo>
                <a:lnTo>
                  <a:pt x="66747" y="11312"/>
                </a:lnTo>
                <a:lnTo>
                  <a:pt x="53959" y="2973"/>
                </a:lnTo>
                <a:lnTo>
                  <a:pt x="38908" y="0"/>
                </a:lnTo>
                <a:close/>
              </a:path>
              <a:path w="294640" h="218439">
                <a:moveTo>
                  <a:pt x="243632" y="131958"/>
                </a:moveTo>
                <a:lnTo>
                  <a:pt x="250930" y="134963"/>
                </a:lnTo>
                <a:lnTo>
                  <a:pt x="248202" y="133809"/>
                </a:lnTo>
                <a:lnTo>
                  <a:pt x="243632" y="131958"/>
                </a:lnTo>
                <a:close/>
              </a:path>
              <a:path w="294640" h="218439">
                <a:moveTo>
                  <a:pt x="248202" y="133809"/>
                </a:moveTo>
                <a:lnTo>
                  <a:pt x="250930" y="134963"/>
                </a:lnTo>
                <a:lnTo>
                  <a:pt x="248202" y="133809"/>
                </a:lnTo>
                <a:close/>
              </a:path>
              <a:path w="294640" h="218439">
                <a:moveTo>
                  <a:pt x="243821" y="131958"/>
                </a:moveTo>
                <a:lnTo>
                  <a:pt x="243632" y="131958"/>
                </a:lnTo>
                <a:lnTo>
                  <a:pt x="248202" y="133809"/>
                </a:lnTo>
                <a:lnTo>
                  <a:pt x="243821" y="131958"/>
                </a:lnTo>
                <a:close/>
              </a:path>
            </a:pathLst>
          </a:custGeom>
          <a:solidFill>
            <a:srgbClr val="DFC2F1"/>
          </a:solidFill>
        </p:spPr>
        <p:txBody>
          <a:bodyPr wrap="square" lIns="0" tIns="0" rIns="0" bIns="0" rtlCol="0"/>
          <a:lstStyle/>
          <a:p>
            <a:endParaRPr/>
          </a:p>
        </p:txBody>
      </p:sp>
      <p:sp>
        <p:nvSpPr>
          <p:cNvPr id="12" name="object 12"/>
          <p:cNvSpPr/>
          <p:nvPr/>
        </p:nvSpPr>
        <p:spPr>
          <a:xfrm>
            <a:off x="8701563" y="3212880"/>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10"/>
                </a:lnTo>
                <a:lnTo>
                  <a:pt x="16765" y="135060"/>
                </a:lnTo>
                <a:lnTo>
                  <a:pt x="16213" y="182966"/>
                </a:lnTo>
                <a:lnTo>
                  <a:pt x="13324" y="230680"/>
                </a:lnTo>
                <a:lnTo>
                  <a:pt x="8066" y="278052"/>
                </a:lnTo>
                <a:lnTo>
                  <a:pt x="404" y="324932"/>
                </a:lnTo>
                <a:lnTo>
                  <a:pt x="0" y="340267"/>
                </a:lnTo>
                <a:lnTo>
                  <a:pt x="4492" y="354765"/>
                </a:lnTo>
                <a:lnTo>
                  <a:pt x="13797" y="366422"/>
                </a:lnTo>
                <a:lnTo>
                  <a:pt x="27828" y="373234"/>
                </a:lnTo>
                <a:lnTo>
                  <a:pt x="42958" y="373844"/>
                </a:lnTo>
                <a:lnTo>
                  <a:pt x="57687" y="369268"/>
                </a:lnTo>
                <a:lnTo>
                  <a:pt x="84568" y="295112"/>
                </a:lnTo>
                <a:lnTo>
                  <a:pt x="90607" y="244154"/>
                </a:lnTo>
                <a:lnTo>
                  <a:pt x="94180" y="193013"/>
                </a:lnTo>
                <a:lnTo>
                  <a:pt x="95229" y="141767"/>
                </a:lnTo>
                <a:lnTo>
                  <a:pt x="93696" y="90492"/>
                </a:lnTo>
                <a:lnTo>
                  <a:pt x="89522" y="39265"/>
                </a:lnTo>
                <a:lnTo>
                  <a:pt x="85668" y="24394"/>
                </a:lnTo>
                <a:lnTo>
                  <a:pt x="77613" y="11610"/>
                </a:lnTo>
                <a:lnTo>
                  <a:pt x="65696" y="2838"/>
                </a:lnTo>
                <a:lnTo>
                  <a:pt x="50256" y="0"/>
                </a:lnTo>
                <a:close/>
              </a:path>
            </a:pathLst>
          </a:custGeom>
          <a:solidFill>
            <a:srgbClr val="DFC2F1"/>
          </a:solidFill>
        </p:spPr>
        <p:txBody>
          <a:bodyPr wrap="square" lIns="0" tIns="0" rIns="0" bIns="0" rtlCol="0"/>
          <a:lstStyle/>
          <a:p>
            <a:endParaRPr/>
          </a:p>
        </p:txBody>
      </p:sp>
      <p:sp>
        <p:nvSpPr>
          <p:cNvPr id="13" name="object 13"/>
          <p:cNvSpPr/>
          <p:nvPr/>
        </p:nvSpPr>
        <p:spPr>
          <a:xfrm>
            <a:off x="8101018" y="3361842"/>
            <a:ext cx="335280" cy="391160"/>
          </a:xfrm>
          <a:custGeom>
            <a:avLst/>
            <a:gdLst/>
            <a:ahLst/>
            <a:cxnLst/>
            <a:rect l="l" t="t" r="r" b="b"/>
            <a:pathLst>
              <a:path w="335279" h="391160">
                <a:moveTo>
                  <a:pt x="33987" y="0"/>
                </a:moveTo>
                <a:lnTo>
                  <a:pt x="19248" y="4954"/>
                </a:lnTo>
                <a:lnTo>
                  <a:pt x="7946" y="15208"/>
                </a:lnTo>
                <a:lnTo>
                  <a:pt x="1230" y="28993"/>
                </a:lnTo>
                <a:lnTo>
                  <a:pt x="0" y="44190"/>
                </a:lnTo>
                <a:lnTo>
                  <a:pt x="5154" y="58680"/>
                </a:lnTo>
                <a:lnTo>
                  <a:pt x="33770" y="102123"/>
                </a:lnTo>
                <a:lnTo>
                  <a:pt x="63437" y="145072"/>
                </a:lnTo>
                <a:lnTo>
                  <a:pt x="94198" y="187339"/>
                </a:lnTo>
                <a:lnTo>
                  <a:pt x="126093" y="228737"/>
                </a:lnTo>
                <a:lnTo>
                  <a:pt x="159164" y="269076"/>
                </a:lnTo>
                <a:lnTo>
                  <a:pt x="193452" y="308169"/>
                </a:lnTo>
                <a:lnTo>
                  <a:pt x="233112" y="348671"/>
                </a:lnTo>
                <a:lnTo>
                  <a:pt x="276297" y="385371"/>
                </a:lnTo>
                <a:lnTo>
                  <a:pt x="290432" y="390947"/>
                </a:lnTo>
                <a:lnTo>
                  <a:pt x="305813" y="389421"/>
                </a:lnTo>
                <a:lnTo>
                  <a:pt x="319866" y="382347"/>
                </a:lnTo>
                <a:lnTo>
                  <a:pt x="330013" y="371277"/>
                </a:lnTo>
                <a:lnTo>
                  <a:pt x="335175" y="356180"/>
                </a:lnTo>
                <a:lnTo>
                  <a:pt x="333746" y="341682"/>
                </a:lnTo>
                <a:lnTo>
                  <a:pt x="326930" y="328549"/>
                </a:lnTo>
                <a:lnTo>
                  <a:pt x="315930" y="317551"/>
                </a:lnTo>
                <a:lnTo>
                  <a:pt x="316087" y="317551"/>
                </a:lnTo>
                <a:lnTo>
                  <a:pt x="281068" y="286149"/>
                </a:lnTo>
                <a:lnTo>
                  <a:pt x="238366" y="240810"/>
                </a:lnTo>
                <a:lnTo>
                  <a:pt x="205093" y="201487"/>
                </a:lnTo>
                <a:lnTo>
                  <a:pt x="183127" y="173954"/>
                </a:lnTo>
                <a:lnTo>
                  <a:pt x="155743" y="137845"/>
                </a:lnTo>
                <a:lnTo>
                  <a:pt x="124305" y="94414"/>
                </a:lnTo>
                <a:lnTo>
                  <a:pt x="92240" y="48083"/>
                </a:lnTo>
                <a:lnTo>
                  <a:pt x="72963" y="19047"/>
                </a:lnTo>
                <a:lnTo>
                  <a:pt x="62382" y="7781"/>
                </a:lnTo>
                <a:lnTo>
                  <a:pt x="48878" y="1187"/>
                </a:lnTo>
                <a:lnTo>
                  <a:pt x="33987" y="0"/>
                </a:lnTo>
                <a:close/>
              </a:path>
              <a:path w="335279" h="391160">
                <a:moveTo>
                  <a:pt x="316087" y="317551"/>
                </a:moveTo>
                <a:lnTo>
                  <a:pt x="315930" y="317551"/>
                </a:lnTo>
                <a:lnTo>
                  <a:pt x="319556" y="320298"/>
                </a:lnTo>
                <a:lnTo>
                  <a:pt x="318702" y="319605"/>
                </a:lnTo>
                <a:lnTo>
                  <a:pt x="316087" y="317551"/>
                </a:lnTo>
                <a:close/>
              </a:path>
              <a:path w="335279" h="391160">
                <a:moveTo>
                  <a:pt x="178562" y="168111"/>
                </a:moveTo>
                <a:lnTo>
                  <a:pt x="183106" y="173954"/>
                </a:lnTo>
                <a:lnTo>
                  <a:pt x="178562" y="168111"/>
                </a:lnTo>
                <a:close/>
              </a:path>
            </a:pathLst>
          </a:custGeom>
          <a:solidFill>
            <a:srgbClr val="DFC2F1"/>
          </a:solidFill>
        </p:spPr>
        <p:txBody>
          <a:bodyPr wrap="square" lIns="0" tIns="0" rIns="0" bIns="0" rtlCol="0"/>
          <a:lstStyle/>
          <a:p>
            <a:endParaRPr/>
          </a:p>
        </p:txBody>
      </p:sp>
      <p:sp>
        <p:nvSpPr>
          <p:cNvPr id="14" name="object 14"/>
          <p:cNvSpPr/>
          <p:nvPr/>
        </p:nvSpPr>
        <p:spPr>
          <a:xfrm>
            <a:off x="8103079" y="3996534"/>
            <a:ext cx="289560" cy="99695"/>
          </a:xfrm>
          <a:custGeom>
            <a:avLst/>
            <a:gdLst/>
            <a:ahLst/>
            <a:cxnLst/>
            <a:rect l="l" t="t" r="r" b="b"/>
            <a:pathLst>
              <a:path w="289559" h="99695">
                <a:moveTo>
                  <a:pt x="39265" y="0"/>
                </a:moveTo>
                <a:lnTo>
                  <a:pt x="24351" y="2511"/>
                </a:lnTo>
                <a:lnTo>
                  <a:pt x="11606" y="11469"/>
                </a:lnTo>
                <a:lnTo>
                  <a:pt x="2875" y="24509"/>
                </a:lnTo>
                <a:lnTo>
                  <a:pt x="0" y="39265"/>
                </a:lnTo>
                <a:lnTo>
                  <a:pt x="3477" y="54795"/>
                </a:lnTo>
                <a:lnTo>
                  <a:pt x="11775" y="66712"/>
                </a:lnTo>
                <a:lnTo>
                  <a:pt x="24002" y="74722"/>
                </a:lnTo>
                <a:lnTo>
                  <a:pt x="39265" y="78531"/>
                </a:lnTo>
                <a:lnTo>
                  <a:pt x="249960" y="99117"/>
                </a:lnTo>
                <a:lnTo>
                  <a:pt x="264875" y="96607"/>
                </a:lnTo>
                <a:lnTo>
                  <a:pt x="277619" y="87651"/>
                </a:lnTo>
                <a:lnTo>
                  <a:pt x="286351" y="74612"/>
                </a:lnTo>
                <a:lnTo>
                  <a:pt x="289226" y="59851"/>
                </a:lnTo>
                <a:lnTo>
                  <a:pt x="285747" y="44321"/>
                </a:lnTo>
                <a:lnTo>
                  <a:pt x="277447" y="32404"/>
                </a:lnTo>
                <a:lnTo>
                  <a:pt x="265219" y="24394"/>
                </a:lnTo>
                <a:lnTo>
                  <a:pt x="249960" y="20585"/>
                </a:lnTo>
                <a:lnTo>
                  <a:pt x="39265" y="0"/>
                </a:lnTo>
                <a:close/>
              </a:path>
            </a:pathLst>
          </a:custGeom>
          <a:solidFill>
            <a:srgbClr val="DFC2F1"/>
          </a:solidFill>
        </p:spPr>
        <p:txBody>
          <a:bodyPr wrap="square" lIns="0" tIns="0" rIns="0" bIns="0" rtlCol="0"/>
          <a:lstStyle/>
          <a:p>
            <a:endParaRPr/>
          </a:p>
        </p:txBody>
      </p:sp>
      <p:sp>
        <p:nvSpPr>
          <p:cNvPr id="15" name="object 15"/>
          <p:cNvSpPr/>
          <p:nvPr/>
        </p:nvSpPr>
        <p:spPr>
          <a:xfrm>
            <a:off x="9462544" y="7200902"/>
            <a:ext cx="8438105" cy="52529"/>
          </a:xfrm>
          <a:custGeom>
            <a:avLst/>
            <a:gdLst/>
            <a:ahLst/>
            <a:cxnLst/>
            <a:rect l="l" t="t" r="r" b="b"/>
            <a:pathLst>
              <a:path w="8124190">
                <a:moveTo>
                  <a:pt x="0" y="0"/>
                </a:moveTo>
                <a:lnTo>
                  <a:pt x="8124192" y="0"/>
                </a:lnTo>
              </a:path>
            </a:pathLst>
          </a:custGeom>
          <a:ln w="73296">
            <a:solidFill>
              <a:srgbClr val="1D1D1B"/>
            </a:solidFill>
          </a:ln>
        </p:spPr>
        <p:txBody>
          <a:bodyPr wrap="square" lIns="0" tIns="0" rIns="0" bIns="0" rtlCol="0"/>
          <a:lstStyle/>
          <a:p>
            <a:endParaRPr/>
          </a:p>
        </p:txBody>
      </p:sp>
      <p:sp>
        <p:nvSpPr>
          <p:cNvPr id="54" name="object 13">
            <a:extLst>
              <a:ext uri="{FF2B5EF4-FFF2-40B4-BE49-F238E27FC236}">
                <a16:creationId xmlns:a16="http://schemas.microsoft.com/office/drawing/2014/main" id="{1A24D130-02EB-7F78-87D3-F94AF2F16BCA}"/>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55" name="object 15">
            <a:extLst>
              <a:ext uri="{FF2B5EF4-FFF2-40B4-BE49-F238E27FC236}">
                <a16:creationId xmlns:a16="http://schemas.microsoft.com/office/drawing/2014/main" id="{FA4A38DA-D11B-4666-4222-A3484BD5E7D7}"/>
              </a:ext>
            </a:extLst>
          </p:cNvPr>
          <p:cNvGrpSpPr/>
          <p:nvPr/>
        </p:nvGrpSpPr>
        <p:grpSpPr>
          <a:xfrm>
            <a:off x="717524" y="611775"/>
            <a:ext cx="18580100" cy="436245"/>
            <a:chOff x="717524" y="611775"/>
            <a:chExt cx="18580100" cy="436245"/>
          </a:xfrm>
        </p:grpSpPr>
        <p:sp>
          <p:nvSpPr>
            <p:cNvPr id="56" name="object 16">
              <a:extLst>
                <a:ext uri="{FF2B5EF4-FFF2-40B4-BE49-F238E27FC236}">
                  <a16:creationId xmlns:a16="http://schemas.microsoft.com/office/drawing/2014/main" id="{4FA97C4C-9560-ADF0-3D61-90E02EF825A6}"/>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57" name="object 17">
              <a:extLst>
                <a:ext uri="{FF2B5EF4-FFF2-40B4-BE49-F238E27FC236}">
                  <a16:creationId xmlns:a16="http://schemas.microsoft.com/office/drawing/2014/main" id="{6050898C-58E0-6CF3-BB44-903E01DDDEC0}"/>
                </a:ext>
              </a:extLst>
            </p:cNvPr>
            <p:cNvPicPr/>
            <p:nvPr/>
          </p:nvPicPr>
          <p:blipFill>
            <a:blip r:embed="rId4" cstate="print"/>
            <a:stretch>
              <a:fillRect/>
            </a:stretch>
          </p:blipFill>
          <p:spPr>
            <a:xfrm>
              <a:off x="10231913" y="804489"/>
              <a:ext cx="101850" cy="104708"/>
            </a:xfrm>
            <a:prstGeom prst="rect">
              <a:avLst/>
            </a:prstGeom>
          </p:spPr>
        </p:pic>
        <p:sp>
          <p:nvSpPr>
            <p:cNvPr id="58" name="object 18">
              <a:extLst>
                <a:ext uri="{FF2B5EF4-FFF2-40B4-BE49-F238E27FC236}">
                  <a16:creationId xmlns:a16="http://schemas.microsoft.com/office/drawing/2014/main" id="{3B3B6837-A241-9DE0-A9E7-C2B96890333B}"/>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9" name="object 19">
              <a:extLst>
                <a:ext uri="{FF2B5EF4-FFF2-40B4-BE49-F238E27FC236}">
                  <a16:creationId xmlns:a16="http://schemas.microsoft.com/office/drawing/2014/main" id="{64045819-B883-4D54-4DA4-B295D38B7D9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60" name="object 20">
              <a:extLst>
                <a:ext uri="{FF2B5EF4-FFF2-40B4-BE49-F238E27FC236}">
                  <a16:creationId xmlns:a16="http://schemas.microsoft.com/office/drawing/2014/main" id="{410BE4A1-F347-4EB4-F564-7C416DCFB52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61" name="object 21">
              <a:extLst>
                <a:ext uri="{FF2B5EF4-FFF2-40B4-BE49-F238E27FC236}">
                  <a16:creationId xmlns:a16="http://schemas.microsoft.com/office/drawing/2014/main" id="{AEF4F2EC-D751-0FA1-1223-9F66FA7838F7}"/>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2" name="object 22">
              <a:extLst>
                <a:ext uri="{FF2B5EF4-FFF2-40B4-BE49-F238E27FC236}">
                  <a16:creationId xmlns:a16="http://schemas.microsoft.com/office/drawing/2014/main" id="{D4C9B25D-4EC7-4656-12C9-169E04ED5FC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63" name="object 23">
              <a:extLst>
                <a:ext uri="{FF2B5EF4-FFF2-40B4-BE49-F238E27FC236}">
                  <a16:creationId xmlns:a16="http://schemas.microsoft.com/office/drawing/2014/main" id="{06D9AAA4-F58C-274A-6287-C184476BEA9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64" name="object 24">
              <a:extLst>
                <a:ext uri="{FF2B5EF4-FFF2-40B4-BE49-F238E27FC236}">
                  <a16:creationId xmlns:a16="http://schemas.microsoft.com/office/drawing/2014/main" id="{A33421F1-5F06-ECC5-5F71-3FB788A084CD}"/>
                </a:ext>
              </a:extLst>
            </p:cNvPr>
            <p:cNvPicPr/>
            <p:nvPr/>
          </p:nvPicPr>
          <p:blipFill>
            <a:blip r:embed="rId5" cstate="print"/>
            <a:stretch>
              <a:fillRect/>
            </a:stretch>
          </p:blipFill>
          <p:spPr>
            <a:xfrm>
              <a:off x="908206" y="665402"/>
              <a:ext cx="90711" cy="160393"/>
            </a:xfrm>
            <a:prstGeom prst="rect">
              <a:avLst/>
            </a:prstGeom>
          </p:spPr>
        </p:pic>
        <p:sp>
          <p:nvSpPr>
            <p:cNvPr id="65" name="object 25">
              <a:extLst>
                <a:ext uri="{FF2B5EF4-FFF2-40B4-BE49-F238E27FC236}">
                  <a16:creationId xmlns:a16="http://schemas.microsoft.com/office/drawing/2014/main" id="{25F734D4-3454-38F5-2E1F-2AAFA4CB394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66" name="object 26">
              <a:extLst>
                <a:ext uri="{FF2B5EF4-FFF2-40B4-BE49-F238E27FC236}">
                  <a16:creationId xmlns:a16="http://schemas.microsoft.com/office/drawing/2014/main" id="{D0EF648F-0907-981D-2E35-8FB7C1771D8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67" name="object 27">
              <a:extLst>
                <a:ext uri="{FF2B5EF4-FFF2-40B4-BE49-F238E27FC236}">
                  <a16:creationId xmlns:a16="http://schemas.microsoft.com/office/drawing/2014/main" id="{134B19D8-13EB-5163-D7F6-984E11FBA715}"/>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8" name="object 28">
              <a:extLst>
                <a:ext uri="{FF2B5EF4-FFF2-40B4-BE49-F238E27FC236}">
                  <a16:creationId xmlns:a16="http://schemas.microsoft.com/office/drawing/2014/main" id="{949F63AE-9527-3368-B64A-7B23A8892C6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69" name="object 29">
              <a:extLst>
                <a:ext uri="{FF2B5EF4-FFF2-40B4-BE49-F238E27FC236}">
                  <a16:creationId xmlns:a16="http://schemas.microsoft.com/office/drawing/2014/main" id="{7580DDBF-EECB-DE59-5ABD-5758A1E5835E}"/>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70" name="object 30">
              <a:extLst>
                <a:ext uri="{FF2B5EF4-FFF2-40B4-BE49-F238E27FC236}">
                  <a16:creationId xmlns:a16="http://schemas.microsoft.com/office/drawing/2014/main" id="{7C00BAB2-848B-4D2B-C4A0-85AD89ED1739}"/>
                </a:ext>
              </a:extLst>
            </p:cNvPr>
            <p:cNvPicPr/>
            <p:nvPr/>
          </p:nvPicPr>
          <p:blipFill>
            <a:blip r:embed="rId6" cstate="print"/>
            <a:stretch>
              <a:fillRect/>
            </a:stretch>
          </p:blipFill>
          <p:spPr>
            <a:xfrm>
              <a:off x="10152472" y="665402"/>
              <a:ext cx="90718" cy="160393"/>
            </a:xfrm>
            <a:prstGeom prst="rect">
              <a:avLst/>
            </a:prstGeom>
          </p:spPr>
        </p:pic>
      </p:grpSp>
      <p:sp>
        <p:nvSpPr>
          <p:cNvPr id="71" name="object 77">
            <a:extLst>
              <a:ext uri="{FF2B5EF4-FFF2-40B4-BE49-F238E27FC236}">
                <a16:creationId xmlns:a16="http://schemas.microsoft.com/office/drawing/2014/main" id="{3C369771-1D95-FEEE-0E51-8C7353EC232E}"/>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sp>
        <p:nvSpPr>
          <p:cNvPr id="30" name="object 13">
            <a:extLst>
              <a:ext uri="{FF2B5EF4-FFF2-40B4-BE49-F238E27FC236}">
                <a16:creationId xmlns:a16="http://schemas.microsoft.com/office/drawing/2014/main" id="{C690E9FC-FFDF-9913-566A-D979ACD1D83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D77503A2-1687-EF9E-D8E6-2E7A2AFF3A43}"/>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B5EE78C0-3995-7ED2-173A-CE9F775C2B8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48EAD785-4F94-816E-3143-CB50FABB96E6}"/>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084746E0-FA3A-3A32-EA1F-0A6606E0175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2157D20A-3A11-9B9A-10CE-EC9B0B944FD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21A4F093-23CF-E1A5-D6A2-319993C79F5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B762F8C7-A029-A07D-64B6-5C5461A1D3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B47EEEF9-3163-3471-ED01-50B65CC7797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5CFE4B78-01FD-53EC-4FD8-22E5EE066A0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75895070-9ECE-5CD4-F8E0-1AF22541CAB4}"/>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2666C72B-5969-33A6-6B1D-C187BE4F55A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D7E85AEA-8B58-E914-F7CE-B8D33AE11CC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8804C7A-C6EB-2D08-52D9-45C577118FA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BFFFCB7B-B9C9-B35B-5E4C-2AE75404564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B0735095-8108-427B-013C-32611D27384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C95EE3E8-7F65-671D-17D6-7FFAC24B749E}"/>
                </a:ext>
              </a:extLst>
            </p:cNvPr>
            <p:cNvPicPr/>
            <p:nvPr/>
          </p:nvPicPr>
          <p:blipFill>
            <a:blip r:embed="rId4"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8F5EA27E-139A-BB0C-E38F-804089CE1E1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pic>
        <p:nvPicPr>
          <p:cNvPr id="28" name="Picture 4">
            <a:extLst>
              <a:ext uri="{FF2B5EF4-FFF2-40B4-BE49-F238E27FC236}">
                <a16:creationId xmlns:a16="http://schemas.microsoft.com/office/drawing/2014/main" id="{DEC69790-DE80-4D45-B5B5-A5DFB1C3E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720241" y="1692275"/>
            <a:ext cx="9074206" cy="8686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9" name="object 13">
            <a:extLst>
              <a:ext uri="{FF2B5EF4-FFF2-40B4-BE49-F238E27FC236}">
                <a16:creationId xmlns:a16="http://schemas.microsoft.com/office/drawing/2014/main" id="{42EB695E-FBC5-455E-8EC3-14461FB3D595}"/>
              </a:ext>
            </a:extLst>
          </p:cNvPr>
          <p:cNvSpPr txBox="1"/>
          <p:nvPr/>
        </p:nvSpPr>
        <p:spPr>
          <a:xfrm rot="20880000">
            <a:off x="3270239" y="7030238"/>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sp>
        <p:nvSpPr>
          <p:cNvPr id="30" name="object 13">
            <a:extLst>
              <a:ext uri="{FF2B5EF4-FFF2-40B4-BE49-F238E27FC236}">
                <a16:creationId xmlns:a16="http://schemas.microsoft.com/office/drawing/2014/main" id="{C690E9FC-FFDF-9913-566A-D979ACD1D83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D77503A2-1687-EF9E-D8E6-2E7A2AFF3A43}"/>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B5EE78C0-3995-7ED2-173A-CE9F775C2B8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48EAD785-4F94-816E-3143-CB50FABB96E6}"/>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084746E0-FA3A-3A32-EA1F-0A6606E0175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2157D20A-3A11-9B9A-10CE-EC9B0B944FD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21A4F093-23CF-E1A5-D6A2-319993C79F5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B762F8C7-A029-A07D-64B6-5C5461A1D3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B47EEEF9-3163-3471-ED01-50B65CC7797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5CFE4B78-01FD-53EC-4FD8-22E5EE066A0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75895070-9ECE-5CD4-F8E0-1AF22541CAB4}"/>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2666C72B-5969-33A6-6B1D-C187BE4F55A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D7E85AEA-8B58-E914-F7CE-B8D33AE11CC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8804C7A-C6EB-2D08-52D9-45C577118FA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BFFFCB7B-B9C9-B35B-5E4C-2AE75404564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B0735095-8108-427B-013C-32611D27384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C95EE3E8-7F65-671D-17D6-7FFAC24B749E}"/>
                </a:ext>
              </a:extLst>
            </p:cNvPr>
            <p:cNvPicPr/>
            <p:nvPr/>
          </p:nvPicPr>
          <p:blipFill>
            <a:blip r:embed="rId4"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8F5EA27E-139A-BB0C-E38F-804089CE1E1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pic>
        <p:nvPicPr>
          <p:cNvPr id="28" name="Picture 4">
            <a:extLst>
              <a:ext uri="{FF2B5EF4-FFF2-40B4-BE49-F238E27FC236}">
                <a16:creationId xmlns:a16="http://schemas.microsoft.com/office/drawing/2014/main" id="{DEC69790-DE80-4D45-B5B5-A5DFB1C3EE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9720241" y="1692275"/>
            <a:ext cx="9074206" cy="86868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object 11">
            <a:extLst>
              <a:ext uri="{FF2B5EF4-FFF2-40B4-BE49-F238E27FC236}">
                <a16:creationId xmlns:a16="http://schemas.microsoft.com/office/drawing/2014/main" id="{C3954C08-65CB-49A9-A0D3-B9DD33062A27}"/>
              </a:ext>
            </a:extLst>
          </p:cNvPr>
          <p:cNvSpPr txBox="1"/>
          <p:nvPr/>
        </p:nvSpPr>
        <p:spPr>
          <a:xfrm>
            <a:off x="1321704" y="4180284"/>
            <a:ext cx="4810125" cy="1629805"/>
          </a:xfrm>
          <a:prstGeom prst="rect">
            <a:avLst/>
          </a:prstGeom>
        </p:spPr>
        <p:txBody>
          <a:bodyPr vert="horz" wrap="square" lIns="0" tIns="1905" rIns="0" bIns="0" rtlCol="0">
            <a:spAutoFit/>
          </a:bodyPr>
          <a:lstStyle/>
          <a:p>
            <a:pPr marL="12700" marR="5080" algn="just">
              <a:lnSpc>
                <a:spcPct val="103899"/>
              </a:lnSpc>
              <a:spcBef>
                <a:spcPts val="15"/>
              </a:spcBef>
            </a:pPr>
            <a:r>
              <a:rPr lang="en-US" sz="2050" b="1" dirty="0">
                <a:solidFill>
                  <a:srgbClr val="602177"/>
                </a:solidFill>
                <a:latin typeface="Calibri"/>
                <a:cs typeface="Calibri"/>
              </a:rPr>
              <a:t>The email address sending the email does not correspond to the official website address. Also, be careful with e-mails offering money or goods. When it is too good to be true, it’s because it is!</a:t>
            </a:r>
            <a:endParaRPr sz="2050" b="1" dirty="0">
              <a:latin typeface="Calibri"/>
              <a:cs typeface="Calibri"/>
            </a:endParaRPr>
          </a:p>
        </p:txBody>
      </p:sp>
      <p:sp>
        <p:nvSpPr>
          <p:cNvPr id="48" name="object 12">
            <a:extLst>
              <a:ext uri="{FF2B5EF4-FFF2-40B4-BE49-F238E27FC236}">
                <a16:creationId xmlns:a16="http://schemas.microsoft.com/office/drawing/2014/main" id="{65A80A3B-7D88-45E3-AB41-1F25347A2E96}"/>
              </a:ext>
            </a:extLst>
          </p:cNvPr>
          <p:cNvSpPr/>
          <p:nvPr/>
        </p:nvSpPr>
        <p:spPr>
          <a:xfrm>
            <a:off x="2889250" y="6564902"/>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49" name="object 13">
            <a:extLst>
              <a:ext uri="{FF2B5EF4-FFF2-40B4-BE49-F238E27FC236}">
                <a16:creationId xmlns:a16="http://schemas.microsoft.com/office/drawing/2014/main" id="{42EB695E-FBC5-455E-8EC3-14461FB3D595}"/>
              </a:ext>
            </a:extLst>
          </p:cNvPr>
          <p:cNvSpPr txBox="1"/>
          <p:nvPr/>
        </p:nvSpPr>
        <p:spPr>
          <a:xfrm rot="20880000">
            <a:off x="3270239" y="7030238"/>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spTree>
    <p:extLst>
      <p:ext uri="{BB962C8B-B14F-4D97-AF65-F5344CB8AC3E}">
        <p14:creationId xmlns:p14="http://schemas.microsoft.com/office/powerpoint/2010/main" val="38940828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sp>
        <p:nvSpPr>
          <p:cNvPr id="30" name="object 13">
            <a:extLst>
              <a:ext uri="{FF2B5EF4-FFF2-40B4-BE49-F238E27FC236}">
                <a16:creationId xmlns:a16="http://schemas.microsoft.com/office/drawing/2014/main" id="{C690E9FC-FFDF-9913-566A-D979ACD1D83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D77503A2-1687-EF9E-D8E6-2E7A2AFF3A43}"/>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B5EE78C0-3995-7ED2-173A-CE9F775C2B8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48EAD785-4F94-816E-3143-CB50FABB96E6}"/>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084746E0-FA3A-3A32-EA1F-0A6606E0175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2157D20A-3A11-9B9A-10CE-EC9B0B944FD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21A4F093-23CF-E1A5-D6A2-319993C79F5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B762F8C7-A029-A07D-64B6-5C5461A1D3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B47EEEF9-3163-3471-ED01-50B65CC7797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5CFE4B78-01FD-53EC-4FD8-22E5EE066A0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75895070-9ECE-5CD4-F8E0-1AF22541CAB4}"/>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2666C72B-5969-33A6-6B1D-C187BE4F55A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D7E85AEA-8B58-E914-F7CE-B8D33AE11CC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8804C7A-C6EB-2D08-52D9-45C577118FA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BFFFCB7B-B9C9-B35B-5E4C-2AE75404564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B0735095-8108-427B-013C-32611D27384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C95EE3E8-7F65-671D-17D6-7FFAC24B749E}"/>
                </a:ext>
              </a:extLst>
            </p:cNvPr>
            <p:cNvPicPr/>
            <p:nvPr/>
          </p:nvPicPr>
          <p:blipFill>
            <a:blip r:embed="rId4"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8F5EA27E-139A-BB0C-E38F-804089CE1E1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pic>
        <p:nvPicPr>
          <p:cNvPr id="27" name="Picture 2" descr="Delivery SMS scams arrive in abundance, how to tell – Pickr">
            <a:extLst>
              <a:ext uri="{FF2B5EF4-FFF2-40B4-BE49-F238E27FC236}">
                <a16:creationId xmlns:a16="http://schemas.microsoft.com/office/drawing/2014/main" id="{F09B259D-4AF3-404A-85F8-E807294D1F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7" t="22742" r="27915" b="17667"/>
          <a:stretch/>
        </p:blipFill>
        <p:spPr bwMode="auto">
          <a:xfrm>
            <a:off x="11271250" y="4478210"/>
            <a:ext cx="6318463" cy="235293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84BD48F-DE58-4681-B956-7B3B57D9AF5A}"/>
              </a:ext>
            </a:extLst>
          </p:cNvPr>
          <p:cNvSpPr/>
          <p:nvPr/>
        </p:nvSpPr>
        <p:spPr>
          <a:xfrm>
            <a:off x="11722100" y="6166708"/>
            <a:ext cx="838200" cy="381000"/>
          </a:xfrm>
          <a:prstGeom prst="rect">
            <a:avLst/>
          </a:prstGeom>
          <a:solidFill>
            <a:srgbClr val="EAE9EE"/>
          </a:solidFill>
          <a:ln>
            <a:solidFill>
              <a:srgbClr val="EAE9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53479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object 13"/>
          <p:cNvSpPr txBox="1"/>
          <p:nvPr/>
        </p:nvSpPr>
        <p:spPr>
          <a:xfrm>
            <a:off x="1668082" y="6986623"/>
            <a:ext cx="5640767" cy="1275990"/>
          </a:xfrm>
          <a:prstGeom prst="rect">
            <a:avLst/>
          </a:prstGeom>
        </p:spPr>
        <p:txBody>
          <a:bodyPr vert="horz" wrap="square" lIns="0" tIns="13970" rIns="0" bIns="0" rtlCol="0">
            <a:spAutoFit/>
          </a:bodyPr>
          <a:lstStyle/>
          <a:p>
            <a:pPr marL="12700" algn="just">
              <a:lnSpc>
                <a:spcPct val="100000"/>
              </a:lnSpc>
              <a:spcBef>
                <a:spcPts val="110"/>
              </a:spcBef>
            </a:pPr>
            <a:r>
              <a:rPr lang="en-US" sz="2050" b="1" dirty="0">
                <a:solidFill>
                  <a:srgbClr val="602177"/>
                </a:solidFill>
                <a:latin typeface="Calibri"/>
                <a:cs typeface="Calibri"/>
              </a:rPr>
              <a:t>Beware of messages that require an immediate response or action. There is a good chance that this destination address is a scam, as it does not correspond to the official website address.</a:t>
            </a:r>
            <a:endParaRPr lang="fr-FR" sz="2050" b="1" dirty="0">
              <a:latin typeface="Calibri"/>
              <a:cs typeface="Calibri"/>
            </a:endParaRPr>
          </a:p>
        </p:txBody>
      </p:sp>
      <p:sp>
        <p:nvSpPr>
          <p:cNvPr id="14" name="object 14"/>
          <p:cNvSpPr txBox="1"/>
          <p:nvPr/>
        </p:nvSpPr>
        <p:spPr>
          <a:xfrm rot="20880000">
            <a:off x="3513390" y="4746770"/>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a:t>
            </a:r>
            <a:endParaRPr sz="8100" b="1" spc="-150" dirty="0">
              <a:latin typeface="Calibri"/>
              <a:cs typeface="Calibri"/>
            </a:endParaRPr>
          </a:p>
        </p:txBody>
      </p:sp>
      <p:sp>
        <p:nvSpPr>
          <p:cNvPr id="35" name="object 13">
            <a:extLst>
              <a:ext uri="{FF2B5EF4-FFF2-40B4-BE49-F238E27FC236}">
                <a16:creationId xmlns:a16="http://schemas.microsoft.com/office/drawing/2014/main" id="{0707E4A5-CB2E-5BE1-0647-994A7F761F13}"/>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6" name="object 15">
            <a:extLst>
              <a:ext uri="{FF2B5EF4-FFF2-40B4-BE49-F238E27FC236}">
                <a16:creationId xmlns:a16="http://schemas.microsoft.com/office/drawing/2014/main" id="{3EF389A4-5716-299E-552C-026248FD12D2}"/>
              </a:ext>
            </a:extLst>
          </p:cNvPr>
          <p:cNvGrpSpPr/>
          <p:nvPr/>
        </p:nvGrpSpPr>
        <p:grpSpPr>
          <a:xfrm>
            <a:off x="717524" y="611775"/>
            <a:ext cx="18580100" cy="436245"/>
            <a:chOff x="717524" y="611775"/>
            <a:chExt cx="18580100" cy="436245"/>
          </a:xfrm>
        </p:grpSpPr>
        <p:sp>
          <p:nvSpPr>
            <p:cNvPr id="37" name="object 16">
              <a:extLst>
                <a:ext uri="{FF2B5EF4-FFF2-40B4-BE49-F238E27FC236}">
                  <a16:creationId xmlns:a16="http://schemas.microsoft.com/office/drawing/2014/main" id="{726C4531-A8D0-0FBE-FF8D-AB3D5828FC9C}"/>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8" name="object 17">
              <a:extLst>
                <a:ext uri="{FF2B5EF4-FFF2-40B4-BE49-F238E27FC236}">
                  <a16:creationId xmlns:a16="http://schemas.microsoft.com/office/drawing/2014/main" id="{52373D38-13D7-F0D0-909F-48871C3D91DA}"/>
                </a:ext>
              </a:extLst>
            </p:cNvPr>
            <p:cNvPicPr/>
            <p:nvPr/>
          </p:nvPicPr>
          <p:blipFill>
            <a:blip r:embed="rId2" cstate="print"/>
            <a:stretch>
              <a:fillRect/>
            </a:stretch>
          </p:blipFill>
          <p:spPr>
            <a:xfrm>
              <a:off x="10231913" y="804489"/>
              <a:ext cx="101850" cy="104708"/>
            </a:xfrm>
            <a:prstGeom prst="rect">
              <a:avLst/>
            </a:prstGeom>
          </p:spPr>
        </p:pic>
        <p:sp>
          <p:nvSpPr>
            <p:cNvPr id="39" name="object 18">
              <a:extLst>
                <a:ext uri="{FF2B5EF4-FFF2-40B4-BE49-F238E27FC236}">
                  <a16:creationId xmlns:a16="http://schemas.microsoft.com/office/drawing/2014/main" id="{E1A9DB06-29B8-8B7F-4BDF-DBBF4B3EBE51}"/>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0" name="object 19">
              <a:extLst>
                <a:ext uri="{FF2B5EF4-FFF2-40B4-BE49-F238E27FC236}">
                  <a16:creationId xmlns:a16="http://schemas.microsoft.com/office/drawing/2014/main" id="{016A48DA-6A3E-3682-F3A2-CE5C7460A46A}"/>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1" name="object 20">
              <a:extLst>
                <a:ext uri="{FF2B5EF4-FFF2-40B4-BE49-F238E27FC236}">
                  <a16:creationId xmlns:a16="http://schemas.microsoft.com/office/drawing/2014/main" id="{B15530D7-58E7-193B-91CA-1421FB32953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2" name="object 21">
              <a:extLst>
                <a:ext uri="{FF2B5EF4-FFF2-40B4-BE49-F238E27FC236}">
                  <a16:creationId xmlns:a16="http://schemas.microsoft.com/office/drawing/2014/main" id="{B30359DD-47A1-3D4D-54A2-53BD1ACE8CAF}"/>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3" name="object 22">
              <a:extLst>
                <a:ext uri="{FF2B5EF4-FFF2-40B4-BE49-F238E27FC236}">
                  <a16:creationId xmlns:a16="http://schemas.microsoft.com/office/drawing/2014/main" id="{22181C3D-9AF4-5D0D-6031-8E021C9198E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4" name="object 23">
              <a:extLst>
                <a:ext uri="{FF2B5EF4-FFF2-40B4-BE49-F238E27FC236}">
                  <a16:creationId xmlns:a16="http://schemas.microsoft.com/office/drawing/2014/main" id="{0691E987-3A4A-4925-927A-6A02B25BA1D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5" name="object 24">
              <a:extLst>
                <a:ext uri="{FF2B5EF4-FFF2-40B4-BE49-F238E27FC236}">
                  <a16:creationId xmlns:a16="http://schemas.microsoft.com/office/drawing/2014/main" id="{F061F8C1-F925-A107-1A6B-7181B76A217B}"/>
                </a:ext>
              </a:extLst>
            </p:cNvPr>
            <p:cNvPicPr/>
            <p:nvPr/>
          </p:nvPicPr>
          <p:blipFill>
            <a:blip r:embed="rId3" cstate="print"/>
            <a:stretch>
              <a:fillRect/>
            </a:stretch>
          </p:blipFill>
          <p:spPr>
            <a:xfrm>
              <a:off x="908206" y="665402"/>
              <a:ext cx="90711" cy="160393"/>
            </a:xfrm>
            <a:prstGeom prst="rect">
              <a:avLst/>
            </a:prstGeom>
          </p:spPr>
        </p:pic>
        <p:sp>
          <p:nvSpPr>
            <p:cNvPr id="46" name="object 25">
              <a:extLst>
                <a:ext uri="{FF2B5EF4-FFF2-40B4-BE49-F238E27FC236}">
                  <a16:creationId xmlns:a16="http://schemas.microsoft.com/office/drawing/2014/main" id="{A3C4632F-939F-490D-C0D1-75F8AC1E6F5C}"/>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7" name="object 26">
              <a:extLst>
                <a:ext uri="{FF2B5EF4-FFF2-40B4-BE49-F238E27FC236}">
                  <a16:creationId xmlns:a16="http://schemas.microsoft.com/office/drawing/2014/main" id="{8110DB77-C749-4189-2774-0D4BD0A639BA}"/>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8" name="object 27">
              <a:extLst>
                <a:ext uri="{FF2B5EF4-FFF2-40B4-BE49-F238E27FC236}">
                  <a16:creationId xmlns:a16="http://schemas.microsoft.com/office/drawing/2014/main" id="{E4CFB20B-3C9A-6431-DF41-5BB52A470F2C}"/>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9" name="object 28">
              <a:extLst>
                <a:ext uri="{FF2B5EF4-FFF2-40B4-BE49-F238E27FC236}">
                  <a16:creationId xmlns:a16="http://schemas.microsoft.com/office/drawing/2014/main" id="{AB976F07-AA49-A253-516B-EDD789FABEF7}"/>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0" name="object 29">
              <a:extLst>
                <a:ext uri="{FF2B5EF4-FFF2-40B4-BE49-F238E27FC236}">
                  <a16:creationId xmlns:a16="http://schemas.microsoft.com/office/drawing/2014/main" id="{3301F333-5613-7A0C-D276-690B5F48D0AB}"/>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1" name="object 30">
              <a:extLst>
                <a:ext uri="{FF2B5EF4-FFF2-40B4-BE49-F238E27FC236}">
                  <a16:creationId xmlns:a16="http://schemas.microsoft.com/office/drawing/2014/main" id="{02845191-CB15-D71A-2F14-7EA7B78633D9}"/>
                </a:ext>
              </a:extLst>
            </p:cNvPr>
            <p:cNvPicPr/>
            <p:nvPr/>
          </p:nvPicPr>
          <p:blipFill>
            <a:blip r:embed="rId4" cstate="print"/>
            <a:stretch>
              <a:fillRect/>
            </a:stretch>
          </p:blipFill>
          <p:spPr>
            <a:xfrm>
              <a:off x="10152472" y="665402"/>
              <a:ext cx="90718" cy="160393"/>
            </a:xfrm>
            <a:prstGeom prst="rect">
              <a:avLst/>
            </a:prstGeom>
          </p:spPr>
        </p:pic>
      </p:grpSp>
      <p:sp>
        <p:nvSpPr>
          <p:cNvPr id="52" name="object 77">
            <a:extLst>
              <a:ext uri="{FF2B5EF4-FFF2-40B4-BE49-F238E27FC236}">
                <a16:creationId xmlns:a16="http://schemas.microsoft.com/office/drawing/2014/main" id="{86624AD9-7ABF-FC0A-B0E4-57CD0C44085E}"/>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53" name="object 2">
            <a:extLst>
              <a:ext uri="{FF2B5EF4-FFF2-40B4-BE49-F238E27FC236}">
                <a16:creationId xmlns:a16="http://schemas.microsoft.com/office/drawing/2014/main" id="{58F82C68-4564-1FDE-A7E5-B69C1D3EA231}"/>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sp>
        <p:nvSpPr>
          <p:cNvPr id="34" name="object 12">
            <a:extLst>
              <a:ext uri="{FF2B5EF4-FFF2-40B4-BE49-F238E27FC236}">
                <a16:creationId xmlns:a16="http://schemas.microsoft.com/office/drawing/2014/main" id="{CD98CBA7-E4E1-45DC-A5FA-DCBA18DD5096}"/>
              </a:ext>
            </a:extLst>
          </p:cNvPr>
          <p:cNvSpPr/>
          <p:nvPr/>
        </p:nvSpPr>
        <p:spPr>
          <a:xfrm>
            <a:off x="2499570" y="4765040"/>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54" name="object 13">
            <a:extLst>
              <a:ext uri="{FF2B5EF4-FFF2-40B4-BE49-F238E27FC236}">
                <a16:creationId xmlns:a16="http://schemas.microsoft.com/office/drawing/2014/main" id="{E611D857-A7EC-49F0-88DD-22EB36F6F3D7}"/>
              </a:ext>
            </a:extLst>
          </p:cNvPr>
          <p:cNvSpPr txBox="1"/>
          <p:nvPr/>
        </p:nvSpPr>
        <p:spPr>
          <a:xfrm rot="20880000">
            <a:off x="2880559" y="5230376"/>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pic>
        <p:nvPicPr>
          <p:cNvPr id="55" name="Picture 2" descr="Delivery SMS scams arrive in abundance, how to tell – Pickr">
            <a:extLst>
              <a:ext uri="{FF2B5EF4-FFF2-40B4-BE49-F238E27FC236}">
                <a16:creationId xmlns:a16="http://schemas.microsoft.com/office/drawing/2014/main" id="{035A74DD-EAAC-46C7-AC17-46BE4B0038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7" t="22742" r="27915" b="17667"/>
          <a:stretch/>
        </p:blipFill>
        <p:spPr bwMode="auto">
          <a:xfrm>
            <a:off x="11271250" y="4478210"/>
            <a:ext cx="6318463" cy="2352930"/>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
        <p:nvSpPr>
          <p:cNvPr id="56" name="Rectangle 55">
            <a:extLst>
              <a:ext uri="{FF2B5EF4-FFF2-40B4-BE49-F238E27FC236}">
                <a16:creationId xmlns:a16="http://schemas.microsoft.com/office/drawing/2014/main" id="{8F4118B0-E3CC-416D-8050-EF9D1731A16D}"/>
              </a:ext>
            </a:extLst>
          </p:cNvPr>
          <p:cNvSpPr/>
          <p:nvPr/>
        </p:nvSpPr>
        <p:spPr>
          <a:xfrm>
            <a:off x="11722100" y="6166708"/>
            <a:ext cx="838200" cy="381000"/>
          </a:xfrm>
          <a:prstGeom prst="rect">
            <a:avLst/>
          </a:prstGeom>
          <a:solidFill>
            <a:srgbClr val="EAE9EE"/>
          </a:solidFill>
          <a:ln>
            <a:solidFill>
              <a:srgbClr val="EAE9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962296" y="7657428"/>
            <a:ext cx="7654482" cy="935382"/>
            <a:chOff x="1962296" y="7540796"/>
            <a:chExt cx="9055187" cy="935382"/>
          </a:xfrm>
        </p:grpSpPr>
        <p:sp>
          <p:nvSpPr>
            <p:cNvPr id="7" name="object 7"/>
            <p:cNvSpPr/>
            <p:nvPr/>
          </p:nvSpPr>
          <p:spPr>
            <a:xfrm>
              <a:off x="10678393" y="804945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0678393" y="804945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1962296" y="7540796"/>
              <a:ext cx="5361057" cy="820205"/>
            </a:xfrm>
            <a:prstGeom prst="rect">
              <a:avLst/>
            </a:prstGeom>
          </p:spPr>
        </p:pic>
      </p:grpSp>
      <p:sp>
        <p:nvSpPr>
          <p:cNvPr id="31" name="object 13">
            <a:extLst>
              <a:ext uri="{FF2B5EF4-FFF2-40B4-BE49-F238E27FC236}">
                <a16:creationId xmlns:a16="http://schemas.microsoft.com/office/drawing/2014/main" id="{7BC6EFE4-D18A-84E1-AFC5-4CA42FA0111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3E36EE69-5ADE-0172-E636-97EAFD5F6A1D}"/>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CCCC42E2-B930-D628-1A30-3038274E9501}"/>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3BA80237-3918-C924-660B-B26F3DB4E8F2}"/>
                </a:ext>
              </a:extLst>
            </p:cNvPr>
            <p:cNvPicPr/>
            <p:nvPr/>
          </p:nvPicPr>
          <p:blipFill>
            <a:blip r:embed="rId3"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16EE22B5-77F8-E3B8-AFBF-8ED498453D1D}"/>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F4646837-21AE-3F88-0CD4-6F7D0182D99E}"/>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CBD1D123-842C-7F85-848B-A0781E42F3DC}"/>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325C5519-276A-BD2C-6E53-55C3E65FF7E5}"/>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8B925167-555E-0F8B-128A-0E41A9E017F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A19DA5B0-F1C1-A9D4-CD29-DE60C772DBAB}"/>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E36AE4F0-9FA4-DFA6-B3CC-F18569E2E8F6}"/>
                </a:ext>
              </a:extLst>
            </p:cNvPr>
            <p:cNvPicPr/>
            <p:nvPr/>
          </p:nvPicPr>
          <p:blipFill>
            <a:blip r:embed="rId4"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ABE8A2F0-1C9F-EA24-D1FB-466392A929DC}"/>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308F9123-9AF1-65B9-B83D-BBDCEF5FF8D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8F831655-C54C-8BAC-F50F-26DEB9176139}"/>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452BCAF0-EE14-577E-0299-6559B7310C1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E4800A04-5E97-86BC-89BF-EB70BD43195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9AD11D60-3A8A-5A42-B66E-713319D97077}"/>
                </a:ext>
              </a:extLst>
            </p:cNvPr>
            <p:cNvPicPr/>
            <p:nvPr/>
          </p:nvPicPr>
          <p:blipFill>
            <a:blip r:embed="rId5"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3323499B-320B-55DA-C683-B05EAF8FA5B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7371AA26-D5C4-07F4-9A49-68E1FFF05FF4}"/>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pic>
        <p:nvPicPr>
          <p:cNvPr id="28" name="Picture 4" descr="Phoebe on Twitter: &amp;quot;Whoever is behind the #Netflix email scam might fool a  few more people if they put more effort into their use of the English  language. If I were going">
            <a:extLst>
              <a:ext uri="{FF2B5EF4-FFF2-40B4-BE49-F238E27FC236}">
                <a16:creationId xmlns:a16="http://schemas.microsoft.com/office/drawing/2014/main" id="{38BE5894-F7FA-4AC9-8512-72AC1761B8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5310" y="2127031"/>
            <a:ext cx="7025938" cy="84042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object 9">
            <a:extLst>
              <a:ext uri="{FF2B5EF4-FFF2-40B4-BE49-F238E27FC236}">
                <a16:creationId xmlns:a16="http://schemas.microsoft.com/office/drawing/2014/main" id="{3DBEF7AB-BB57-4927-A4F6-7254D54A22B1}"/>
              </a:ext>
            </a:extLst>
          </p:cNvPr>
          <p:cNvSpPr/>
          <p:nvPr/>
        </p:nvSpPr>
        <p:spPr>
          <a:xfrm>
            <a:off x="6429085" y="8244543"/>
            <a:ext cx="2646836" cy="233045"/>
          </a:xfrm>
          <a:custGeom>
            <a:avLst/>
            <a:gdLst/>
            <a:ahLst/>
            <a:cxnLst/>
            <a:rect l="l" t="t" r="r" b="b"/>
            <a:pathLst>
              <a:path w="3131184">
                <a:moveTo>
                  <a:pt x="0" y="0"/>
                </a:moveTo>
                <a:lnTo>
                  <a:pt x="3131046" y="0"/>
                </a:lnTo>
              </a:path>
            </a:pathLst>
          </a:custGeom>
          <a:ln w="52354">
            <a:solidFill>
              <a:srgbClr val="E0C1F2"/>
            </a:solidFill>
          </a:ln>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fr-FR" sz="4800" b="1" dirty="0">
                <a:solidFill>
                  <a:srgbClr val="231F20"/>
                </a:solidFill>
              </a:rPr>
              <a:t>WHY DOES CYBERSECURITY CONCERN US ALL?</a:t>
            </a:r>
            <a:endParaRPr lang="fr-FR" sz="4800" b="1" dirty="0"/>
          </a:p>
        </p:txBody>
      </p:sp>
      <p:grpSp>
        <p:nvGrpSpPr>
          <p:cNvPr id="12" name="object 10">
            <a:extLst>
              <a:ext uri="{FF2B5EF4-FFF2-40B4-BE49-F238E27FC236}">
                <a16:creationId xmlns:a16="http://schemas.microsoft.com/office/drawing/2014/main" id="{38FDB26B-D77F-498B-8728-29CE45378410}"/>
              </a:ext>
            </a:extLst>
          </p:cNvPr>
          <p:cNvGrpSpPr/>
          <p:nvPr/>
        </p:nvGrpSpPr>
        <p:grpSpPr>
          <a:xfrm>
            <a:off x="5550878" y="3504971"/>
            <a:ext cx="4309745" cy="6525259"/>
            <a:chOff x="5550878" y="3504971"/>
            <a:chExt cx="4309745" cy="6525259"/>
          </a:xfrm>
        </p:grpSpPr>
        <p:sp>
          <p:nvSpPr>
            <p:cNvPr id="13" name="object 11">
              <a:extLst>
                <a:ext uri="{FF2B5EF4-FFF2-40B4-BE49-F238E27FC236}">
                  <a16:creationId xmlns:a16="http://schemas.microsoft.com/office/drawing/2014/main" id="{6A5FE6A7-7AC4-4385-AD67-45620DBD8123}"/>
                </a:ext>
              </a:extLst>
            </p:cNvPr>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latin typeface="+mn-lt"/>
              </a:endParaRPr>
            </a:p>
          </p:txBody>
        </p:sp>
        <p:sp>
          <p:nvSpPr>
            <p:cNvPr id="14" name="object 12">
              <a:extLst>
                <a:ext uri="{FF2B5EF4-FFF2-40B4-BE49-F238E27FC236}">
                  <a16:creationId xmlns:a16="http://schemas.microsoft.com/office/drawing/2014/main" id="{50E55DD1-FBD6-4D7A-8441-BBD12E7A3C0D}"/>
                </a:ext>
              </a:extLst>
            </p:cNvPr>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dirty="0">
                <a:latin typeface="+mn-lt"/>
              </a:endParaRPr>
            </a:p>
          </p:txBody>
        </p:sp>
        <p:sp>
          <p:nvSpPr>
            <p:cNvPr id="16" name="object 13">
              <a:extLst>
                <a:ext uri="{FF2B5EF4-FFF2-40B4-BE49-F238E27FC236}">
                  <a16:creationId xmlns:a16="http://schemas.microsoft.com/office/drawing/2014/main" id="{E994FBB4-05EA-4DB9-8399-923BB312F96B}"/>
                </a:ext>
              </a:extLst>
            </p:cNvPr>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dirty="0">
                <a:latin typeface="+mn-lt"/>
              </a:endParaRPr>
            </a:p>
          </p:txBody>
        </p:sp>
        <p:sp>
          <p:nvSpPr>
            <p:cNvPr id="17" name="object 14">
              <a:extLst>
                <a:ext uri="{FF2B5EF4-FFF2-40B4-BE49-F238E27FC236}">
                  <a16:creationId xmlns:a16="http://schemas.microsoft.com/office/drawing/2014/main" id="{69DE7022-0CDD-4634-8B86-05EAAB109FC0}"/>
                </a:ext>
              </a:extLst>
            </p:cNvPr>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dirty="0">
                <a:latin typeface="+mn-lt"/>
              </a:endParaRPr>
            </a:p>
          </p:txBody>
        </p:sp>
        <p:sp>
          <p:nvSpPr>
            <p:cNvPr id="18" name="object 15">
              <a:extLst>
                <a:ext uri="{FF2B5EF4-FFF2-40B4-BE49-F238E27FC236}">
                  <a16:creationId xmlns:a16="http://schemas.microsoft.com/office/drawing/2014/main" id="{BE6A6E53-C134-4D47-9527-0FC510613327}"/>
                </a:ext>
              </a:extLst>
            </p:cNvPr>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grpSp>
      <p:sp>
        <p:nvSpPr>
          <p:cNvPr id="19" name="object 16">
            <a:extLst>
              <a:ext uri="{FF2B5EF4-FFF2-40B4-BE49-F238E27FC236}">
                <a16:creationId xmlns:a16="http://schemas.microsoft.com/office/drawing/2014/main" id="{CAA1A0B4-46E5-422F-8EE1-A9D04501CB65}"/>
              </a:ext>
            </a:extLst>
          </p:cNvPr>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fr-FR" sz="17400" b="1" spc="-300" dirty="0">
                <a:latin typeface="+mn-lt"/>
                <a:cs typeface="Book Antiqua"/>
              </a:rPr>
              <a:t>93%</a:t>
            </a:r>
          </a:p>
        </p:txBody>
      </p:sp>
      <p:sp>
        <p:nvSpPr>
          <p:cNvPr id="20" name="object 38">
            <a:extLst>
              <a:ext uri="{FF2B5EF4-FFF2-40B4-BE49-F238E27FC236}">
                <a16:creationId xmlns:a16="http://schemas.microsoft.com/office/drawing/2014/main" id="{77CCF749-71C9-40D0-BA6F-EA2312FF5E18}"/>
              </a:ext>
            </a:extLst>
          </p:cNvPr>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OF ALL SECURITY </a:t>
            </a:r>
            <a:endParaRPr lang="fr-FR" sz="2800" b="1" dirty="0">
              <a:latin typeface="+mn-lt"/>
              <a:cs typeface="Book Antiqua"/>
            </a:endParaRPr>
          </a:p>
        </p:txBody>
      </p:sp>
      <p:sp>
        <p:nvSpPr>
          <p:cNvPr id="21" name="object 39">
            <a:extLst>
              <a:ext uri="{FF2B5EF4-FFF2-40B4-BE49-F238E27FC236}">
                <a16:creationId xmlns:a16="http://schemas.microsoft.com/office/drawing/2014/main" id="{9663B2E5-EBD8-469B-8891-0E8561A5B0E5}"/>
              </a:ext>
            </a:extLst>
          </p:cNvPr>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INCIDENTS COULD HAVE </a:t>
            </a:r>
            <a:endParaRPr lang="fr-FR" sz="2800" b="1" dirty="0">
              <a:latin typeface="+mn-lt"/>
              <a:cs typeface="Book Antiqua"/>
            </a:endParaRPr>
          </a:p>
        </p:txBody>
      </p:sp>
      <p:sp>
        <p:nvSpPr>
          <p:cNvPr id="22" name="object 40">
            <a:extLst>
              <a:ext uri="{FF2B5EF4-FFF2-40B4-BE49-F238E27FC236}">
                <a16:creationId xmlns:a16="http://schemas.microsoft.com/office/drawing/2014/main" id="{9E347889-B504-4038-BE60-B4F75F267450}"/>
              </a:ext>
            </a:extLst>
          </p:cNvPr>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fr-FR" sz="2800" b="1" spc="-280" dirty="0">
                <a:latin typeface="+mn-lt"/>
                <a:cs typeface="Book Antiqua"/>
              </a:rPr>
              <a:t>BEEN </a:t>
            </a:r>
            <a:r>
              <a:rPr lang="fr-FR" sz="2800" b="1" spc="-145" dirty="0">
                <a:latin typeface="+mn-lt"/>
                <a:cs typeface="Book Antiqua"/>
              </a:rPr>
              <a:t> </a:t>
            </a:r>
            <a:r>
              <a:rPr lang="fr-FR" sz="8000" b="1" spc="195" baseline="-18379" dirty="0">
                <a:latin typeface="+mn-lt"/>
                <a:cs typeface="Book Antiqua"/>
              </a:rPr>
              <a:t>AVOIDED</a:t>
            </a:r>
            <a:endParaRPr lang="fr-FR" sz="8000" b="1" baseline="-18379" dirty="0">
              <a:latin typeface="+mn-lt"/>
              <a:cs typeface="Book Antiqua"/>
            </a:endParaRPr>
          </a:p>
        </p:txBody>
      </p:sp>
      <p:sp>
        <p:nvSpPr>
          <p:cNvPr id="23" name="object 41">
            <a:extLst>
              <a:ext uri="{FF2B5EF4-FFF2-40B4-BE49-F238E27FC236}">
                <a16:creationId xmlns:a16="http://schemas.microsoft.com/office/drawing/2014/main" id="{6070FA19-1D0C-492B-BD97-6A69104E6934}"/>
              </a:ext>
            </a:extLst>
          </p:cNvPr>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fr-FR" sz="4400" b="1" spc="110" dirty="0">
                <a:latin typeface="+mn-lt"/>
                <a:cs typeface="Book Antiqua"/>
              </a:rPr>
              <a:t>CYBER</a:t>
            </a:r>
            <a:r>
              <a:rPr lang="fr-FR" sz="4400" b="1" spc="-229" dirty="0">
                <a:latin typeface="+mn-lt"/>
                <a:cs typeface="Book Antiqua"/>
              </a:rPr>
              <a:t> </a:t>
            </a:r>
            <a:r>
              <a:rPr lang="fr-FR" sz="4400" b="1" spc="-155" dirty="0">
                <a:latin typeface="+mn-lt"/>
                <a:cs typeface="Book Antiqua"/>
              </a:rPr>
              <a:t>HYGIENE</a:t>
            </a:r>
            <a:endParaRPr lang="fr-FR" sz="4400" b="1" dirty="0">
              <a:latin typeface="+mn-lt"/>
              <a:cs typeface="Book Antiqua"/>
            </a:endParaRPr>
          </a:p>
        </p:txBody>
      </p:sp>
      <p:sp>
        <p:nvSpPr>
          <p:cNvPr id="24" name="object 42">
            <a:extLst>
              <a:ext uri="{FF2B5EF4-FFF2-40B4-BE49-F238E27FC236}">
                <a16:creationId xmlns:a16="http://schemas.microsoft.com/office/drawing/2014/main" id="{4F2C1231-0521-4A1A-9FF8-CBADBE8CDC18}"/>
              </a:ext>
            </a:extLst>
          </p:cNvPr>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fr-FR" b="1" dirty="0">
                <a:latin typeface="+mn-lt"/>
              </a:rPr>
              <a:t>HAD BEEN PUT IN PLACE</a:t>
            </a:r>
          </a:p>
        </p:txBody>
      </p:sp>
      <p:sp>
        <p:nvSpPr>
          <p:cNvPr id="25" name="object 47">
            <a:extLst>
              <a:ext uri="{FF2B5EF4-FFF2-40B4-BE49-F238E27FC236}">
                <a16:creationId xmlns:a16="http://schemas.microsoft.com/office/drawing/2014/main" id="{50F36A52-CF30-409E-A702-EE80991EDCC8}"/>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26" name="ZoneTexte 25">
            <a:extLst>
              <a:ext uri="{FF2B5EF4-FFF2-40B4-BE49-F238E27FC236}">
                <a16:creationId xmlns:a16="http://schemas.microsoft.com/office/drawing/2014/main" id="{8B7D3F53-BC30-4B56-BD0A-F6154FE782B2}"/>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fr-FR" b="1" dirty="0">
                <a:latin typeface="+mn-lt"/>
                <a:cs typeface="Book Antiqua"/>
              </a:rPr>
              <a:t>IF BASIC RULES CONCERNING </a:t>
            </a:r>
            <a:endParaRPr lang="fr-FR" sz="1800" b="1" dirty="0">
              <a:latin typeface="+mn-lt"/>
              <a:cs typeface="Book Antiqua"/>
            </a:endParaRPr>
          </a:p>
        </p:txBody>
      </p:sp>
      <p:sp>
        <p:nvSpPr>
          <p:cNvPr id="47" name="object 57">
            <a:extLst>
              <a:ext uri="{FF2B5EF4-FFF2-40B4-BE49-F238E27FC236}">
                <a16:creationId xmlns:a16="http://schemas.microsoft.com/office/drawing/2014/main" id="{18B664FB-CE96-4556-A922-09CF0230C477}"/>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48" name="object 46">
            <a:hlinkClick r:id="rId2"/>
            <a:extLst>
              <a:ext uri="{FF2B5EF4-FFF2-40B4-BE49-F238E27FC236}">
                <a16:creationId xmlns:a16="http://schemas.microsoft.com/office/drawing/2014/main" id="{69BA3B19-2A1F-4894-BA83-01E924E7530E}"/>
              </a:ext>
            </a:extLst>
          </p:cNvPr>
          <p:cNvSpPr/>
          <p:nvPr/>
        </p:nvSpPr>
        <p:spPr>
          <a:xfrm>
            <a:off x="7238381" y="2870534"/>
            <a:ext cx="934719" cy="321658"/>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fr-FR" sz="1550" b="1"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grpSp>
        <p:nvGrpSpPr>
          <p:cNvPr id="7" name="object 3">
            <a:extLst>
              <a:ext uri="{FF2B5EF4-FFF2-40B4-BE49-F238E27FC236}">
                <a16:creationId xmlns:a16="http://schemas.microsoft.com/office/drawing/2014/main" id="{1B742926-47C0-378D-7608-88731F8E3724}"/>
              </a:ext>
            </a:extLst>
          </p:cNvPr>
          <p:cNvGrpSpPr/>
          <p:nvPr/>
        </p:nvGrpSpPr>
        <p:grpSpPr>
          <a:xfrm>
            <a:off x="858612" y="2392346"/>
            <a:ext cx="4309110" cy="6523990"/>
            <a:chOff x="858612" y="2392346"/>
            <a:chExt cx="4309110" cy="6523990"/>
          </a:xfrm>
        </p:grpSpPr>
        <p:sp>
          <p:nvSpPr>
            <p:cNvPr id="27" name="object 4">
              <a:extLst>
                <a:ext uri="{FF2B5EF4-FFF2-40B4-BE49-F238E27FC236}">
                  <a16:creationId xmlns:a16="http://schemas.microsoft.com/office/drawing/2014/main" id="{107E361E-54B1-5616-267D-BCB25AF7AA1A}"/>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28" name="object 5">
              <a:extLst>
                <a:ext uri="{FF2B5EF4-FFF2-40B4-BE49-F238E27FC236}">
                  <a16:creationId xmlns:a16="http://schemas.microsoft.com/office/drawing/2014/main" id="{12D7837F-4719-FA3B-89C7-727E9D86FBBE}"/>
                </a:ext>
              </a:extLst>
            </p:cNvPr>
            <p:cNvPicPr/>
            <p:nvPr/>
          </p:nvPicPr>
          <p:blipFill>
            <a:blip r:embed="rId4" cstate="print"/>
            <a:stretch>
              <a:fillRect/>
            </a:stretch>
          </p:blipFill>
          <p:spPr>
            <a:xfrm>
              <a:off x="858612" y="2392346"/>
              <a:ext cx="4121265" cy="6309091"/>
            </a:xfrm>
            <a:prstGeom prst="rect">
              <a:avLst/>
            </a:prstGeom>
          </p:spPr>
        </p:pic>
      </p:grpSp>
      <p:sp>
        <p:nvSpPr>
          <p:cNvPr id="29" name="object 6">
            <a:extLst>
              <a:ext uri="{FF2B5EF4-FFF2-40B4-BE49-F238E27FC236}">
                <a16:creationId xmlns:a16="http://schemas.microsoft.com/office/drawing/2014/main" id="{C735448B-737B-F40F-116E-0BD9B651B9CB}"/>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EVERY DAY, THAT’S</a:t>
            </a:r>
          </a:p>
        </p:txBody>
      </p:sp>
      <p:sp>
        <p:nvSpPr>
          <p:cNvPr id="30" name="object 8">
            <a:extLst>
              <a:ext uri="{FF2B5EF4-FFF2-40B4-BE49-F238E27FC236}">
                <a16:creationId xmlns:a16="http://schemas.microsoft.com/office/drawing/2014/main" id="{AD540D2D-158B-C40C-3617-DBB1B300268C}"/>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ATTACKS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ON</a:t>
            </a:r>
            <a:r>
              <a:rPr lang="fr-FR" sz="2800" b="1" spc="-45" dirty="0">
                <a:latin typeface="Calibri"/>
                <a:cs typeface="Calibri"/>
              </a:rPr>
              <a:t> </a:t>
            </a:r>
            <a:r>
              <a:rPr lang="fr-FR" sz="2800" b="1" spc="100" dirty="0">
                <a:latin typeface="Calibri"/>
                <a:cs typeface="Calibri"/>
              </a:rPr>
              <a:t>PASSWORDS </a:t>
            </a:r>
            <a:endParaRPr lang="fr-FR" sz="2800" b="1" dirty="0">
              <a:latin typeface="Calibri"/>
              <a:cs typeface="Calibri"/>
            </a:endParaRPr>
          </a:p>
        </p:txBody>
      </p:sp>
      <p:sp>
        <p:nvSpPr>
          <p:cNvPr id="31" name="object 9">
            <a:extLst>
              <a:ext uri="{FF2B5EF4-FFF2-40B4-BE49-F238E27FC236}">
                <a16:creationId xmlns:a16="http://schemas.microsoft.com/office/drawing/2014/main" id="{34B9ECEB-7185-4196-BAF2-9ACE5956CEF5}"/>
              </a:ext>
            </a:extLst>
          </p:cNvPr>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  HACKERS</a:t>
            </a:r>
            <a:endParaRPr lang="fr-FR" sz="4000" b="1" dirty="0">
              <a:latin typeface="Calibri"/>
              <a:cs typeface="Calibri"/>
            </a:endParaRPr>
          </a:p>
          <a:p>
            <a:pPr marL="6350">
              <a:lnSpc>
                <a:spcPts val="2970"/>
              </a:lnSpc>
            </a:pPr>
            <a:r>
              <a:rPr lang="fr-FR" b="1" spc="210" dirty="0">
                <a:latin typeface="Calibri"/>
                <a:cs typeface="Calibri"/>
              </a:rPr>
              <a:t>LAUNCH ON AVERAGE</a:t>
            </a:r>
            <a:endParaRPr lang="fr-FR" b="1" dirty="0">
              <a:latin typeface="Calibri"/>
              <a:cs typeface="Calibri"/>
            </a:endParaRPr>
          </a:p>
        </p:txBody>
      </p:sp>
      <p:sp>
        <p:nvSpPr>
          <p:cNvPr id="32" name="object 10">
            <a:hlinkClick r:id="rId5"/>
            <a:extLst>
              <a:ext uri="{FF2B5EF4-FFF2-40B4-BE49-F238E27FC236}">
                <a16:creationId xmlns:a16="http://schemas.microsoft.com/office/drawing/2014/main" id="{606B5801-2935-253F-083F-BFA7124C9A80}"/>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33" name="object 11">
            <a:extLst>
              <a:ext uri="{FF2B5EF4-FFF2-40B4-BE49-F238E27FC236}">
                <a16:creationId xmlns:a16="http://schemas.microsoft.com/office/drawing/2014/main" id="{2EE151A1-179B-31C1-EEA2-0BBE624F3F9B}"/>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6">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34" name="object 7">
            <a:extLst>
              <a:ext uri="{FF2B5EF4-FFF2-40B4-BE49-F238E27FC236}">
                <a16:creationId xmlns:a16="http://schemas.microsoft.com/office/drawing/2014/main" id="{1BEB3F86-9F9B-CECB-42AA-37283BE2F80D}"/>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fr-FR" sz="11400" b="1" spc="-15" baseline="-19371" dirty="0">
                <a:latin typeface="Calibri"/>
                <a:cs typeface="Calibri"/>
              </a:rPr>
              <a:t>921</a:t>
            </a:r>
            <a:r>
              <a:rPr lang="fr-FR" sz="2800" b="1" spc="-10" dirty="0">
                <a:latin typeface="Calibri"/>
                <a:cs typeface="Calibri"/>
              </a:rPr>
              <a:t>/SECOND</a:t>
            </a:r>
            <a:endParaRPr sz="3300" b="1" dirty="0">
              <a:latin typeface="Calibri"/>
              <a:cs typeface="Calibri"/>
            </a:endParaRPr>
          </a:p>
        </p:txBody>
      </p:sp>
      <p:sp>
        <p:nvSpPr>
          <p:cNvPr id="35" name="Rectangle 34">
            <a:extLst>
              <a:ext uri="{FF2B5EF4-FFF2-40B4-BE49-F238E27FC236}">
                <a16:creationId xmlns:a16="http://schemas.microsoft.com/office/drawing/2014/main" id="{A5C5CB69-B7E5-13B5-1FC0-2CE7908CF732}"/>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28380CA-EF70-409D-BD5F-DF207F9DBE5E}"/>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ZoneTexte 36">
            <a:extLst>
              <a:ext uri="{FF2B5EF4-FFF2-40B4-BE49-F238E27FC236}">
                <a16:creationId xmlns:a16="http://schemas.microsoft.com/office/drawing/2014/main" id="{E271E604-54D0-253C-AB40-3292C87443F3}"/>
              </a:ext>
            </a:extLst>
          </p:cNvPr>
          <p:cNvSpPr txBox="1"/>
          <p:nvPr/>
        </p:nvSpPr>
        <p:spPr>
          <a:xfrm>
            <a:off x="1212850" y="2911475"/>
            <a:ext cx="1262066" cy="3154710"/>
          </a:xfrm>
          <a:prstGeom prst="rect">
            <a:avLst/>
          </a:prstGeom>
          <a:noFill/>
        </p:spPr>
        <p:txBody>
          <a:bodyPr wrap="square">
            <a:spAutoFit/>
          </a:bodyPr>
          <a:lstStyle/>
          <a:p>
            <a:r>
              <a:rPr lang="fr-FR" sz="19900" b="1" spc="165" dirty="0">
                <a:solidFill>
                  <a:srgbClr val="1D1D1B"/>
                </a:solidFill>
                <a:latin typeface="Calibri"/>
                <a:cs typeface="Calibri"/>
              </a:rPr>
              <a:t>8</a:t>
            </a:r>
            <a:endParaRPr lang="en-US" sz="19900" dirty="0">
              <a:solidFill>
                <a:srgbClr val="1D1D1B"/>
              </a:solidFill>
            </a:endParaRPr>
          </a:p>
        </p:txBody>
      </p:sp>
    </p:spTree>
    <p:extLst>
      <p:ext uri="{BB962C8B-B14F-4D97-AF65-F5344CB8AC3E}">
        <p14:creationId xmlns:p14="http://schemas.microsoft.com/office/powerpoint/2010/main" val="4064213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962296" y="7657428"/>
            <a:ext cx="7654482" cy="935382"/>
            <a:chOff x="1962296" y="7540796"/>
            <a:chExt cx="9055187" cy="935382"/>
          </a:xfrm>
        </p:grpSpPr>
        <p:sp>
          <p:nvSpPr>
            <p:cNvPr id="7" name="object 7"/>
            <p:cNvSpPr/>
            <p:nvPr/>
          </p:nvSpPr>
          <p:spPr>
            <a:xfrm>
              <a:off x="10678393" y="804945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0678393" y="804945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10" name="object 10"/>
            <p:cNvPicPr/>
            <p:nvPr/>
          </p:nvPicPr>
          <p:blipFill>
            <a:blip r:embed="rId2" cstate="print"/>
            <a:stretch>
              <a:fillRect/>
            </a:stretch>
          </p:blipFill>
          <p:spPr>
            <a:xfrm>
              <a:off x="1962296" y="7540796"/>
              <a:ext cx="5361057" cy="820205"/>
            </a:xfrm>
            <a:prstGeom prst="rect">
              <a:avLst/>
            </a:prstGeom>
          </p:spPr>
        </p:pic>
      </p:grpSp>
      <p:sp>
        <p:nvSpPr>
          <p:cNvPr id="31" name="object 13">
            <a:extLst>
              <a:ext uri="{FF2B5EF4-FFF2-40B4-BE49-F238E27FC236}">
                <a16:creationId xmlns:a16="http://schemas.microsoft.com/office/drawing/2014/main" id="{7BC6EFE4-D18A-84E1-AFC5-4CA42FA0111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3E36EE69-5ADE-0172-E636-97EAFD5F6A1D}"/>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CCCC42E2-B930-D628-1A30-3038274E9501}"/>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3BA80237-3918-C924-660B-B26F3DB4E8F2}"/>
                </a:ext>
              </a:extLst>
            </p:cNvPr>
            <p:cNvPicPr/>
            <p:nvPr/>
          </p:nvPicPr>
          <p:blipFill>
            <a:blip r:embed="rId3"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16EE22B5-77F8-E3B8-AFBF-8ED498453D1D}"/>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F4646837-21AE-3F88-0CD4-6F7D0182D99E}"/>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CBD1D123-842C-7F85-848B-A0781E42F3DC}"/>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325C5519-276A-BD2C-6E53-55C3E65FF7E5}"/>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8B925167-555E-0F8B-128A-0E41A9E017F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A19DA5B0-F1C1-A9D4-CD29-DE60C772DBAB}"/>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E36AE4F0-9FA4-DFA6-B3CC-F18569E2E8F6}"/>
                </a:ext>
              </a:extLst>
            </p:cNvPr>
            <p:cNvPicPr/>
            <p:nvPr/>
          </p:nvPicPr>
          <p:blipFill>
            <a:blip r:embed="rId4"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ABE8A2F0-1C9F-EA24-D1FB-466392A929DC}"/>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308F9123-9AF1-65B9-B83D-BBDCEF5FF8D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8F831655-C54C-8BAC-F50F-26DEB9176139}"/>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452BCAF0-EE14-577E-0299-6559B7310C1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E4800A04-5E97-86BC-89BF-EB70BD43195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9AD11D60-3A8A-5A42-B66E-713319D97077}"/>
                </a:ext>
              </a:extLst>
            </p:cNvPr>
            <p:cNvPicPr/>
            <p:nvPr/>
          </p:nvPicPr>
          <p:blipFill>
            <a:blip r:embed="rId5"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3323499B-320B-55DA-C683-B05EAF8FA5B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7371AA26-D5C4-07F4-9A49-68E1FFF05FF4}"/>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pic>
        <p:nvPicPr>
          <p:cNvPr id="28" name="Picture 4" descr="Phoebe on Twitter: &amp;quot;Whoever is behind the #Netflix email scam might fool a  few more people if they put more effort into their use of the English  language. If I were going">
            <a:extLst>
              <a:ext uri="{FF2B5EF4-FFF2-40B4-BE49-F238E27FC236}">
                <a16:creationId xmlns:a16="http://schemas.microsoft.com/office/drawing/2014/main" id="{38BE5894-F7FA-4AC9-8512-72AC1761B8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5310" y="2127031"/>
            <a:ext cx="7025938" cy="84042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9" name="object 9">
            <a:extLst>
              <a:ext uri="{FF2B5EF4-FFF2-40B4-BE49-F238E27FC236}">
                <a16:creationId xmlns:a16="http://schemas.microsoft.com/office/drawing/2014/main" id="{3DBEF7AB-BB57-4927-A4F6-7254D54A22B1}"/>
              </a:ext>
            </a:extLst>
          </p:cNvPr>
          <p:cNvSpPr/>
          <p:nvPr/>
        </p:nvSpPr>
        <p:spPr>
          <a:xfrm>
            <a:off x="6429085" y="8244543"/>
            <a:ext cx="2646836" cy="233045"/>
          </a:xfrm>
          <a:custGeom>
            <a:avLst/>
            <a:gdLst/>
            <a:ahLst/>
            <a:cxnLst/>
            <a:rect l="l" t="t" r="r" b="b"/>
            <a:pathLst>
              <a:path w="3131184">
                <a:moveTo>
                  <a:pt x="0" y="0"/>
                </a:moveTo>
                <a:lnTo>
                  <a:pt x="3131046" y="0"/>
                </a:lnTo>
              </a:path>
            </a:pathLst>
          </a:custGeom>
          <a:ln w="52354">
            <a:solidFill>
              <a:srgbClr val="E0C1F2"/>
            </a:solidFill>
          </a:ln>
        </p:spPr>
        <p:txBody>
          <a:bodyPr wrap="square" lIns="0" tIns="0" rIns="0" bIns="0" rtlCol="0"/>
          <a:lstStyle/>
          <a:p>
            <a:endParaRPr/>
          </a:p>
        </p:txBody>
      </p:sp>
      <p:sp>
        <p:nvSpPr>
          <p:cNvPr id="27" name="object 12">
            <a:extLst>
              <a:ext uri="{FF2B5EF4-FFF2-40B4-BE49-F238E27FC236}">
                <a16:creationId xmlns:a16="http://schemas.microsoft.com/office/drawing/2014/main" id="{EB733667-86C3-4266-A72D-06F3F02C8E4A}"/>
              </a:ext>
            </a:extLst>
          </p:cNvPr>
          <p:cNvSpPr/>
          <p:nvPr/>
        </p:nvSpPr>
        <p:spPr>
          <a:xfrm>
            <a:off x="2659176" y="608661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30" name="object 13">
            <a:extLst>
              <a:ext uri="{FF2B5EF4-FFF2-40B4-BE49-F238E27FC236}">
                <a16:creationId xmlns:a16="http://schemas.microsoft.com/office/drawing/2014/main" id="{5EE55D1A-1313-4797-854F-3E977FD4A336}"/>
              </a:ext>
            </a:extLst>
          </p:cNvPr>
          <p:cNvSpPr txBox="1"/>
          <p:nvPr/>
        </p:nvSpPr>
        <p:spPr>
          <a:xfrm rot="20880000">
            <a:off x="3040165" y="6551954"/>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sp>
        <p:nvSpPr>
          <p:cNvPr id="50" name="object 13">
            <a:extLst>
              <a:ext uri="{FF2B5EF4-FFF2-40B4-BE49-F238E27FC236}">
                <a16:creationId xmlns:a16="http://schemas.microsoft.com/office/drawing/2014/main" id="{ACAD9583-1D52-40BE-BE08-9237D35C0197}"/>
              </a:ext>
            </a:extLst>
          </p:cNvPr>
          <p:cNvSpPr txBox="1"/>
          <p:nvPr/>
        </p:nvSpPr>
        <p:spPr>
          <a:xfrm>
            <a:off x="1038494" y="4079089"/>
            <a:ext cx="5640767" cy="1591461"/>
          </a:xfrm>
          <a:prstGeom prst="rect">
            <a:avLst/>
          </a:prstGeom>
        </p:spPr>
        <p:txBody>
          <a:bodyPr vert="horz" wrap="square" lIns="0" tIns="13970" rIns="0" bIns="0" rtlCol="0">
            <a:spAutoFit/>
          </a:bodyPr>
          <a:lstStyle/>
          <a:p>
            <a:pPr marL="12700">
              <a:lnSpc>
                <a:spcPct val="100000"/>
              </a:lnSpc>
              <a:spcBef>
                <a:spcPts val="110"/>
              </a:spcBef>
            </a:pPr>
            <a:r>
              <a:rPr lang="en-US" sz="2050" b="1" dirty="0">
                <a:solidFill>
                  <a:srgbClr val="602177"/>
                </a:solidFill>
                <a:latin typeface="Calibri"/>
                <a:cs typeface="Calibri"/>
              </a:rPr>
              <a:t>There is a good chance that this destination address is a scam. It does not correspond to the official website address, and the "http:" link indicates that the connection is not secure, which should make you suspicious.</a:t>
            </a:r>
            <a:endParaRPr lang="fr-FR" sz="2050" b="1" dirty="0">
              <a:latin typeface="Calibri"/>
              <a:cs typeface="Calibri"/>
            </a:endParaRPr>
          </a:p>
        </p:txBody>
      </p:sp>
    </p:spTree>
    <p:extLst>
      <p:ext uri="{BB962C8B-B14F-4D97-AF65-F5344CB8AC3E}">
        <p14:creationId xmlns:p14="http://schemas.microsoft.com/office/powerpoint/2010/main" val="10266881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 name="object 13">
            <a:extLst>
              <a:ext uri="{FF2B5EF4-FFF2-40B4-BE49-F238E27FC236}">
                <a16:creationId xmlns:a16="http://schemas.microsoft.com/office/drawing/2014/main" id="{7A5975DB-F303-560C-80F5-6B1DD43E418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60B8039A-046E-0456-F5A8-911FE7DAF8FB}"/>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05A3221A-7C99-E11F-6138-31D3E1C55F08}"/>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AF0C1025-EBE8-7288-D737-0206980D93BF}"/>
                </a:ext>
              </a:extLst>
            </p:cNvPr>
            <p:cNvPicPr/>
            <p:nvPr/>
          </p:nvPicPr>
          <p:blipFill>
            <a:blip r:embed="rId2"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235BBD1C-70E6-8CA4-162D-500E7DE94419}"/>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C9C47F6A-3E71-E97F-22B2-D19E54454FC2}"/>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22231AE3-1561-C4EF-2E81-5383AB754AE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B2CDEC34-DCE7-4E9D-2BC0-3394B010E6D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F9BF9E4C-8225-C0C9-0644-426C98BFBBEC}"/>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92F0F9B8-95C3-0141-87AF-84705BB8BBF8}"/>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75B8A284-CCE8-33CC-7FA4-89A2561E7179}"/>
                </a:ext>
              </a:extLst>
            </p:cNvPr>
            <p:cNvPicPr/>
            <p:nvPr/>
          </p:nvPicPr>
          <p:blipFill>
            <a:blip r:embed="rId3"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15CD4AA3-7A7C-EE07-CFFB-BBBB08AB19A4}"/>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E873B82F-B2F8-193E-E041-61FBA812D0BD}"/>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BDB5A096-7EF0-0C9E-1967-3BE4D406295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45928836-BDE9-8FC3-719D-26D74BFDA3B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93806395-8ACE-5CCE-731E-46847076F35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FD2A805C-4657-16BB-1518-D6B195E9AE0B}"/>
                </a:ext>
              </a:extLst>
            </p:cNvPr>
            <p:cNvPicPr/>
            <p:nvPr/>
          </p:nvPicPr>
          <p:blipFill>
            <a:blip r:embed="rId4"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8D03A522-C153-43A7-0F75-4A8743C02AE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18E832D0-98DC-E320-59BB-502F73C9898D}"/>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pic>
        <p:nvPicPr>
          <p:cNvPr id="1026" name="Picture 2" descr="Afficher l’image source">
            <a:extLst>
              <a:ext uri="{FF2B5EF4-FFF2-40B4-BE49-F238E27FC236}">
                <a16:creationId xmlns:a16="http://schemas.microsoft.com/office/drawing/2014/main" id="{1AE86389-DC9C-4770-AAD3-902096CC05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4250" y="2149475"/>
            <a:ext cx="10317010" cy="73572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object 13">
            <a:extLst>
              <a:ext uri="{FF2B5EF4-FFF2-40B4-BE49-F238E27FC236}">
                <a16:creationId xmlns:a16="http://schemas.microsoft.com/office/drawing/2014/main" id="{7A5975DB-F303-560C-80F5-6B1DD43E418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60B8039A-046E-0456-F5A8-911FE7DAF8FB}"/>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05A3221A-7C99-E11F-6138-31D3E1C55F08}"/>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AF0C1025-EBE8-7288-D737-0206980D93BF}"/>
                </a:ext>
              </a:extLst>
            </p:cNvPr>
            <p:cNvPicPr/>
            <p:nvPr/>
          </p:nvPicPr>
          <p:blipFill>
            <a:blip r:embed="rId2"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235BBD1C-70E6-8CA4-162D-500E7DE94419}"/>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C9C47F6A-3E71-E97F-22B2-D19E54454FC2}"/>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22231AE3-1561-C4EF-2E81-5383AB754AE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B2CDEC34-DCE7-4E9D-2BC0-3394B010E6D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F9BF9E4C-8225-C0C9-0644-426C98BFBBEC}"/>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92F0F9B8-95C3-0141-87AF-84705BB8BBF8}"/>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75B8A284-CCE8-33CC-7FA4-89A2561E7179}"/>
                </a:ext>
              </a:extLst>
            </p:cNvPr>
            <p:cNvPicPr/>
            <p:nvPr/>
          </p:nvPicPr>
          <p:blipFill>
            <a:blip r:embed="rId3"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15CD4AA3-7A7C-EE07-CFFB-BBBB08AB19A4}"/>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E873B82F-B2F8-193E-E041-61FBA812D0BD}"/>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BDB5A096-7EF0-0C9E-1967-3BE4D406295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45928836-BDE9-8FC3-719D-26D74BFDA3B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93806395-8ACE-5CCE-731E-46847076F35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FD2A805C-4657-16BB-1518-D6B195E9AE0B}"/>
                </a:ext>
              </a:extLst>
            </p:cNvPr>
            <p:cNvPicPr/>
            <p:nvPr/>
          </p:nvPicPr>
          <p:blipFill>
            <a:blip r:embed="rId4"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8D03A522-C153-43A7-0F75-4A8743C02AE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9" name="object 2">
            <a:extLst>
              <a:ext uri="{FF2B5EF4-FFF2-40B4-BE49-F238E27FC236}">
                <a16:creationId xmlns:a16="http://schemas.microsoft.com/office/drawing/2014/main" id="{18E832D0-98DC-E320-59BB-502F73C9898D}"/>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pic>
        <p:nvPicPr>
          <p:cNvPr id="1026" name="Picture 2" descr="Afficher l’image source">
            <a:extLst>
              <a:ext uri="{FF2B5EF4-FFF2-40B4-BE49-F238E27FC236}">
                <a16:creationId xmlns:a16="http://schemas.microsoft.com/office/drawing/2014/main" id="{1AE86389-DC9C-4770-AAD3-902096CC05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4250" y="2149475"/>
            <a:ext cx="10317010" cy="7357212"/>
          </a:xfrm>
          <a:prstGeom prst="rect">
            <a:avLst/>
          </a:prstGeom>
          <a:noFill/>
          <a:extLst>
            <a:ext uri="{909E8E84-426E-40DD-AFC4-6F175D3DCCD1}">
              <a14:hiddenFill xmlns:a14="http://schemas.microsoft.com/office/drawing/2010/main">
                <a:solidFill>
                  <a:srgbClr val="FFFFFF"/>
                </a:solidFill>
              </a14:hiddenFill>
            </a:ext>
          </a:extLst>
        </p:spPr>
      </p:pic>
      <p:sp>
        <p:nvSpPr>
          <p:cNvPr id="22" name="object 12">
            <a:extLst>
              <a:ext uri="{FF2B5EF4-FFF2-40B4-BE49-F238E27FC236}">
                <a16:creationId xmlns:a16="http://schemas.microsoft.com/office/drawing/2014/main" id="{0495FEE8-73C8-4EF0-A3B0-9C7BC32F8431}"/>
              </a:ext>
            </a:extLst>
          </p:cNvPr>
          <p:cNvSpPr/>
          <p:nvPr/>
        </p:nvSpPr>
        <p:spPr>
          <a:xfrm>
            <a:off x="2659176" y="608661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23" name="object 13">
            <a:extLst>
              <a:ext uri="{FF2B5EF4-FFF2-40B4-BE49-F238E27FC236}">
                <a16:creationId xmlns:a16="http://schemas.microsoft.com/office/drawing/2014/main" id="{E67E9E1B-BD98-4F96-9A82-5965DCCD912F}"/>
              </a:ext>
            </a:extLst>
          </p:cNvPr>
          <p:cNvSpPr txBox="1"/>
          <p:nvPr/>
        </p:nvSpPr>
        <p:spPr>
          <a:xfrm rot="20880000">
            <a:off x="3040165" y="6551954"/>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sp>
        <p:nvSpPr>
          <p:cNvPr id="25" name="object 11">
            <a:extLst>
              <a:ext uri="{FF2B5EF4-FFF2-40B4-BE49-F238E27FC236}">
                <a16:creationId xmlns:a16="http://schemas.microsoft.com/office/drawing/2014/main" id="{3011194A-0788-4C35-891D-12C1FE862E77}"/>
              </a:ext>
            </a:extLst>
          </p:cNvPr>
          <p:cNvSpPr txBox="1"/>
          <p:nvPr/>
        </p:nvSpPr>
        <p:spPr>
          <a:xfrm>
            <a:off x="1634285" y="4024870"/>
            <a:ext cx="4810125" cy="2286010"/>
          </a:xfrm>
          <a:prstGeom prst="rect">
            <a:avLst/>
          </a:prstGeom>
        </p:spPr>
        <p:txBody>
          <a:bodyPr vert="horz" wrap="square" lIns="0" tIns="1905" rIns="0" bIns="0" rtlCol="0">
            <a:spAutoFit/>
          </a:bodyPr>
          <a:lstStyle/>
          <a:p>
            <a:pPr marL="12700" marR="5080" algn="just">
              <a:lnSpc>
                <a:spcPct val="103899"/>
              </a:lnSpc>
              <a:spcBef>
                <a:spcPts val="15"/>
              </a:spcBef>
            </a:pPr>
            <a:r>
              <a:rPr lang="en-US" sz="2050" b="1" dirty="0">
                <a:solidFill>
                  <a:srgbClr val="602177"/>
                </a:solidFill>
                <a:latin typeface="Calibri"/>
                <a:cs typeface="Calibri"/>
              </a:rPr>
              <a:t>The email address sending the email does not correspond to the official website address. Beware of messages that require an immediate response or action. Also, be careful with e-mails offering money or goods. When it is too good to be true, it because it is! </a:t>
            </a:r>
            <a:endParaRPr sz="2050" b="1" dirty="0">
              <a:latin typeface="Calibri"/>
              <a:cs typeface="Calibri"/>
            </a:endParaRPr>
          </a:p>
        </p:txBody>
      </p:sp>
    </p:spTree>
    <p:extLst>
      <p:ext uri="{BB962C8B-B14F-4D97-AF65-F5344CB8AC3E}">
        <p14:creationId xmlns:p14="http://schemas.microsoft.com/office/powerpoint/2010/main" val="18570177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object 13">
            <a:extLst>
              <a:ext uri="{FF2B5EF4-FFF2-40B4-BE49-F238E27FC236}">
                <a16:creationId xmlns:a16="http://schemas.microsoft.com/office/drawing/2014/main" id="{D741AF68-D6DC-6911-35A9-6E5C4BEA5A52}"/>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65F62605-EED2-E1BC-68FD-23F1A15B43FD}"/>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CE2EB762-77AB-7B27-2B8E-DDE83D1CF1A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567513EB-7F37-1647-8A80-FA9EE004767E}"/>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55AE3DB8-61F3-4414-31E0-7639D7F751C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6924A24A-B54F-0956-78D1-845A3C3ECE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1C301B35-3AA3-F0D3-0635-A1D4EFC1DBA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22AC0308-71EF-403B-E6CC-65CFCEC1D4F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C393B640-15BC-C613-6D8C-0175B39289A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DD2BDF15-E2DF-5F3A-96A4-D34F72B5AF89}"/>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8215F700-8B9C-BFC9-44A1-DF3499F9327F}"/>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9CB0AE42-860F-DCA6-3DF6-B9C5A4600CCA}"/>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041DE751-1F9A-3EA8-5E0C-B9EF37462FE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6EAF51F-223C-4EB0-49D0-1600937CD44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26132648-57C1-E540-3D99-31021B23840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29EAF26E-FA0E-15B1-D61E-F9668CCC3913}"/>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9343D55D-56BA-8650-695D-D4175383C316}"/>
                </a:ext>
              </a:extLst>
            </p:cNvPr>
            <p:cNvPicPr/>
            <p:nvPr/>
          </p:nvPicPr>
          <p:blipFill>
            <a:blip r:embed="rId4" cstate="print"/>
            <a:stretch>
              <a:fillRect/>
            </a:stretch>
          </p:blipFill>
          <p:spPr>
            <a:xfrm>
              <a:off x="10152472" y="665402"/>
              <a:ext cx="90718" cy="160393"/>
            </a:xfrm>
            <a:prstGeom prst="rect">
              <a:avLst/>
            </a:prstGeom>
          </p:spPr>
        </p:pic>
      </p:grpSp>
      <p:sp>
        <p:nvSpPr>
          <p:cNvPr id="48" name="object 2">
            <a:extLst>
              <a:ext uri="{FF2B5EF4-FFF2-40B4-BE49-F238E27FC236}">
                <a16:creationId xmlns:a16="http://schemas.microsoft.com/office/drawing/2014/main" id="{8B6CFAC9-E457-6A3A-8AAB-4A7E12FBA0BC}"/>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grpSp>
        <p:nvGrpSpPr>
          <p:cNvPr id="49" name="object 3">
            <a:extLst>
              <a:ext uri="{FF2B5EF4-FFF2-40B4-BE49-F238E27FC236}">
                <a16:creationId xmlns:a16="http://schemas.microsoft.com/office/drawing/2014/main" id="{8DA5BB65-A7BB-3A67-56C1-3028FFCE5809}"/>
              </a:ext>
            </a:extLst>
          </p:cNvPr>
          <p:cNvGrpSpPr/>
          <p:nvPr/>
        </p:nvGrpSpPr>
        <p:grpSpPr>
          <a:xfrm>
            <a:off x="8439198" y="3901368"/>
            <a:ext cx="6155690" cy="3343910"/>
            <a:chOff x="8439198" y="3901368"/>
            <a:chExt cx="6155690" cy="3343910"/>
          </a:xfrm>
        </p:grpSpPr>
        <p:sp>
          <p:nvSpPr>
            <p:cNvPr id="50" name="object 4">
              <a:extLst>
                <a:ext uri="{FF2B5EF4-FFF2-40B4-BE49-F238E27FC236}">
                  <a16:creationId xmlns:a16="http://schemas.microsoft.com/office/drawing/2014/main" id="{AE1F3EBF-4BD0-839E-2F55-F27AC778DD4D}"/>
                </a:ext>
              </a:extLst>
            </p:cNvPr>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sp>
          <p:nvSpPr>
            <p:cNvPr id="51" name="object 5">
              <a:extLst>
                <a:ext uri="{FF2B5EF4-FFF2-40B4-BE49-F238E27FC236}">
                  <a16:creationId xmlns:a16="http://schemas.microsoft.com/office/drawing/2014/main" id="{CDBF93C4-44EC-BC59-E7E3-7FB02C8B7664}"/>
                </a:ext>
              </a:extLst>
            </p:cNvPr>
            <p:cNvSpPr/>
            <p:nvPr/>
          </p:nvSpPr>
          <p:spPr>
            <a:xfrm>
              <a:off x="8502363" y="3964538"/>
              <a:ext cx="6014720" cy="3203575"/>
            </a:xfrm>
            <a:custGeom>
              <a:avLst/>
              <a:gdLst/>
              <a:ahLst/>
              <a:cxnLst/>
              <a:rect l="l" t="t" r="r" b="b"/>
              <a:pathLst>
                <a:path w="6014719" h="3203575">
                  <a:moveTo>
                    <a:pt x="5922427" y="0"/>
                  </a:moveTo>
                  <a:lnTo>
                    <a:pt x="92007" y="0"/>
                  </a:lnTo>
                  <a:lnTo>
                    <a:pt x="56193" y="7230"/>
                  </a:lnTo>
                  <a:lnTo>
                    <a:pt x="26948" y="26950"/>
                  </a:lnTo>
                  <a:lnTo>
                    <a:pt x="7230" y="56202"/>
                  </a:lnTo>
                  <a:lnTo>
                    <a:pt x="0" y="92028"/>
                  </a:lnTo>
                  <a:lnTo>
                    <a:pt x="0" y="3111161"/>
                  </a:lnTo>
                  <a:lnTo>
                    <a:pt x="7230" y="3146967"/>
                  </a:lnTo>
                  <a:lnTo>
                    <a:pt x="26948" y="3176206"/>
                  </a:lnTo>
                  <a:lnTo>
                    <a:pt x="56193" y="3195920"/>
                  </a:lnTo>
                  <a:lnTo>
                    <a:pt x="92007" y="3203148"/>
                  </a:lnTo>
                  <a:lnTo>
                    <a:pt x="5922427" y="3203148"/>
                  </a:lnTo>
                  <a:lnTo>
                    <a:pt x="5958242" y="3195920"/>
                  </a:lnTo>
                  <a:lnTo>
                    <a:pt x="5987491" y="3176206"/>
                  </a:lnTo>
                  <a:lnTo>
                    <a:pt x="6007213" y="3146967"/>
                  </a:lnTo>
                  <a:lnTo>
                    <a:pt x="6014445" y="3111161"/>
                  </a:lnTo>
                  <a:lnTo>
                    <a:pt x="6014445" y="92028"/>
                  </a:lnTo>
                  <a:lnTo>
                    <a:pt x="6007213" y="56202"/>
                  </a:lnTo>
                  <a:lnTo>
                    <a:pt x="5987491" y="26950"/>
                  </a:lnTo>
                  <a:lnTo>
                    <a:pt x="5958242" y="7230"/>
                  </a:lnTo>
                  <a:lnTo>
                    <a:pt x="5922427" y="0"/>
                  </a:lnTo>
                  <a:close/>
                </a:path>
              </a:pathLst>
            </a:custGeom>
            <a:solidFill>
              <a:srgbClr val="FFFFFF"/>
            </a:solidFill>
          </p:spPr>
          <p:txBody>
            <a:bodyPr wrap="square" lIns="0" tIns="0" rIns="0" bIns="0" rtlCol="0"/>
            <a:lstStyle/>
            <a:p>
              <a:endParaRPr/>
            </a:p>
          </p:txBody>
        </p:sp>
        <p:sp>
          <p:nvSpPr>
            <p:cNvPr id="52" name="object 6">
              <a:extLst>
                <a:ext uri="{FF2B5EF4-FFF2-40B4-BE49-F238E27FC236}">
                  <a16:creationId xmlns:a16="http://schemas.microsoft.com/office/drawing/2014/main" id="{17621A20-D006-CFF4-4A2C-8ECE6084683D}"/>
                </a:ext>
              </a:extLst>
            </p:cNvPr>
            <p:cNvSpPr/>
            <p:nvPr/>
          </p:nvSpPr>
          <p:spPr>
            <a:xfrm flipV="1">
              <a:off x="8870473" y="6721475"/>
              <a:ext cx="5110136" cy="45719"/>
            </a:xfrm>
            <a:custGeom>
              <a:avLst/>
              <a:gdLst/>
              <a:ahLst/>
              <a:cxnLst/>
              <a:rect l="l" t="t" r="r" b="b"/>
              <a:pathLst>
                <a:path w="2722879">
                  <a:moveTo>
                    <a:pt x="0" y="0"/>
                  </a:moveTo>
                  <a:lnTo>
                    <a:pt x="2722838" y="0"/>
                  </a:lnTo>
                </a:path>
              </a:pathLst>
            </a:custGeom>
            <a:ln w="30679">
              <a:solidFill>
                <a:srgbClr val="3DAAF9"/>
              </a:solidFill>
            </a:ln>
          </p:spPr>
          <p:txBody>
            <a:bodyPr wrap="square" lIns="0" tIns="0" rIns="0" bIns="0" rtlCol="0"/>
            <a:lstStyle/>
            <a:p>
              <a:endParaRPr/>
            </a:p>
          </p:txBody>
        </p:sp>
      </p:grpSp>
      <p:sp>
        <p:nvSpPr>
          <p:cNvPr id="53" name="object 7">
            <a:extLst>
              <a:ext uri="{FF2B5EF4-FFF2-40B4-BE49-F238E27FC236}">
                <a16:creationId xmlns:a16="http://schemas.microsoft.com/office/drawing/2014/main" id="{11F6343D-7466-7CE0-12CB-7BFE8C5C1256}"/>
              </a:ext>
            </a:extLst>
          </p:cNvPr>
          <p:cNvSpPr txBox="1"/>
          <p:nvPr/>
        </p:nvSpPr>
        <p:spPr>
          <a:xfrm>
            <a:off x="8439198" y="3901368"/>
            <a:ext cx="6155690" cy="2880853"/>
          </a:xfrm>
          <a:prstGeom prst="rect">
            <a:avLst/>
          </a:prstGeom>
        </p:spPr>
        <p:txBody>
          <a:bodyPr vert="horz" wrap="square" lIns="0" tIns="273050" rIns="0" bIns="0" rtlCol="0">
            <a:spAutoFit/>
          </a:bodyPr>
          <a:lstStyle/>
          <a:p>
            <a:pPr marL="452755" marR="596900">
              <a:lnSpc>
                <a:spcPct val="104099"/>
              </a:lnSpc>
              <a:spcBef>
                <a:spcPts val="2150"/>
              </a:spcBef>
            </a:pPr>
            <a:r>
              <a:rPr lang="en-GB" sz="3300" b="1" dirty="0">
                <a:solidFill>
                  <a:srgbClr val="231F20"/>
                </a:solidFill>
                <a:latin typeface="Arial"/>
                <a:cs typeface="Arial"/>
              </a:rPr>
              <a:t>Microsoft</a:t>
            </a:r>
            <a:r>
              <a:rPr lang="en-GB" sz="3300" b="1" spc="-145" dirty="0">
                <a:solidFill>
                  <a:srgbClr val="231F20"/>
                </a:solidFill>
                <a:latin typeface="Arial"/>
                <a:cs typeface="Arial"/>
              </a:rPr>
              <a:t> </a:t>
            </a:r>
            <a:r>
              <a:rPr lang="en-GB" sz="3300" b="1" dirty="0">
                <a:solidFill>
                  <a:srgbClr val="231F20"/>
                </a:solidFill>
                <a:latin typeface="Arial"/>
                <a:cs typeface="Arial"/>
              </a:rPr>
              <a:t>offers you an XBOX</a:t>
            </a:r>
            <a:r>
              <a:rPr lang="en-GB" sz="3300" b="1" spc="-90" dirty="0">
                <a:solidFill>
                  <a:srgbClr val="231F20"/>
                </a:solidFill>
                <a:latin typeface="Arial"/>
                <a:cs typeface="Arial"/>
              </a:rPr>
              <a:t> </a:t>
            </a:r>
            <a:r>
              <a:rPr lang="en-GB" sz="3300" b="1" dirty="0">
                <a:solidFill>
                  <a:srgbClr val="231F20"/>
                </a:solidFill>
                <a:latin typeface="Arial"/>
                <a:cs typeface="Arial"/>
              </a:rPr>
              <a:t>One.</a:t>
            </a:r>
            <a:r>
              <a:rPr lang="en-GB" sz="3300" b="1" spc="-90" dirty="0">
                <a:solidFill>
                  <a:srgbClr val="231F20"/>
                </a:solidFill>
                <a:latin typeface="Arial"/>
                <a:cs typeface="Arial"/>
              </a:rPr>
              <a:t> </a:t>
            </a:r>
            <a:r>
              <a:rPr lang="en-GB" sz="3300" dirty="0">
                <a:solidFill>
                  <a:srgbClr val="231F20"/>
                </a:solidFill>
                <a:latin typeface="Arial"/>
                <a:cs typeface="Arial"/>
              </a:rPr>
              <a:t>Congratulations, you’ve won!</a:t>
            </a:r>
            <a:r>
              <a:rPr lang="en-GB" sz="3300" spc="-70" dirty="0">
                <a:solidFill>
                  <a:srgbClr val="231F20"/>
                </a:solidFill>
                <a:latin typeface="Arial"/>
                <a:cs typeface="Arial"/>
              </a:rPr>
              <a:t> </a:t>
            </a:r>
            <a:r>
              <a:rPr lang="en-GB" sz="3300" spc="-10" dirty="0">
                <a:solidFill>
                  <a:srgbClr val="231F20"/>
                </a:solidFill>
                <a:latin typeface="Arial"/>
                <a:cs typeface="Arial"/>
              </a:rPr>
              <a:t>Get your </a:t>
            </a:r>
            <a:r>
              <a:rPr lang="en-GB" sz="3300" dirty="0">
                <a:solidFill>
                  <a:srgbClr val="231F20"/>
                </a:solidFill>
                <a:latin typeface="Arial"/>
                <a:cs typeface="Arial"/>
              </a:rPr>
              <a:t>console</a:t>
            </a:r>
            <a:r>
              <a:rPr lang="en-GB" sz="3300" spc="-65" dirty="0">
                <a:solidFill>
                  <a:srgbClr val="231F20"/>
                </a:solidFill>
                <a:latin typeface="Arial"/>
                <a:cs typeface="Arial"/>
              </a:rPr>
              <a:t>:</a:t>
            </a:r>
            <a:r>
              <a:rPr lang="en-GB" sz="3300" spc="-70" dirty="0">
                <a:solidFill>
                  <a:srgbClr val="231F20"/>
                </a:solidFill>
                <a:latin typeface="Arial"/>
                <a:cs typeface="Arial"/>
              </a:rPr>
              <a:t> </a:t>
            </a:r>
            <a:r>
              <a:rPr lang="fr-FR" sz="3300" spc="-10" dirty="0">
                <a:solidFill>
                  <a:srgbClr val="3DAAF9"/>
                </a:solidFill>
                <a:uFill>
                  <a:solidFill>
                    <a:srgbClr val="3DAAF9"/>
                  </a:solidFill>
                </a:uFill>
                <a:latin typeface="Arial"/>
                <a:cs typeface="Arial"/>
              </a:rPr>
              <a:t>https://www.</a:t>
            </a:r>
            <a:r>
              <a:rPr lang="fr-FR" sz="3300" spc="-10" dirty="0">
                <a:solidFill>
                  <a:srgbClr val="3DAAF9"/>
                </a:solidFill>
                <a:latin typeface="Arial"/>
                <a:cs typeface="Arial"/>
              </a:rPr>
              <a:t> micrọsoft.com/</a:t>
            </a:r>
            <a:endParaRPr lang="fr-FR" sz="3300" dirty="0">
              <a:latin typeface="Arial"/>
              <a:cs typeface="Arial"/>
            </a:endParaRPr>
          </a:p>
        </p:txBody>
      </p:sp>
      <p:grpSp>
        <p:nvGrpSpPr>
          <p:cNvPr id="54" name="object 8">
            <a:extLst>
              <a:ext uri="{FF2B5EF4-FFF2-40B4-BE49-F238E27FC236}">
                <a16:creationId xmlns:a16="http://schemas.microsoft.com/office/drawing/2014/main" id="{AEDC93E3-4C33-CD26-9B5C-308811E23616}"/>
              </a:ext>
            </a:extLst>
          </p:cNvPr>
          <p:cNvGrpSpPr/>
          <p:nvPr/>
        </p:nvGrpSpPr>
        <p:grpSpPr>
          <a:xfrm>
            <a:off x="11605932" y="6705877"/>
            <a:ext cx="339090" cy="426720"/>
            <a:chOff x="11605932" y="6705877"/>
            <a:chExt cx="339090" cy="426720"/>
          </a:xfrm>
        </p:grpSpPr>
        <p:sp>
          <p:nvSpPr>
            <p:cNvPr id="55" name="object 10">
              <a:extLst>
                <a:ext uri="{FF2B5EF4-FFF2-40B4-BE49-F238E27FC236}">
                  <a16:creationId xmlns:a16="http://schemas.microsoft.com/office/drawing/2014/main" id="{EC44E9D9-9C27-3EEB-08E3-1E9932C2E7FA}"/>
                </a:ext>
              </a:extLst>
            </p:cNvPr>
            <p:cNvSpPr/>
            <p:nvPr/>
          </p:nvSpPr>
          <p:spPr>
            <a:xfrm>
              <a:off x="11605932" y="6705877"/>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56" name="object 11">
              <a:extLst>
                <a:ext uri="{FF2B5EF4-FFF2-40B4-BE49-F238E27FC236}">
                  <a16:creationId xmlns:a16="http://schemas.microsoft.com/office/drawing/2014/main" id="{5889C433-4361-2E8D-5B24-3294402D7770}"/>
                </a:ext>
              </a:extLst>
            </p:cNvPr>
            <p:cNvSpPr/>
            <p:nvPr/>
          </p:nvSpPr>
          <p:spPr>
            <a:xfrm>
              <a:off x="11605932" y="6705877"/>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
        <p:nvSpPr>
          <p:cNvPr id="29" name="object 77">
            <a:extLst>
              <a:ext uri="{FF2B5EF4-FFF2-40B4-BE49-F238E27FC236}">
                <a16:creationId xmlns:a16="http://schemas.microsoft.com/office/drawing/2014/main" id="{BCA4B5E0-0DB8-4ADB-93D1-C6869B68BCA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13">
            <a:extLst>
              <a:ext uri="{FF2B5EF4-FFF2-40B4-BE49-F238E27FC236}">
                <a16:creationId xmlns:a16="http://schemas.microsoft.com/office/drawing/2014/main" id="{D741AF68-D6DC-6911-35A9-6E5C4BEA5A52}"/>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65F62605-EED2-E1BC-68FD-23F1A15B43FD}"/>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CE2EB762-77AB-7B27-2B8E-DDE83D1CF1A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567513EB-7F37-1647-8A80-FA9EE004767E}"/>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55AE3DB8-61F3-4414-31E0-7639D7F751C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6924A24A-B54F-0956-78D1-845A3C3ECE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1C301B35-3AA3-F0D3-0635-A1D4EFC1DBA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22AC0308-71EF-403B-E6CC-65CFCEC1D4F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C393B640-15BC-C613-6D8C-0175B39289A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DD2BDF15-E2DF-5F3A-96A4-D34F72B5AF89}"/>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8215F700-8B9C-BFC9-44A1-DF3499F9327F}"/>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9CB0AE42-860F-DCA6-3DF6-B9C5A4600CCA}"/>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041DE751-1F9A-3EA8-5E0C-B9EF37462FE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6EAF51F-223C-4EB0-49D0-1600937CD44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26132648-57C1-E540-3D99-31021B23840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29EAF26E-FA0E-15B1-D61E-F9668CCC3913}"/>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9343D55D-56BA-8650-695D-D4175383C316}"/>
                </a:ext>
              </a:extLst>
            </p:cNvPr>
            <p:cNvPicPr/>
            <p:nvPr/>
          </p:nvPicPr>
          <p:blipFill>
            <a:blip r:embed="rId4" cstate="print"/>
            <a:stretch>
              <a:fillRect/>
            </a:stretch>
          </p:blipFill>
          <p:spPr>
            <a:xfrm>
              <a:off x="10152472" y="665402"/>
              <a:ext cx="90718" cy="160393"/>
            </a:xfrm>
            <a:prstGeom prst="rect">
              <a:avLst/>
            </a:prstGeom>
          </p:spPr>
        </p:pic>
      </p:grpSp>
      <p:sp>
        <p:nvSpPr>
          <p:cNvPr id="48" name="object 2">
            <a:extLst>
              <a:ext uri="{FF2B5EF4-FFF2-40B4-BE49-F238E27FC236}">
                <a16:creationId xmlns:a16="http://schemas.microsoft.com/office/drawing/2014/main" id="{8B6CFAC9-E457-6A3A-8AAB-4A7E12FBA0BC}"/>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TO CLICK OR NOT TO CLICK?</a:t>
            </a:r>
            <a:endParaRPr lang="fr-FR" sz="6600" b="1" spc="-150" dirty="0">
              <a:latin typeface="Calibri"/>
              <a:cs typeface="Calibri"/>
            </a:endParaRPr>
          </a:p>
        </p:txBody>
      </p:sp>
      <p:sp>
        <p:nvSpPr>
          <p:cNvPr id="29" name="object 77">
            <a:extLst>
              <a:ext uri="{FF2B5EF4-FFF2-40B4-BE49-F238E27FC236}">
                <a16:creationId xmlns:a16="http://schemas.microsoft.com/office/drawing/2014/main" id="{BCA4B5E0-0DB8-4ADB-93D1-C6869B68BCA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7" name="object 14">
            <a:extLst>
              <a:ext uri="{FF2B5EF4-FFF2-40B4-BE49-F238E27FC236}">
                <a16:creationId xmlns:a16="http://schemas.microsoft.com/office/drawing/2014/main" id="{D4C362D9-7C07-4E57-B18A-0901575BE1BF}"/>
              </a:ext>
            </a:extLst>
          </p:cNvPr>
          <p:cNvSpPr txBox="1"/>
          <p:nvPr/>
        </p:nvSpPr>
        <p:spPr>
          <a:xfrm>
            <a:off x="5969868" y="7823256"/>
            <a:ext cx="4182604" cy="986424"/>
          </a:xfrm>
          <a:prstGeom prst="rect">
            <a:avLst/>
          </a:prstGeom>
        </p:spPr>
        <p:txBody>
          <a:bodyPr vert="horz" wrap="square" lIns="0" tIns="1905" rIns="0" bIns="0" rtlCol="0">
            <a:spAutoFit/>
          </a:bodyPr>
          <a:lstStyle/>
          <a:p>
            <a:pPr marL="12700" marR="5080">
              <a:lnSpc>
                <a:spcPct val="103899"/>
              </a:lnSpc>
              <a:spcBef>
                <a:spcPts val="15"/>
              </a:spcBef>
            </a:pPr>
            <a:r>
              <a:rPr lang="en-US" sz="2050" b="1" spc="80" dirty="0">
                <a:solidFill>
                  <a:srgbClr val="602177"/>
                </a:solidFill>
                <a:latin typeface="Calibri"/>
                <a:cs typeface="Calibri"/>
              </a:rPr>
              <a:t>The destination domain name is not exactly the same as the to the official website address.</a:t>
            </a:r>
            <a:endParaRPr sz="2050" b="1" dirty="0">
              <a:latin typeface="Calibri"/>
              <a:cs typeface="Calibri"/>
            </a:endParaRPr>
          </a:p>
        </p:txBody>
      </p:sp>
      <p:sp>
        <p:nvSpPr>
          <p:cNvPr id="59" name="object 15">
            <a:extLst>
              <a:ext uri="{FF2B5EF4-FFF2-40B4-BE49-F238E27FC236}">
                <a16:creationId xmlns:a16="http://schemas.microsoft.com/office/drawing/2014/main" id="{EC7111B0-FA70-4295-BF36-01CB656D3577}"/>
              </a:ext>
            </a:extLst>
          </p:cNvPr>
          <p:cNvSpPr txBox="1"/>
          <p:nvPr/>
        </p:nvSpPr>
        <p:spPr>
          <a:xfrm>
            <a:off x="5969868" y="9121399"/>
            <a:ext cx="3741638" cy="988694"/>
          </a:xfrm>
          <a:prstGeom prst="rect">
            <a:avLst/>
          </a:prstGeom>
        </p:spPr>
        <p:txBody>
          <a:bodyPr vert="horz" wrap="square" lIns="0" tIns="1905" rIns="0" bIns="0" rtlCol="0">
            <a:spAutoFit/>
          </a:bodyPr>
          <a:lstStyle/>
          <a:p>
            <a:pPr marL="12700" marR="5080">
              <a:lnSpc>
                <a:spcPct val="103899"/>
              </a:lnSpc>
              <a:spcBef>
                <a:spcPts val="15"/>
              </a:spcBef>
            </a:pPr>
            <a:r>
              <a:rPr lang="en-US" sz="2050" b="1" dirty="0">
                <a:solidFill>
                  <a:srgbClr val="602177"/>
                </a:solidFill>
                <a:latin typeface="Calibri"/>
                <a:cs typeface="Calibri"/>
              </a:rPr>
              <a:t>Attention: a small dot appears below the first "o" in the word microsoft.</a:t>
            </a:r>
            <a:endParaRPr lang="en-US" sz="2050" b="1" dirty="0">
              <a:latin typeface="Calibri"/>
              <a:cs typeface="Calibri"/>
            </a:endParaRPr>
          </a:p>
        </p:txBody>
      </p:sp>
      <p:sp>
        <p:nvSpPr>
          <p:cNvPr id="60" name="object 16">
            <a:extLst>
              <a:ext uri="{FF2B5EF4-FFF2-40B4-BE49-F238E27FC236}">
                <a16:creationId xmlns:a16="http://schemas.microsoft.com/office/drawing/2014/main" id="{DE915157-D4E1-42F6-B59B-A5AB2A179BF9}"/>
              </a:ext>
            </a:extLst>
          </p:cNvPr>
          <p:cNvSpPr txBox="1"/>
          <p:nvPr/>
        </p:nvSpPr>
        <p:spPr>
          <a:xfrm>
            <a:off x="10596054" y="7823256"/>
            <a:ext cx="5094796" cy="1301703"/>
          </a:xfrm>
          <a:prstGeom prst="rect">
            <a:avLst/>
          </a:prstGeom>
        </p:spPr>
        <p:txBody>
          <a:bodyPr vert="horz" wrap="square" lIns="0" tIns="1905" rIns="0" bIns="0" rtlCol="0">
            <a:spAutoFit/>
          </a:bodyPr>
          <a:lstStyle/>
          <a:p>
            <a:pPr marL="12700" marR="5080">
              <a:lnSpc>
                <a:spcPct val="103899"/>
              </a:lnSpc>
              <a:spcBef>
                <a:spcPts val="15"/>
              </a:spcBef>
            </a:pPr>
            <a:r>
              <a:rPr lang="en-US" sz="2050" b="1" spc="65" dirty="0">
                <a:solidFill>
                  <a:srgbClr val="602177"/>
                </a:solidFill>
                <a:latin typeface="Calibri"/>
                <a:cs typeface="Calibri"/>
              </a:rPr>
              <a:t>This type of scam is called typosquatting, i.e., using a letter that is graphically close to another one to make people think they are on an official website</a:t>
            </a:r>
            <a:r>
              <a:rPr sz="2050" b="1" spc="40" dirty="0">
                <a:solidFill>
                  <a:srgbClr val="602177"/>
                </a:solidFill>
                <a:latin typeface="Calibri"/>
                <a:cs typeface="Calibri"/>
              </a:rPr>
              <a:t>.</a:t>
            </a:r>
            <a:endParaRPr sz="2050" b="1" dirty="0">
              <a:latin typeface="Calibri"/>
              <a:cs typeface="Calibri"/>
            </a:endParaRPr>
          </a:p>
        </p:txBody>
      </p:sp>
      <p:grpSp>
        <p:nvGrpSpPr>
          <p:cNvPr id="2" name="object 3">
            <a:extLst>
              <a:ext uri="{FF2B5EF4-FFF2-40B4-BE49-F238E27FC236}">
                <a16:creationId xmlns:a16="http://schemas.microsoft.com/office/drawing/2014/main" id="{492969E8-3C8C-DC0D-F4C9-C55DCC5C70D6}"/>
              </a:ext>
            </a:extLst>
          </p:cNvPr>
          <p:cNvGrpSpPr/>
          <p:nvPr/>
        </p:nvGrpSpPr>
        <p:grpSpPr>
          <a:xfrm>
            <a:off x="8439198" y="3901368"/>
            <a:ext cx="6155690" cy="3343910"/>
            <a:chOff x="8439198" y="3901368"/>
            <a:chExt cx="6155690" cy="3343910"/>
          </a:xfrm>
        </p:grpSpPr>
        <p:sp>
          <p:nvSpPr>
            <p:cNvPr id="3" name="object 4">
              <a:extLst>
                <a:ext uri="{FF2B5EF4-FFF2-40B4-BE49-F238E27FC236}">
                  <a16:creationId xmlns:a16="http://schemas.microsoft.com/office/drawing/2014/main" id="{FB0BF72A-C6AF-D627-473D-94D9FD21B8EC}"/>
                </a:ext>
              </a:extLst>
            </p:cNvPr>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sp>
          <p:nvSpPr>
            <p:cNvPr id="4" name="object 5">
              <a:extLst>
                <a:ext uri="{FF2B5EF4-FFF2-40B4-BE49-F238E27FC236}">
                  <a16:creationId xmlns:a16="http://schemas.microsoft.com/office/drawing/2014/main" id="{C4DBE517-544E-658F-5E55-9D0F625F3263}"/>
                </a:ext>
              </a:extLst>
            </p:cNvPr>
            <p:cNvSpPr/>
            <p:nvPr/>
          </p:nvSpPr>
          <p:spPr>
            <a:xfrm>
              <a:off x="8502363" y="3964538"/>
              <a:ext cx="6014720" cy="3203575"/>
            </a:xfrm>
            <a:custGeom>
              <a:avLst/>
              <a:gdLst/>
              <a:ahLst/>
              <a:cxnLst/>
              <a:rect l="l" t="t" r="r" b="b"/>
              <a:pathLst>
                <a:path w="6014719" h="3203575">
                  <a:moveTo>
                    <a:pt x="5922427" y="0"/>
                  </a:moveTo>
                  <a:lnTo>
                    <a:pt x="92007" y="0"/>
                  </a:lnTo>
                  <a:lnTo>
                    <a:pt x="56193" y="7230"/>
                  </a:lnTo>
                  <a:lnTo>
                    <a:pt x="26948" y="26950"/>
                  </a:lnTo>
                  <a:lnTo>
                    <a:pt x="7230" y="56202"/>
                  </a:lnTo>
                  <a:lnTo>
                    <a:pt x="0" y="92028"/>
                  </a:lnTo>
                  <a:lnTo>
                    <a:pt x="0" y="3111161"/>
                  </a:lnTo>
                  <a:lnTo>
                    <a:pt x="7230" y="3146967"/>
                  </a:lnTo>
                  <a:lnTo>
                    <a:pt x="26948" y="3176206"/>
                  </a:lnTo>
                  <a:lnTo>
                    <a:pt x="56193" y="3195920"/>
                  </a:lnTo>
                  <a:lnTo>
                    <a:pt x="92007" y="3203148"/>
                  </a:lnTo>
                  <a:lnTo>
                    <a:pt x="5922427" y="3203148"/>
                  </a:lnTo>
                  <a:lnTo>
                    <a:pt x="5958242" y="3195920"/>
                  </a:lnTo>
                  <a:lnTo>
                    <a:pt x="5987491" y="3176206"/>
                  </a:lnTo>
                  <a:lnTo>
                    <a:pt x="6007213" y="3146967"/>
                  </a:lnTo>
                  <a:lnTo>
                    <a:pt x="6014445" y="3111161"/>
                  </a:lnTo>
                  <a:lnTo>
                    <a:pt x="6014445" y="92028"/>
                  </a:lnTo>
                  <a:lnTo>
                    <a:pt x="6007213" y="56202"/>
                  </a:lnTo>
                  <a:lnTo>
                    <a:pt x="5987491" y="26950"/>
                  </a:lnTo>
                  <a:lnTo>
                    <a:pt x="5958242" y="7230"/>
                  </a:lnTo>
                  <a:lnTo>
                    <a:pt x="5922427" y="0"/>
                  </a:lnTo>
                  <a:close/>
                </a:path>
              </a:pathLst>
            </a:custGeom>
            <a:solidFill>
              <a:srgbClr val="FFFFFF"/>
            </a:solidFill>
          </p:spPr>
          <p:txBody>
            <a:bodyPr wrap="square" lIns="0" tIns="0" rIns="0" bIns="0" rtlCol="0"/>
            <a:lstStyle/>
            <a:p>
              <a:endParaRPr/>
            </a:p>
          </p:txBody>
        </p:sp>
        <p:sp>
          <p:nvSpPr>
            <p:cNvPr id="5" name="object 6">
              <a:extLst>
                <a:ext uri="{FF2B5EF4-FFF2-40B4-BE49-F238E27FC236}">
                  <a16:creationId xmlns:a16="http://schemas.microsoft.com/office/drawing/2014/main" id="{4DD781AB-66C8-8654-BB19-4EFB964CCDF4}"/>
                </a:ext>
              </a:extLst>
            </p:cNvPr>
            <p:cNvSpPr/>
            <p:nvPr/>
          </p:nvSpPr>
          <p:spPr>
            <a:xfrm flipV="1">
              <a:off x="8870473" y="6721475"/>
              <a:ext cx="5110136" cy="45719"/>
            </a:xfrm>
            <a:custGeom>
              <a:avLst/>
              <a:gdLst/>
              <a:ahLst/>
              <a:cxnLst/>
              <a:rect l="l" t="t" r="r" b="b"/>
              <a:pathLst>
                <a:path w="2722879">
                  <a:moveTo>
                    <a:pt x="0" y="0"/>
                  </a:moveTo>
                  <a:lnTo>
                    <a:pt x="2722838" y="0"/>
                  </a:lnTo>
                </a:path>
              </a:pathLst>
            </a:custGeom>
            <a:ln w="30679">
              <a:solidFill>
                <a:srgbClr val="3DAAF9"/>
              </a:solidFill>
            </a:ln>
          </p:spPr>
          <p:txBody>
            <a:bodyPr wrap="square" lIns="0" tIns="0" rIns="0" bIns="0" rtlCol="0"/>
            <a:lstStyle/>
            <a:p>
              <a:endParaRPr/>
            </a:p>
          </p:txBody>
        </p:sp>
      </p:grpSp>
      <p:sp>
        <p:nvSpPr>
          <p:cNvPr id="6" name="object 7">
            <a:extLst>
              <a:ext uri="{FF2B5EF4-FFF2-40B4-BE49-F238E27FC236}">
                <a16:creationId xmlns:a16="http://schemas.microsoft.com/office/drawing/2014/main" id="{907D47AB-5090-9154-EB31-69C7791513E4}"/>
              </a:ext>
            </a:extLst>
          </p:cNvPr>
          <p:cNvSpPr txBox="1"/>
          <p:nvPr/>
        </p:nvSpPr>
        <p:spPr>
          <a:xfrm>
            <a:off x="8439198" y="3901368"/>
            <a:ext cx="6155690" cy="2880853"/>
          </a:xfrm>
          <a:prstGeom prst="rect">
            <a:avLst/>
          </a:prstGeom>
        </p:spPr>
        <p:txBody>
          <a:bodyPr vert="horz" wrap="square" lIns="0" tIns="273050" rIns="0" bIns="0" rtlCol="0">
            <a:spAutoFit/>
          </a:bodyPr>
          <a:lstStyle/>
          <a:p>
            <a:pPr marL="452755" marR="596900">
              <a:lnSpc>
                <a:spcPct val="104099"/>
              </a:lnSpc>
              <a:spcBef>
                <a:spcPts val="2150"/>
              </a:spcBef>
            </a:pPr>
            <a:r>
              <a:rPr lang="en-GB" sz="3300" b="1" dirty="0">
                <a:solidFill>
                  <a:srgbClr val="231F20"/>
                </a:solidFill>
                <a:latin typeface="Arial"/>
                <a:cs typeface="Arial"/>
              </a:rPr>
              <a:t>Microsoft</a:t>
            </a:r>
            <a:r>
              <a:rPr lang="en-GB" sz="3300" b="1" spc="-145" dirty="0">
                <a:solidFill>
                  <a:srgbClr val="231F20"/>
                </a:solidFill>
                <a:latin typeface="Arial"/>
                <a:cs typeface="Arial"/>
              </a:rPr>
              <a:t> </a:t>
            </a:r>
            <a:r>
              <a:rPr lang="en-GB" sz="3300" b="1" dirty="0">
                <a:solidFill>
                  <a:srgbClr val="231F20"/>
                </a:solidFill>
                <a:latin typeface="Arial"/>
                <a:cs typeface="Arial"/>
              </a:rPr>
              <a:t>offers you an XBOX</a:t>
            </a:r>
            <a:r>
              <a:rPr lang="en-GB" sz="3300" b="1" spc="-90" dirty="0">
                <a:solidFill>
                  <a:srgbClr val="231F20"/>
                </a:solidFill>
                <a:latin typeface="Arial"/>
                <a:cs typeface="Arial"/>
              </a:rPr>
              <a:t> </a:t>
            </a:r>
            <a:r>
              <a:rPr lang="en-GB" sz="3300" b="1" dirty="0">
                <a:solidFill>
                  <a:srgbClr val="231F20"/>
                </a:solidFill>
                <a:latin typeface="Arial"/>
                <a:cs typeface="Arial"/>
              </a:rPr>
              <a:t>One.</a:t>
            </a:r>
            <a:r>
              <a:rPr lang="en-GB" sz="3300" b="1" spc="-90" dirty="0">
                <a:solidFill>
                  <a:srgbClr val="231F20"/>
                </a:solidFill>
                <a:latin typeface="Arial"/>
                <a:cs typeface="Arial"/>
              </a:rPr>
              <a:t> </a:t>
            </a:r>
            <a:r>
              <a:rPr lang="en-GB" sz="3300" dirty="0">
                <a:solidFill>
                  <a:srgbClr val="231F20"/>
                </a:solidFill>
                <a:latin typeface="Arial"/>
                <a:cs typeface="Arial"/>
              </a:rPr>
              <a:t>Congratulations, you’ve won!</a:t>
            </a:r>
            <a:r>
              <a:rPr lang="en-GB" sz="3300" spc="-70" dirty="0">
                <a:solidFill>
                  <a:srgbClr val="231F20"/>
                </a:solidFill>
                <a:latin typeface="Arial"/>
                <a:cs typeface="Arial"/>
              </a:rPr>
              <a:t> </a:t>
            </a:r>
            <a:r>
              <a:rPr lang="en-GB" sz="3300" spc="-10" dirty="0">
                <a:solidFill>
                  <a:srgbClr val="231F20"/>
                </a:solidFill>
                <a:latin typeface="Arial"/>
                <a:cs typeface="Arial"/>
              </a:rPr>
              <a:t>Get your </a:t>
            </a:r>
            <a:r>
              <a:rPr lang="en-GB" sz="3300" dirty="0">
                <a:solidFill>
                  <a:srgbClr val="231F20"/>
                </a:solidFill>
                <a:latin typeface="Arial"/>
                <a:cs typeface="Arial"/>
              </a:rPr>
              <a:t>console</a:t>
            </a:r>
            <a:r>
              <a:rPr lang="en-GB" sz="3300" spc="-65" dirty="0">
                <a:solidFill>
                  <a:srgbClr val="231F20"/>
                </a:solidFill>
                <a:latin typeface="Arial"/>
                <a:cs typeface="Arial"/>
              </a:rPr>
              <a:t>:</a:t>
            </a:r>
            <a:r>
              <a:rPr lang="en-GB" sz="3300" spc="-70" dirty="0">
                <a:solidFill>
                  <a:srgbClr val="231F20"/>
                </a:solidFill>
                <a:latin typeface="Arial"/>
                <a:cs typeface="Arial"/>
              </a:rPr>
              <a:t> </a:t>
            </a:r>
            <a:r>
              <a:rPr lang="fr-FR" sz="3300" spc="-10" dirty="0">
                <a:solidFill>
                  <a:srgbClr val="3DAAF9"/>
                </a:solidFill>
                <a:uFill>
                  <a:solidFill>
                    <a:srgbClr val="3DAAF9"/>
                  </a:solidFill>
                </a:uFill>
                <a:latin typeface="Arial"/>
                <a:cs typeface="Arial"/>
              </a:rPr>
              <a:t>https://www.</a:t>
            </a:r>
            <a:r>
              <a:rPr lang="fr-FR" sz="3300" spc="-10" dirty="0">
                <a:solidFill>
                  <a:srgbClr val="3DAAF9"/>
                </a:solidFill>
                <a:latin typeface="Arial"/>
                <a:cs typeface="Arial"/>
              </a:rPr>
              <a:t> micrọsoft.com/</a:t>
            </a:r>
            <a:endParaRPr lang="fr-FR" sz="3300" dirty="0">
              <a:latin typeface="Arial"/>
              <a:cs typeface="Arial"/>
            </a:endParaRPr>
          </a:p>
        </p:txBody>
      </p:sp>
      <p:grpSp>
        <p:nvGrpSpPr>
          <p:cNvPr id="7" name="object 8">
            <a:extLst>
              <a:ext uri="{FF2B5EF4-FFF2-40B4-BE49-F238E27FC236}">
                <a16:creationId xmlns:a16="http://schemas.microsoft.com/office/drawing/2014/main" id="{57DE8EDB-73DB-41C0-7DFB-FF18BBB40150}"/>
              </a:ext>
            </a:extLst>
          </p:cNvPr>
          <p:cNvGrpSpPr/>
          <p:nvPr/>
        </p:nvGrpSpPr>
        <p:grpSpPr>
          <a:xfrm>
            <a:off x="11605932" y="6705877"/>
            <a:ext cx="339090" cy="426720"/>
            <a:chOff x="11605932" y="6705877"/>
            <a:chExt cx="339090" cy="426720"/>
          </a:xfrm>
        </p:grpSpPr>
        <p:sp>
          <p:nvSpPr>
            <p:cNvPr id="8" name="object 10">
              <a:extLst>
                <a:ext uri="{FF2B5EF4-FFF2-40B4-BE49-F238E27FC236}">
                  <a16:creationId xmlns:a16="http://schemas.microsoft.com/office/drawing/2014/main" id="{751F3E17-464C-DA1C-CBF2-8F182DFF30FA}"/>
                </a:ext>
              </a:extLst>
            </p:cNvPr>
            <p:cNvSpPr/>
            <p:nvPr/>
          </p:nvSpPr>
          <p:spPr>
            <a:xfrm>
              <a:off x="11605932" y="6705877"/>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9" name="object 11">
              <a:extLst>
                <a:ext uri="{FF2B5EF4-FFF2-40B4-BE49-F238E27FC236}">
                  <a16:creationId xmlns:a16="http://schemas.microsoft.com/office/drawing/2014/main" id="{46799327-E0CA-E369-6CCE-DF20A7FED06F}"/>
                </a:ext>
              </a:extLst>
            </p:cNvPr>
            <p:cNvSpPr/>
            <p:nvPr/>
          </p:nvSpPr>
          <p:spPr>
            <a:xfrm>
              <a:off x="11605932" y="6705877"/>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
        <p:nvSpPr>
          <p:cNvPr id="10" name="object 12">
            <a:extLst>
              <a:ext uri="{FF2B5EF4-FFF2-40B4-BE49-F238E27FC236}">
                <a16:creationId xmlns:a16="http://schemas.microsoft.com/office/drawing/2014/main" id="{8478E392-298F-BCB0-0BEC-233C3059C192}"/>
              </a:ext>
            </a:extLst>
          </p:cNvPr>
          <p:cNvSpPr/>
          <p:nvPr/>
        </p:nvSpPr>
        <p:spPr>
          <a:xfrm>
            <a:off x="5933321" y="5057880"/>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11" name="object 13">
            <a:extLst>
              <a:ext uri="{FF2B5EF4-FFF2-40B4-BE49-F238E27FC236}">
                <a16:creationId xmlns:a16="http://schemas.microsoft.com/office/drawing/2014/main" id="{1476B4BD-444B-40D6-6EC2-F3FC5BE89493}"/>
              </a:ext>
            </a:extLst>
          </p:cNvPr>
          <p:cNvSpPr txBox="1"/>
          <p:nvPr/>
        </p:nvSpPr>
        <p:spPr>
          <a:xfrm rot="20880000">
            <a:off x="6314310" y="5523216"/>
            <a:ext cx="2045723" cy="1028700"/>
          </a:xfrm>
          <a:prstGeom prst="rect">
            <a:avLst/>
          </a:prstGeom>
        </p:spPr>
        <p:txBody>
          <a:bodyPr vert="horz" wrap="square" lIns="0" tIns="0" rIns="0" bIns="0" rtlCol="0">
            <a:spAutoFit/>
          </a:bodyPr>
          <a:lstStyle/>
          <a:p>
            <a:pPr algn="ctr">
              <a:lnSpc>
                <a:spcPts val="7834"/>
              </a:lnSpc>
            </a:pPr>
            <a:r>
              <a:rPr lang="fr-FR" sz="8100" b="1" spc="-150" dirty="0">
                <a:solidFill>
                  <a:srgbClr val="FFFFFF"/>
                </a:solidFill>
                <a:latin typeface="Calibri"/>
                <a:cs typeface="Calibri"/>
              </a:rPr>
              <a:t>NO</a:t>
            </a:r>
            <a:endParaRPr lang="fr-FR" sz="8100" b="1" spc="-150" dirty="0">
              <a:latin typeface="Calibri"/>
              <a:cs typeface="Calibri"/>
            </a:endParaRPr>
          </a:p>
        </p:txBody>
      </p:sp>
    </p:spTree>
    <p:extLst>
      <p:ext uri="{BB962C8B-B14F-4D97-AF65-F5344CB8AC3E}">
        <p14:creationId xmlns:p14="http://schemas.microsoft.com/office/powerpoint/2010/main" val="37427854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48934" y="1713511"/>
            <a:ext cx="6925055" cy="5791329"/>
          </a:xfrm>
          <a:prstGeom prst="rect">
            <a:avLst/>
          </a:prstGeom>
        </p:spPr>
        <p:txBody>
          <a:bodyPr vert="horz" wrap="square" lIns="0" tIns="96520" rIns="0" bIns="0" rtlCol="0">
            <a:spAutoFit/>
          </a:bodyPr>
          <a:lstStyle/>
          <a:p>
            <a:pPr marL="2249170" marR="5080" indent="-382905" algn="r">
              <a:lnSpc>
                <a:spcPts val="7420"/>
              </a:lnSpc>
              <a:spcBef>
                <a:spcPts val="760"/>
              </a:spcBef>
            </a:pPr>
            <a:r>
              <a:rPr lang="en-US" sz="6600" b="1" spc="-150" dirty="0">
                <a:solidFill>
                  <a:srgbClr val="231F20"/>
                </a:solidFill>
                <a:latin typeface="Calibri"/>
                <a:cs typeface="Calibri"/>
              </a:rPr>
              <a:t>YOU HAVE A </a:t>
            </a:r>
            <a:r>
              <a:rPr lang="en-US" sz="6600" b="1" u="sng" spc="-150" dirty="0">
                <a:solidFill>
                  <a:srgbClr val="231F20"/>
                </a:solidFill>
                <a:latin typeface="Calibri"/>
                <a:cs typeface="Calibri"/>
              </a:rPr>
              <a:t>DOUBT</a:t>
            </a:r>
            <a:r>
              <a:rPr lang="en-US" sz="6600" b="1" spc="-150" dirty="0">
                <a:solidFill>
                  <a:srgbClr val="231F20"/>
                </a:solidFill>
                <a:latin typeface="Calibri"/>
                <a:cs typeface="Calibri"/>
              </a:rPr>
              <a:t> ABOUT THE MESSAGE YOU RECEIVED?</a:t>
            </a:r>
            <a:endParaRPr lang="fr-FR" sz="6600" b="1" spc="-150" dirty="0">
              <a:latin typeface="Calibri"/>
              <a:cs typeface="Calibri"/>
            </a:endParaRPr>
          </a:p>
        </p:txBody>
      </p:sp>
      <p:sp>
        <p:nvSpPr>
          <p:cNvPr id="3" name="object 3"/>
          <p:cNvSpPr txBox="1"/>
          <p:nvPr/>
        </p:nvSpPr>
        <p:spPr>
          <a:xfrm>
            <a:off x="8985250" y="1775634"/>
            <a:ext cx="8803186" cy="6496650"/>
          </a:xfrm>
          <a:prstGeom prst="rect">
            <a:avLst/>
          </a:prstGeom>
        </p:spPr>
        <p:txBody>
          <a:bodyPr vert="horz" wrap="square" lIns="0" tIns="15240" rIns="0" bIns="0" rtlCol="0">
            <a:spAutoFit/>
          </a:bodyPr>
          <a:lstStyle/>
          <a:p>
            <a:pPr marL="12700">
              <a:lnSpc>
                <a:spcPts val="2760"/>
              </a:lnSpc>
              <a:spcBef>
                <a:spcPts val="120"/>
              </a:spcBef>
            </a:pPr>
            <a:r>
              <a:rPr lang="en-US" sz="2450" b="1" spc="65" dirty="0">
                <a:solidFill>
                  <a:srgbClr val="231F20"/>
                </a:solidFill>
                <a:latin typeface="Calibri"/>
                <a:cs typeface="Calibri"/>
              </a:rPr>
              <a:t>Don't be afraid! </a:t>
            </a:r>
            <a:r>
              <a:rPr lang="en-US" sz="2450" spc="65" dirty="0">
                <a:solidFill>
                  <a:srgbClr val="231F20"/>
                </a:solidFill>
                <a:latin typeface="Calibri"/>
                <a:cs typeface="Calibri"/>
              </a:rPr>
              <a:t>You probably don't have anything incriminating to blame yourself for</a:t>
            </a:r>
          </a:p>
          <a:p>
            <a:pPr marL="12700">
              <a:lnSpc>
                <a:spcPts val="2760"/>
              </a:lnSpc>
              <a:spcBef>
                <a:spcPts val="120"/>
              </a:spcBef>
            </a:pPr>
            <a:endParaRPr lang="en-US" sz="2450" b="1" spc="65" dirty="0">
              <a:solidFill>
                <a:srgbClr val="231F20"/>
              </a:solidFill>
              <a:latin typeface="Calibri"/>
              <a:cs typeface="Calibri"/>
            </a:endParaRPr>
          </a:p>
          <a:p>
            <a:pPr marL="12700">
              <a:lnSpc>
                <a:spcPts val="2760"/>
              </a:lnSpc>
              <a:spcBef>
                <a:spcPts val="120"/>
              </a:spcBef>
            </a:pPr>
            <a:r>
              <a:rPr lang="en-US" sz="2450" b="1" dirty="0">
                <a:solidFill>
                  <a:srgbClr val="231F20"/>
                </a:solidFill>
                <a:latin typeface="Calibri"/>
                <a:cs typeface="Calibri"/>
              </a:rPr>
              <a:t>Do not open links or attachments</a:t>
            </a:r>
            <a:r>
              <a:rPr lang="en-US" sz="2450" dirty="0">
                <a:solidFill>
                  <a:srgbClr val="231F20"/>
                </a:solidFill>
                <a:latin typeface="Calibri"/>
                <a:cs typeface="Calibri"/>
              </a:rPr>
              <a:t> without being sure of the reliability of the sender</a:t>
            </a:r>
          </a:p>
          <a:p>
            <a:pPr marL="12700">
              <a:lnSpc>
                <a:spcPts val="2760"/>
              </a:lnSpc>
              <a:spcBef>
                <a:spcPts val="2175"/>
              </a:spcBef>
            </a:pPr>
            <a:r>
              <a:rPr lang="en-US" sz="2450" b="1" spc="65" dirty="0">
                <a:solidFill>
                  <a:srgbClr val="231F20"/>
                </a:solidFill>
                <a:latin typeface="Calibri"/>
                <a:cs typeface="Calibri"/>
              </a:rPr>
              <a:t>Check the sender's address: </a:t>
            </a:r>
            <a:r>
              <a:rPr lang="en-US" sz="2450" spc="65" dirty="0">
                <a:solidFill>
                  <a:srgbClr val="231F20"/>
                </a:solidFill>
                <a:latin typeface="Calibri"/>
                <a:cs typeface="Calibri"/>
              </a:rPr>
              <a:t>contact him through another channel. </a:t>
            </a:r>
          </a:p>
          <a:p>
            <a:pPr marL="12700" marR="5080">
              <a:lnSpc>
                <a:spcPts val="2580"/>
              </a:lnSpc>
              <a:spcBef>
                <a:spcPts val="2600"/>
              </a:spcBef>
            </a:pPr>
            <a:r>
              <a:rPr lang="en-US" sz="2450" b="1" spc="90" dirty="0">
                <a:solidFill>
                  <a:srgbClr val="231F20"/>
                </a:solidFill>
                <a:latin typeface="Calibri"/>
                <a:cs typeface="Calibri"/>
              </a:rPr>
              <a:t>Do not respond to any suspicious or blackmail emails </a:t>
            </a:r>
            <a:r>
              <a:rPr lang="en-US" sz="2450" spc="90" dirty="0">
                <a:solidFill>
                  <a:srgbClr val="231F20"/>
                </a:solidFill>
                <a:latin typeface="Calibri"/>
                <a:cs typeface="Calibri"/>
              </a:rPr>
              <a:t>to avoid show the sender that you are receptive to the message</a:t>
            </a:r>
          </a:p>
          <a:p>
            <a:pPr marL="12700" marR="1007744">
              <a:lnSpc>
                <a:spcPts val="2580"/>
              </a:lnSpc>
              <a:spcBef>
                <a:spcPts val="2560"/>
              </a:spcBef>
            </a:pPr>
            <a:r>
              <a:rPr lang="en-US" sz="2450" b="1" spc="70" dirty="0">
                <a:solidFill>
                  <a:srgbClr val="231F20"/>
                </a:solidFill>
                <a:latin typeface="Calibri"/>
                <a:cs typeface="Calibri"/>
              </a:rPr>
              <a:t>Change your passwords, avoid having the same password </a:t>
            </a:r>
            <a:r>
              <a:rPr lang="en-US" sz="2450" spc="70" dirty="0">
                <a:solidFill>
                  <a:srgbClr val="231F20"/>
                </a:solidFill>
                <a:latin typeface="Calibri"/>
                <a:cs typeface="Calibri"/>
              </a:rPr>
              <a:t>for each account to protect yourself from cascading attacks and, if possible, </a:t>
            </a:r>
            <a:r>
              <a:rPr lang="en-US" sz="2450" b="1" spc="70" dirty="0">
                <a:solidFill>
                  <a:srgbClr val="231F20"/>
                </a:solidFill>
                <a:latin typeface="Calibri"/>
                <a:cs typeface="Calibri"/>
              </a:rPr>
              <a:t>activate double authentication on your most sensitive accounts,</a:t>
            </a:r>
            <a:r>
              <a:rPr lang="en-US" sz="2450" spc="70" dirty="0">
                <a:solidFill>
                  <a:srgbClr val="231F20"/>
                </a:solidFill>
                <a:latin typeface="Calibri"/>
                <a:cs typeface="Calibri"/>
              </a:rPr>
              <a:t> including your email accounts</a:t>
            </a:r>
          </a:p>
          <a:p>
            <a:pPr marL="12700">
              <a:lnSpc>
                <a:spcPct val="100000"/>
              </a:lnSpc>
              <a:spcBef>
                <a:spcPts val="2180"/>
              </a:spcBef>
            </a:pPr>
            <a:r>
              <a:rPr lang="fr-FR" sz="2450" b="1" spc="85" dirty="0">
                <a:solidFill>
                  <a:srgbClr val="231F20"/>
                </a:solidFill>
                <a:latin typeface="Calibri"/>
                <a:cs typeface="Calibri"/>
              </a:rPr>
              <a:t>Delete th</a:t>
            </a:r>
            <a:r>
              <a:rPr sz="2450" b="1" spc="85" dirty="0">
                <a:solidFill>
                  <a:srgbClr val="231F20"/>
                </a:solidFill>
                <a:latin typeface="Calibri"/>
                <a:cs typeface="Calibri"/>
              </a:rPr>
              <a:t>e</a:t>
            </a:r>
            <a:r>
              <a:rPr sz="2450" b="1" spc="15" dirty="0">
                <a:solidFill>
                  <a:srgbClr val="231F20"/>
                </a:solidFill>
                <a:latin typeface="Calibri"/>
                <a:cs typeface="Calibri"/>
              </a:rPr>
              <a:t> </a:t>
            </a:r>
            <a:r>
              <a:rPr sz="2450" b="1" spc="65" dirty="0">
                <a:solidFill>
                  <a:srgbClr val="231F20"/>
                </a:solidFill>
                <a:latin typeface="Calibri"/>
                <a:cs typeface="Calibri"/>
              </a:rPr>
              <a:t>message</a:t>
            </a:r>
            <a:endParaRPr sz="2450" b="1" dirty="0">
              <a:latin typeface="Calibri"/>
              <a:cs typeface="Calibri"/>
            </a:endParaRPr>
          </a:p>
        </p:txBody>
      </p:sp>
      <p:grpSp>
        <p:nvGrpSpPr>
          <p:cNvPr id="4" name="object 4"/>
          <p:cNvGrpSpPr/>
          <p:nvPr/>
        </p:nvGrpSpPr>
        <p:grpSpPr>
          <a:xfrm>
            <a:off x="8271978" y="1935877"/>
            <a:ext cx="530860" cy="437515"/>
            <a:chOff x="8271978" y="1935877"/>
            <a:chExt cx="530860" cy="437515"/>
          </a:xfrm>
        </p:grpSpPr>
        <p:sp>
          <p:nvSpPr>
            <p:cNvPr id="5" name="object 5"/>
            <p:cNvSpPr/>
            <p:nvPr/>
          </p:nvSpPr>
          <p:spPr>
            <a:xfrm>
              <a:off x="8273421" y="1935877"/>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6" name="object 6"/>
            <p:cNvSpPr/>
            <p:nvPr/>
          </p:nvSpPr>
          <p:spPr>
            <a:xfrm>
              <a:off x="8271967" y="2111901"/>
              <a:ext cx="530860" cy="261620"/>
            </a:xfrm>
            <a:custGeom>
              <a:avLst/>
              <a:gdLst/>
              <a:ahLst/>
              <a:cxnLst/>
              <a:rect l="l" t="t" r="r" b="b"/>
              <a:pathLst>
                <a:path w="530859" h="261619">
                  <a:moveTo>
                    <a:pt x="530542" y="75222"/>
                  </a:moveTo>
                  <a:lnTo>
                    <a:pt x="529793" y="2400"/>
                  </a:lnTo>
                  <a:lnTo>
                    <a:pt x="516623" y="8407"/>
                  </a:lnTo>
                  <a:lnTo>
                    <a:pt x="503631" y="15506"/>
                  </a:lnTo>
                  <a:lnTo>
                    <a:pt x="466839" y="37147"/>
                  </a:lnTo>
                  <a:lnTo>
                    <a:pt x="432828" y="59347"/>
                  </a:lnTo>
                  <a:lnTo>
                    <a:pt x="312762" y="143979"/>
                  </a:lnTo>
                  <a:lnTo>
                    <a:pt x="272567" y="171602"/>
                  </a:lnTo>
                  <a:lnTo>
                    <a:pt x="266306" y="175831"/>
                  </a:lnTo>
                  <a:lnTo>
                    <a:pt x="262699" y="182702"/>
                  </a:lnTo>
                  <a:lnTo>
                    <a:pt x="262547" y="182257"/>
                  </a:lnTo>
                  <a:lnTo>
                    <a:pt x="168706" y="107492"/>
                  </a:lnTo>
                  <a:lnTo>
                    <a:pt x="129146" y="79425"/>
                  </a:lnTo>
                  <a:lnTo>
                    <a:pt x="89154" y="51968"/>
                  </a:lnTo>
                  <a:lnTo>
                    <a:pt x="49364" y="25984"/>
                  </a:lnTo>
                  <a:lnTo>
                    <a:pt x="10426" y="2273"/>
                  </a:lnTo>
                  <a:lnTo>
                    <a:pt x="6540" y="0"/>
                  </a:lnTo>
                  <a:lnTo>
                    <a:pt x="1574" y="5727"/>
                  </a:lnTo>
                  <a:lnTo>
                    <a:pt x="38" y="55295"/>
                  </a:lnTo>
                  <a:lnTo>
                    <a:pt x="0" y="69418"/>
                  </a:lnTo>
                  <a:lnTo>
                    <a:pt x="2794" y="75768"/>
                  </a:lnTo>
                  <a:lnTo>
                    <a:pt x="212725" y="232752"/>
                  </a:lnTo>
                  <a:lnTo>
                    <a:pt x="246964" y="253733"/>
                  </a:lnTo>
                  <a:lnTo>
                    <a:pt x="265315" y="260985"/>
                  </a:lnTo>
                  <a:lnTo>
                    <a:pt x="265531" y="261061"/>
                  </a:lnTo>
                  <a:lnTo>
                    <a:pt x="265569" y="260896"/>
                  </a:lnTo>
                  <a:lnTo>
                    <a:pt x="285965" y="247002"/>
                  </a:lnTo>
                  <a:lnTo>
                    <a:pt x="328714" y="219075"/>
                  </a:lnTo>
                  <a:lnTo>
                    <a:pt x="349338" y="205016"/>
                  </a:lnTo>
                  <a:lnTo>
                    <a:pt x="377774" y="185115"/>
                  </a:lnTo>
                  <a:lnTo>
                    <a:pt x="392150" y="175412"/>
                  </a:lnTo>
                  <a:lnTo>
                    <a:pt x="406717" y="165989"/>
                  </a:lnTo>
                  <a:lnTo>
                    <a:pt x="468884" y="128231"/>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7" name="object 7"/>
          <p:cNvGrpSpPr/>
          <p:nvPr/>
        </p:nvGrpSpPr>
        <p:grpSpPr>
          <a:xfrm>
            <a:off x="8271978" y="2919473"/>
            <a:ext cx="530860" cy="437515"/>
            <a:chOff x="8271978" y="2919473"/>
            <a:chExt cx="530860" cy="437515"/>
          </a:xfrm>
        </p:grpSpPr>
        <p:sp>
          <p:nvSpPr>
            <p:cNvPr id="8" name="object 8"/>
            <p:cNvSpPr/>
            <p:nvPr/>
          </p:nvSpPr>
          <p:spPr>
            <a:xfrm>
              <a:off x="8273421" y="2919473"/>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9" name="object 9"/>
            <p:cNvSpPr/>
            <p:nvPr/>
          </p:nvSpPr>
          <p:spPr>
            <a:xfrm>
              <a:off x="8271967" y="3095503"/>
              <a:ext cx="530860" cy="261620"/>
            </a:xfrm>
            <a:custGeom>
              <a:avLst/>
              <a:gdLst/>
              <a:ahLst/>
              <a:cxnLst/>
              <a:rect l="l" t="t" r="r" b="b"/>
              <a:pathLst>
                <a:path w="530859" h="261620">
                  <a:moveTo>
                    <a:pt x="530542" y="75222"/>
                  </a:moveTo>
                  <a:lnTo>
                    <a:pt x="529793" y="2400"/>
                  </a:lnTo>
                  <a:lnTo>
                    <a:pt x="516623" y="8394"/>
                  </a:lnTo>
                  <a:lnTo>
                    <a:pt x="503631"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52"/>
                  </a:lnTo>
                  <a:lnTo>
                    <a:pt x="246964" y="253733"/>
                  </a:lnTo>
                  <a:lnTo>
                    <a:pt x="265315" y="260985"/>
                  </a:lnTo>
                  <a:lnTo>
                    <a:pt x="265531" y="261061"/>
                  </a:lnTo>
                  <a:lnTo>
                    <a:pt x="265569" y="260896"/>
                  </a:lnTo>
                  <a:lnTo>
                    <a:pt x="285965" y="246989"/>
                  </a:lnTo>
                  <a:lnTo>
                    <a:pt x="328714"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10" name="object 10"/>
          <p:cNvGrpSpPr/>
          <p:nvPr/>
        </p:nvGrpSpPr>
        <p:grpSpPr>
          <a:xfrm>
            <a:off x="8271978" y="3903069"/>
            <a:ext cx="530860" cy="437515"/>
            <a:chOff x="8271978" y="3903069"/>
            <a:chExt cx="530860" cy="437515"/>
          </a:xfrm>
        </p:grpSpPr>
        <p:sp>
          <p:nvSpPr>
            <p:cNvPr id="11" name="object 11"/>
            <p:cNvSpPr/>
            <p:nvPr/>
          </p:nvSpPr>
          <p:spPr>
            <a:xfrm>
              <a:off x="8273421" y="3903069"/>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2" name="object 12"/>
            <p:cNvSpPr/>
            <p:nvPr/>
          </p:nvSpPr>
          <p:spPr>
            <a:xfrm>
              <a:off x="8271967" y="4079093"/>
              <a:ext cx="530860" cy="261620"/>
            </a:xfrm>
            <a:custGeom>
              <a:avLst/>
              <a:gdLst/>
              <a:ahLst/>
              <a:cxnLst/>
              <a:rect l="l" t="t" r="r" b="b"/>
              <a:pathLst>
                <a:path w="530859" h="261620">
                  <a:moveTo>
                    <a:pt x="530542" y="75222"/>
                  </a:moveTo>
                  <a:lnTo>
                    <a:pt x="529793" y="2400"/>
                  </a:lnTo>
                  <a:lnTo>
                    <a:pt x="516623" y="8407"/>
                  </a:lnTo>
                  <a:lnTo>
                    <a:pt x="503631"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46" y="79425"/>
                  </a:lnTo>
                  <a:lnTo>
                    <a:pt x="89154" y="51968"/>
                  </a:lnTo>
                  <a:lnTo>
                    <a:pt x="49364" y="25984"/>
                  </a:lnTo>
                  <a:lnTo>
                    <a:pt x="10426" y="2273"/>
                  </a:lnTo>
                  <a:lnTo>
                    <a:pt x="6540" y="0"/>
                  </a:lnTo>
                  <a:lnTo>
                    <a:pt x="1574" y="5727"/>
                  </a:lnTo>
                  <a:lnTo>
                    <a:pt x="38" y="55295"/>
                  </a:lnTo>
                  <a:lnTo>
                    <a:pt x="0" y="69418"/>
                  </a:lnTo>
                  <a:lnTo>
                    <a:pt x="2794" y="75768"/>
                  </a:lnTo>
                  <a:lnTo>
                    <a:pt x="212725" y="232752"/>
                  </a:lnTo>
                  <a:lnTo>
                    <a:pt x="246964" y="253733"/>
                  </a:lnTo>
                  <a:lnTo>
                    <a:pt x="265315" y="260985"/>
                  </a:lnTo>
                  <a:lnTo>
                    <a:pt x="265531" y="261061"/>
                  </a:lnTo>
                  <a:lnTo>
                    <a:pt x="265569" y="260896"/>
                  </a:lnTo>
                  <a:lnTo>
                    <a:pt x="285965" y="247002"/>
                  </a:lnTo>
                  <a:lnTo>
                    <a:pt x="328714" y="219062"/>
                  </a:lnTo>
                  <a:lnTo>
                    <a:pt x="349338" y="205016"/>
                  </a:lnTo>
                  <a:lnTo>
                    <a:pt x="377774" y="185115"/>
                  </a:lnTo>
                  <a:lnTo>
                    <a:pt x="392150" y="175399"/>
                  </a:lnTo>
                  <a:lnTo>
                    <a:pt x="406717" y="165989"/>
                  </a:lnTo>
                  <a:lnTo>
                    <a:pt x="468884" y="128231"/>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13" name="object 13"/>
          <p:cNvGrpSpPr/>
          <p:nvPr/>
        </p:nvGrpSpPr>
        <p:grpSpPr>
          <a:xfrm>
            <a:off x="8271516" y="4937526"/>
            <a:ext cx="530860" cy="437515"/>
            <a:chOff x="8271978" y="5226427"/>
            <a:chExt cx="530860" cy="437515"/>
          </a:xfrm>
        </p:grpSpPr>
        <p:sp>
          <p:nvSpPr>
            <p:cNvPr id="14" name="object 14"/>
            <p:cNvSpPr/>
            <p:nvPr/>
          </p:nvSpPr>
          <p:spPr>
            <a:xfrm>
              <a:off x="8273421" y="5226427"/>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5" name="object 15"/>
            <p:cNvSpPr/>
            <p:nvPr/>
          </p:nvSpPr>
          <p:spPr>
            <a:xfrm>
              <a:off x="8271967" y="5402458"/>
              <a:ext cx="530860" cy="261620"/>
            </a:xfrm>
            <a:custGeom>
              <a:avLst/>
              <a:gdLst/>
              <a:ahLst/>
              <a:cxnLst/>
              <a:rect l="l" t="t" r="r" b="b"/>
              <a:pathLst>
                <a:path w="530859" h="261620">
                  <a:moveTo>
                    <a:pt x="530542" y="75222"/>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96"/>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22"/>
                  </a:lnTo>
                  <a:close/>
                </a:path>
              </a:pathLst>
            </a:custGeom>
            <a:solidFill>
              <a:srgbClr val="E0C1F2"/>
            </a:solidFill>
          </p:spPr>
          <p:txBody>
            <a:bodyPr wrap="square" lIns="0" tIns="0" rIns="0" bIns="0" rtlCol="0"/>
            <a:lstStyle/>
            <a:p>
              <a:endParaRPr/>
            </a:p>
          </p:txBody>
        </p:sp>
      </p:grpSp>
      <p:grpSp>
        <p:nvGrpSpPr>
          <p:cNvPr id="16" name="object 16"/>
          <p:cNvGrpSpPr/>
          <p:nvPr/>
        </p:nvGrpSpPr>
        <p:grpSpPr>
          <a:xfrm>
            <a:off x="8271505" y="5956550"/>
            <a:ext cx="530860" cy="437515"/>
            <a:chOff x="8271978" y="6195790"/>
            <a:chExt cx="530860" cy="437515"/>
          </a:xfrm>
        </p:grpSpPr>
        <p:sp>
          <p:nvSpPr>
            <p:cNvPr id="17" name="object 17"/>
            <p:cNvSpPr/>
            <p:nvPr/>
          </p:nvSpPr>
          <p:spPr>
            <a:xfrm>
              <a:off x="8273421" y="6195790"/>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8" name="object 18"/>
            <p:cNvSpPr/>
            <p:nvPr/>
          </p:nvSpPr>
          <p:spPr>
            <a:xfrm>
              <a:off x="8271967" y="6371824"/>
              <a:ext cx="530860" cy="261620"/>
            </a:xfrm>
            <a:custGeom>
              <a:avLst/>
              <a:gdLst/>
              <a:ahLst/>
              <a:cxnLst/>
              <a:rect l="l" t="t" r="r" b="b"/>
              <a:pathLst>
                <a:path w="530859" h="261620">
                  <a:moveTo>
                    <a:pt x="530542" y="75209"/>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80"/>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E0C1F2"/>
            </a:solidFill>
          </p:spPr>
          <p:txBody>
            <a:bodyPr wrap="square" lIns="0" tIns="0" rIns="0" bIns="0" rtlCol="0"/>
            <a:lstStyle/>
            <a:p>
              <a:endParaRPr/>
            </a:p>
          </p:txBody>
        </p:sp>
      </p:grpSp>
      <p:grpSp>
        <p:nvGrpSpPr>
          <p:cNvPr id="19" name="object 19"/>
          <p:cNvGrpSpPr/>
          <p:nvPr/>
        </p:nvGrpSpPr>
        <p:grpSpPr>
          <a:xfrm>
            <a:off x="8271978" y="7814407"/>
            <a:ext cx="530860" cy="437515"/>
            <a:chOff x="8271978" y="7814407"/>
            <a:chExt cx="530860" cy="437515"/>
          </a:xfrm>
        </p:grpSpPr>
        <p:sp>
          <p:nvSpPr>
            <p:cNvPr id="20" name="object 20"/>
            <p:cNvSpPr/>
            <p:nvPr/>
          </p:nvSpPr>
          <p:spPr>
            <a:xfrm>
              <a:off x="8273421" y="7814407"/>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21" name="object 21"/>
            <p:cNvSpPr/>
            <p:nvPr/>
          </p:nvSpPr>
          <p:spPr>
            <a:xfrm>
              <a:off x="8271967" y="7990440"/>
              <a:ext cx="530860" cy="261620"/>
            </a:xfrm>
            <a:custGeom>
              <a:avLst/>
              <a:gdLst/>
              <a:ahLst/>
              <a:cxnLst/>
              <a:rect l="l" t="t" r="r" b="b"/>
              <a:pathLst>
                <a:path w="530859" h="261620">
                  <a:moveTo>
                    <a:pt x="530542" y="75222"/>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22"/>
                  </a:lnTo>
                  <a:close/>
                </a:path>
              </a:pathLst>
            </a:custGeom>
            <a:solidFill>
              <a:srgbClr val="E0C1F2"/>
            </a:solidFill>
          </p:spPr>
          <p:txBody>
            <a:bodyPr wrap="square" lIns="0" tIns="0" rIns="0" bIns="0" rtlCol="0"/>
            <a:lstStyle/>
            <a:p>
              <a:endParaRPr/>
            </a:p>
          </p:txBody>
        </p:sp>
      </p:grpSp>
      <p:sp>
        <p:nvSpPr>
          <p:cNvPr id="48" name="object 13">
            <a:extLst>
              <a:ext uri="{FF2B5EF4-FFF2-40B4-BE49-F238E27FC236}">
                <a16:creationId xmlns:a16="http://schemas.microsoft.com/office/drawing/2014/main" id="{1EA9E739-EF12-42D7-314A-A8AD9CEA7E5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49" name="object 15">
            <a:extLst>
              <a:ext uri="{FF2B5EF4-FFF2-40B4-BE49-F238E27FC236}">
                <a16:creationId xmlns:a16="http://schemas.microsoft.com/office/drawing/2014/main" id="{6D2F0648-83D3-912C-19D3-5AD808B4302F}"/>
              </a:ext>
            </a:extLst>
          </p:cNvPr>
          <p:cNvGrpSpPr/>
          <p:nvPr/>
        </p:nvGrpSpPr>
        <p:grpSpPr>
          <a:xfrm>
            <a:off x="717524" y="611775"/>
            <a:ext cx="18580100" cy="436245"/>
            <a:chOff x="717524" y="611775"/>
            <a:chExt cx="18580100" cy="436245"/>
          </a:xfrm>
        </p:grpSpPr>
        <p:sp>
          <p:nvSpPr>
            <p:cNvPr id="50" name="object 16">
              <a:extLst>
                <a:ext uri="{FF2B5EF4-FFF2-40B4-BE49-F238E27FC236}">
                  <a16:creationId xmlns:a16="http://schemas.microsoft.com/office/drawing/2014/main" id="{56F70C30-3D66-7589-7AB7-A18E0B17D8F2}"/>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51" name="object 17">
              <a:extLst>
                <a:ext uri="{FF2B5EF4-FFF2-40B4-BE49-F238E27FC236}">
                  <a16:creationId xmlns:a16="http://schemas.microsoft.com/office/drawing/2014/main" id="{79F0EACF-C70F-319C-7E3E-E74FACB30C3F}"/>
                </a:ext>
              </a:extLst>
            </p:cNvPr>
            <p:cNvPicPr/>
            <p:nvPr/>
          </p:nvPicPr>
          <p:blipFill>
            <a:blip r:embed="rId2" cstate="print"/>
            <a:stretch>
              <a:fillRect/>
            </a:stretch>
          </p:blipFill>
          <p:spPr>
            <a:xfrm>
              <a:off x="10231913" y="804489"/>
              <a:ext cx="101850" cy="104708"/>
            </a:xfrm>
            <a:prstGeom prst="rect">
              <a:avLst/>
            </a:prstGeom>
          </p:spPr>
        </p:pic>
        <p:sp>
          <p:nvSpPr>
            <p:cNvPr id="52" name="object 18">
              <a:extLst>
                <a:ext uri="{FF2B5EF4-FFF2-40B4-BE49-F238E27FC236}">
                  <a16:creationId xmlns:a16="http://schemas.microsoft.com/office/drawing/2014/main" id="{96E84375-9BAF-6487-5D36-900802379138}"/>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3" name="object 19">
              <a:extLst>
                <a:ext uri="{FF2B5EF4-FFF2-40B4-BE49-F238E27FC236}">
                  <a16:creationId xmlns:a16="http://schemas.microsoft.com/office/drawing/2014/main" id="{24242527-7B61-BC4A-C684-A1ECFFA70B6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54" name="object 20">
              <a:extLst>
                <a:ext uri="{FF2B5EF4-FFF2-40B4-BE49-F238E27FC236}">
                  <a16:creationId xmlns:a16="http://schemas.microsoft.com/office/drawing/2014/main" id="{4ED31570-EF7E-AEDF-5049-30A224E80F0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5" name="object 21">
              <a:extLst>
                <a:ext uri="{FF2B5EF4-FFF2-40B4-BE49-F238E27FC236}">
                  <a16:creationId xmlns:a16="http://schemas.microsoft.com/office/drawing/2014/main" id="{107149BA-E2EF-D057-1EE9-6550559310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6" name="object 22">
              <a:extLst>
                <a:ext uri="{FF2B5EF4-FFF2-40B4-BE49-F238E27FC236}">
                  <a16:creationId xmlns:a16="http://schemas.microsoft.com/office/drawing/2014/main" id="{7BD53511-7D02-B6D7-6A44-C2132F7E57B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57" name="object 23">
              <a:extLst>
                <a:ext uri="{FF2B5EF4-FFF2-40B4-BE49-F238E27FC236}">
                  <a16:creationId xmlns:a16="http://schemas.microsoft.com/office/drawing/2014/main" id="{EA9CA7FD-F718-25C3-551E-EEE546A1A02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58" name="object 24">
              <a:extLst>
                <a:ext uri="{FF2B5EF4-FFF2-40B4-BE49-F238E27FC236}">
                  <a16:creationId xmlns:a16="http://schemas.microsoft.com/office/drawing/2014/main" id="{EC57D6AA-6080-402F-686A-AFFF907C6A67}"/>
                </a:ext>
              </a:extLst>
            </p:cNvPr>
            <p:cNvPicPr/>
            <p:nvPr/>
          </p:nvPicPr>
          <p:blipFill>
            <a:blip r:embed="rId3" cstate="print"/>
            <a:stretch>
              <a:fillRect/>
            </a:stretch>
          </p:blipFill>
          <p:spPr>
            <a:xfrm>
              <a:off x="908206" y="665402"/>
              <a:ext cx="90711" cy="160393"/>
            </a:xfrm>
            <a:prstGeom prst="rect">
              <a:avLst/>
            </a:prstGeom>
          </p:spPr>
        </p:pic>
        <p:sp>
          <p:nvSpPr>
            <p:cNvPr id="59" name="object 25">
              <a:extLst>
                <a:ext uri="{FF2B5EF4-FFF2-40B4-BE49-F238E27FC236}">
                  <a16:creationId xmlns:a16="http://schemas.microsoft.com/office/drawing/2014/main" id="{C583C979-2949-D591-04C8-B4B3A675D070}"/>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60" name="object 26">
              <a:extLst>
                <a:ext uri="{FF2B5EF4-FFF2-40B4-BE49-F238E27FC236}">
                  <a16:creationId xmlns:a16="http://schemas.microsoft.com/office/drawing/2014/main" id="{44E5E4F8-C9FD-D0C3-0B72-39E59D290716}"/>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61" name="object 27">
              <a:extLst>
                <a:ext uri="{FF2B5EF4-FFF2-40B4-BE49-F238E27FC236}">
                  <a16:creationId xmlns:a16="http://schemas.microsoft.com/office/drawing/2014/main" id="{BE847008-6CC0-F598-31B3-8AE6ECAA1A4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2" name="object 28">
              <a:extLst>
                <a:ext uri="{FF2B5EF4-FFF2-40B4-BE49-F238E27FC236}">
                  <a16:creationId xmlns:a16="http://schemas.microsoft.com/office/drawing/2014/main" id="{512DE8AC-71E3-59E4-DB0C-D2556356F25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63" name="object 29">
              <a:extLst>
                <a:ext uri="{FF2B5EF4-FFF2-40B4-BE49-F238E27FC236}">
                  <a16:creationId xmlns:a16="http://schemas.microsoft.com/office/drawing/2014/main" id="{D2824FFF-A88A-7757-F327-009309AD9F6E}"/>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64" name="object 30">
              <a:extLst>
                <a:ext uri="{FF2B5EF4-FFF2-40B4-BE49-F238E27FC236}">
                  <a16:creationId xmlns:a16="http://schemas.microsoft.com/office/drawing/2014/main" id="{D8FA1F4C-305A-FE7A-B824-C414F603B07E}"/>
                </a:ext>
              </a:extLst>
            </p:cNvPr>
            <p:cNvPicPr/>
            <p:nvPr/>
          </p:nvPicPr>
          <p:blipFill>
            <a:blip r:embed="rId4" cstate="print"/>
            <a:stretch>
              <a:fillRect/>
            </a:stretch>
          </p:blipFill>
          <p:spPr>
            <a:xfrm>
              <a:off x="10152472" y="665402"/>
              <a:ext cx="90718" cy="160393"/>
            </a:xfrm>
            <a:prstGeom prst="rect">
              <a:avLst/>
            </a:prstGeom>
          </p:spPr>
        </p:pic>
      </p:grpSp>
      <p:sp>
        <p:nvSpPr>
          <p:cNvPr id="46" name="object 77">
            <a:extLst>
              <a:ext uri="{FF2B5EF4-FFF2-40B4-BE49-F238E27FC236}">
                <a16:creationId xmlns:a16="http://schemas.microsoft.com/office/drawing/2014/main" id="{84587012-E373-483F-9704-17DE8769B273}"/>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917554" y="2613630"/>
            <a:ext cx="6887845" cy="6747509"/>
          </a:xfrm>
          <a:custGeom>
            <a:avLst/>
            <a:gdLst/>
            <a:ahLst/>
            <a:cxnLst/>
            <a:rect l="l" t="t" r="r" b="b"/>
            <a:pathLst>
              <a:path w="6887844" h="6747509">
                <a:moveTo>
                  <a:pt x="4665179" y="0"/>
                </a:moveTo>
                <a:lnTo>
                  <a:pt x="3810363" y="2092"/>
                </a:lnTo>
                <a:lnTo>
                  <a:pt x="2750996" y="8684"/>
                </a:lnTo>
                <a:lnTo>
                  <a:pt x="1401166" y="22681"/>
                </a:lnTo>
                <a:lnTo>
                  <a:pt x="116991" y="42810"/>
                </a:lnTo>
                <a:lnTo>
                  <a:pt x="66050" y="50513"/>
                </a:lnTo>
                <a:lnTo>
                  <a:pt x="26678" y="69195"/>
                </a:lnTo>
                <a:lnTo>
                  <a:pt x="0" y="126797"/>
                </a:lnTo>
                <a:lnTo>
                  <a:pt x="1468" y="133557"/>
                </a:lnTo>
                <a:lnTo>
                  <a:pt x="2919" y="142372"/>
                </a:lnTo>
                <a:lnTo>
                  <a:pt x="8552" y="197538"/>
                </a:lnTo>
                <a:lnTo>
                  <a:pt x="11264" y="236610"/>
                </a:lnTo>
                <a:lnTo>
                  <a:pt x="13907" y="282997"/>
                </a:lnTo>
                <a:lnTo>
                  <a:pt x="17743" y="365725"/>
                </a:lnTo>
                <a:lnTo>
                  <a:pt x="21423" y="463456"/>
                </a:lnTo>
                <a:lnTo>
                  <a:pt x="26088" y="615589"/>
                </a:lnTo>
                <a:lnTo>
                  <a:pt x="31530" y="837920"/>
                </a:lnTo>
                <a:lnTo>
                  <a:pt x="37490" y="1146553"/>
                </a:lnTo>
                <a:lnTo>
                  <a:pt x="43656" y="1555474"/>
                </a:lnTo>
                <a:lnTo>
                  <a:pt x="50338" y="2141444"/>
                </a:lnTo>
                <a:lnTo>
                  <a:pt x="56598" y="2917589"/>
                </a:lnTo>
                <a:lnTo>
                  <a:pt x="61293" y="3864356"/>
                </a:lnTo>
                <a:lnTo>
                  <a:pt x="63055" y="4775641"/>
                </a:lnTo>
                <a:lnTo>
                  <a:pt x="62076" y="5523853"/>
                </a:lnTo>
                <a:lnTo>
                  <a:pt x="59699" y="5991781"/>
                </a:lnTo>
                <a:lnTo>
                  <a:pt x="56876" y="6283566"/>
                </a:lnTo>
                <a:lnTo>
                  <a:pt x="54338" y="6446531"/>
                </a:lnTo>
                <a:lnTo>
                  <a:pt x="51994" y="6546524"/>
                </a:lnTo>
                <a:lnTo>
                  <a:pt x="50053" y="6602440"/>
                </a:lnTo>
                <a:lnTo>
                  <a:pt x="47221" y="6649894"/>
                </a:lnTo>
                <a:lnTo>
                  <a:pt x="46469" y="6656703"/>
                </a:lnTo>
                <a:lnTo>
                  <a:pt x="51259" y="6677692"/>
                </a:lnTo>
                <a:lnTo>
                  <a:pt x="69348" y="6695052"/>
                </a:lnTo>
                <a:lnTo>
                  <a:pt x="97552" y="6706837"/>
                </a:lnTo>
                <a:lnTo>
                  <a:pt x="132687" y="6711099"/>
                </a:lnTo>
                <a:lnTo>
                  <a:pt x="523453" y="6710196"/>
                </a:lnTo>
                <a:lnTo>
                  <a:pt x="949027" y="6710795"/>
                </a:lnTo>
                <a:lnTo>
                  <a:pt x="1400371" y="6713277"/>
                </a:lnTo>
                <a:lnTo>
                  <a:pt x="1970659" y="6718999"/>
                </a:lnTo>
                <a:lnTo>
                  <a:pt x="3524630" y="6741316"/>
                </a:lnTo>
                <a:lnTo>
                  <a:pt x="3924300" y="6745232"/>
                </a:lnTo>
                <a:lnTo>
                  <a:pt x="4242793" y="6746853"/>
                </a:lnTo>
                <a:lnTo>
                  <a:pt x="4524485" y="6746990"/>
                </a:lnTo>
                <a:lnTo>
                  <a:pt x="4816898" y="6745766"/>
                </a:lnTo>
                <a:lnTo>
                  <a:pt x="5070603" y="6743563"/>
                </a:lnTo>
                <a:lnTo>
                  <a:pt x="5335000" y="6740164"/>
                </a:lnTo>
                <a:lnTo>
                  <a:pt x="5611564" y="6735456"/>
                </a:lnTo>
                <a:lnTo>
                  <a:pt x="5901771" y="6729326"/>
                </a:lnTo>
                <a:lnTo>
                  <a:pt x="6604510" y="6712052"/>
                </a:lnTo>
                <a:lnTo>
                  <a:pt x="6652248" y="6710411"/>
                </a:lnTo>
                <a:lnTo>
                  <a:pt x="6700028" y="6706934"/>
                </a:lnTo>
                <a:lnTo>
                  <a:pt x="6745871" y="6700301"/>
                </a:lnTo>
                <a:lnTo>
                  <a:pt x="6787796" y="6689194"/>
                </a:lnTo>
                <a:lnTo>
                  <a:pt x="6823823" y="6672294"/>
                </a:lnTo>
                <a:lnTo>
                  <a:pt x="6854278" y="6645521"/>
                </a:lnTo>
                <a:lnTo>
                  <a:pt x="6879209" y="6581272"/>
                </a:lnTo>
                <a:lnTo>
                  <a:pt x="6883155" y="6473309"/>
                </a:lnTo>
                <a:lnTo>
                  <a:pt x="6886127" y="5917396"/>
                </a:lnTo>
                <a:lnTo>
                  <a:pt x="6887417" y="3228784"/>
                </a:lnTo>
                <a:lnTo>
                  <a:pt x="6882615" y="1090566"/>
                </a:lnTo>
                <a:lnTo>
                  <a:pt x="6878339" y="366690"/>
                </a:lnTo>
                <a:lnTo>
                  <a:pt x="6875731" y="149292"/>
                </a:lnTo>
                <a:lnTo>
                  <a:pt x="6873943" y="72559"/>
                </a:lnTo>
                <a:lnTo>
                  <a:pt x="6850935" y="25706"/>
                </a:lnTo>
                <a:lnTo>
                  <a:pt x="6799950" y="12853"/>
                </a:lnTo>
                <a:lnTo>
                  <a:pt x="6405357" y="7866"/>
                </a:lnTo>
                <a:lnTo>
                  <a:pt x="5938418" y="3762"/>
                </a:lnTo>
                <a:lnTo>
                  <a:pt x="5337667" y="802"/>
                </a:lnTo>
                <a:lnTo>
                  <a:pt x="4665179" y="0"/>
                </a:lnTo>
                <a:close/>
              </a:path>
            </a:pathLst>
          </a:custGeom>
          <a:solidFill>
            <a:srgbClr val="EFE0F9"/>
          </a:solidFill>
        </p:spPr>
        <p:txBody>
          <a:bodyPr wrap="square" lIns="0" tIns="0" rIns="0" bIns="0" rtlCol="0"/>
          <a:lstStyle/>
          <a:p>
            <a:endParaRPr/>
          </a:p>
        </p:txBody>
      </p:sp>
      <p:sp>
        <p:nvSpPr>
          <p:cNvPr id="3" name="object 3"/>
          <p:cNvSpPr/>
          <p:nvPr/>
        </p:nvSpPr>
        <p:spPr>
          <a:xfrm>
            <a:off x="1695504" y="2506517"/>
            <a:ext cx="2302510" cy="2607310"/>
          </a:xfrm>
          <a:custGeom>
            <a:avLst/>
            <a:gdLst/>
            <a:ahLst/>
            <a:cxnLst/>
            <a:rect l="l" t="t" r="r" b="b"/>
            <a:pathLst>
              <a:path w="2302510" h="2607310">
                <a:moveTo>
                  <a:pt x="391127" y="0"/>
                </a:moveTo>
                <a:lnTo>
                  <a:pt x="319830" y="18670"/>
                </a:lnTo>
                <a:lnTo>
                  <a:pt x="264825" y="70138"/>
                </a:lnTo>
                <a:lnTo>
                  <a:pt x="246966" y="106762"/>
                </a:lnTo>
                <a:lnTo>
                  <a:pt x="237427" y="149890"/>
                </a:lnTo>
                <a:lnTo>
                  <a:pt x="0" y="2384314"/>
                </a:lnTo>
                <a:lnTo>
                  <a:pt x="219" y="2430254"/>
                </a:lnTo>
                <a:lnTo>
                  <a:pt x="9991" y="2473374"/>
                </a:lnTo>
                <a:lnTo>
                  <a:pt x="28017" y="2512501"/>
                </a:lnTo>
                <a:lnTo>
                  <a:pt x="52995" y="2546463"/>
                </a:lnTo>
                <a:lnTo>
                  <a:pt x="83625" y="2574087"/>
                </a:lnTo>
                <a:lnTo>
                  <a:pt x="118606" y="2594200"/>
                </a:lnTo>
                <a:lnTo>
                  <a:pt x="156638" y="2605629"/>
                </a:lnTo>
                <a:lnTo>
                  <a:pt x="196420" y="2607200"/>
                </a:lnTo>
                <a:lnTo>
                  <a:pt x="236652" y="2597742"/>
                </a:lnTo>
                <a:lnTo>
                  <a:pt x="1894916" y="1961195"/>
                </a:lnTo>
                <a:lnTo>
                  <a:pt x="1102274" y="1961195"/>
                </a:lnTo>
                <a:lnTo>
                  <a:pt x="1068260" y="1959060"/>
                </a:lnTo>
                <a:lnTo>
                  <a:pt x="1045192" y="1952659"/>
                </a:lnTo>
                <a:lnTo>
                  <a:pt x="1024305" y="1942249"/>
                </a:lnTo>
                <a:lnTo>
                  <a:pt x="1005272" y="1928674"/>
                </a:lnTo>
                <a:lnTo>
                  <a:pt x="987770" y="1912779"/>
                </a:lnTo>
                <a:lnTo>
                  <a:pt x="984776" y="1911627"/>
                </a:lnTo>
                <a:lnTo>
                  <a:pt x="955080" y="1845158"/>
                </a:lnTo>
                <a:lnTo>
                  <a:pt x="941231" y="1800245"/>
                </a:lnTo>
                <a:lnTo>
                  <a:pt x="933626" y="1752553"/>
                </a:lnTo>
                <a:lnTo>
                  <a:pt x="935308" y="1739222"/>
                </a:lnTo>
                <a:lnTo>
                  <a:pt x="938200" y="1726520"/>
                </a:lnTo>
                <a:lnTo>
                  <a:pt x="943172" y="1714292"/>
                </a:lnTo>
                <a:lnTo>
                  <a:pt x="951091" y="1702387"/>
                </a:lnTo>
                <a:lnTo>
                  <a:pt x="958256" y="1693225"/>
                </a:lnTo>
                <a:lnTo>
                  <a:pt x="965528" y="1683784"/>
                </a:lnTo>
                <a:lnTo>
                  <a:pt x="1017549" y="1641427"/>
                </a:lnTo>
                <a:lnTo>
                  <a:pt x="1053990" y="1628690"/>
                </a:lnTo>
                <a:lnTo>
                  <a:pt x="1092011" y="1627863"/>
                </a:lnTo>
                <a:lnTo>
                  <a:pt x="2293780" y="1627863"/>
                </a:lnTo>
                <a:lnTo>
                  <a:pt x="2283645" y="1596887"/>
                </a:lnTo>
                <a:lnTo>
                  <a:pt x="2261141" y="1558276"/>
                </a:lnTo>
                <a:lnTo>
                  <a:pt x="2257675" y="1554549"/>
                </a:lnTo>
                <a:lnTo>
                  <a:pt x="935276" y="1554549"/>
                </a:lnTo>
                <a:lnTo>
                  <a:pt x="927113" y="1553868"/>
                </a:lnTo>
                <a:lnTo>
                  <a:pt x="877415" y="1540252"/>
                </a:lnTo>
                <a:lnTo>
                  <a:pt x="835304" y="1510152"/>
                </a:lnTo>
                <a:lnTo>
                  <a:pt x="825807" y="1494467"/>
                </a:lnTo>
                <a:lnTo>
                  <a:pt x="716815" y="1283970"/>
                </a:lnTo>
                <a:lnTo>
                  <a:pt x="693743" y="1236342"/>
                </a:lnTo>
                <a:lnTo>
                  <a:pt x="671058" y="1188536"/>
                </a:lnTo>
                <a:lnTo>
                  <a:pt x="649150" y="1140381"/>
                </a:lnTo>
                <a:lnTo>
                  <a:pt x="628410" y="1091704"/>
                </a:lnTo>
                <a:lnTo>
                  <a:pt x="608130" y="1046132"/>
                </a:lnTo>
                <a:lnTo>
                  <a:pt x="587978" y="999802"/>
                </a:lnTo>
                <a:lnTo>
                  <a:pt x="568432" y="952737"/>
                </a:lnTo>
                <a:lnTo>
                  <a:pt x="549972" y="904956"/>
                </a:lnTo>
                <a:lnTo>
                  <a:pt x="524011" y="834307"/>
                </a:lnTo>
                <a:lnTo>
                  <a:pt x="501167" y="762269"/>
                </a:lnTo>
                <a:lnTo>
                  <a:pt x="493601" y="713945"/>
                </a:lnTo>
                <a:lnTo>
                  <a:pt x="495220" y="688538"/>
                </a:lnTo>
                <a:lnTo>
                  <a:pt x="505993" y="650592"/>
                </a:lnTo>
                <a:lnTo>
                  <a:pt x="550139" y="615366"/>
                </a:lnTo>
                <a:lnTo>
                  <a:pt x="568188" y="606172"/>
                </a:lnTo>
                <a:lnTo>
                  <a:pt x="585673" y="596761"/>
                </a:lnTo>
                <a:lnTo>
                  <a:pt x="602484" y="587416"/>
                </a:lnTo>
                <a:lnTo>
                  <a:pt x="610798" y="583709"/>
                </a:lnTo>
                <a:lnTo>
                  <a:pt x="626877" y="573413"/>
                </a:lnTo>
                <a:lnTo>
                  <a:pt x="643204" y="570479"/>
                </a:lnTo>
                <a:lnTo>
                  <a:pt x="1118007" y="570479"/>
                </a:lnTo>
                <a:lnTo>
                  <a:pt x="503796" y="43422"/>
                </a:lnTo>
                <a:lnTo>
                  <a:pt x="467351" y="18665"/>
                </a:lnTo>
                <a:lnTo>
                  <a:pt x="429335" y="4385"/>
                </a:lnTo>
                <a:lnTo>
                  <a:pt x="391127" y="0"/>
                </a:lnTo>
                <a:close/>
              </a:path>
              <a:path w="2302510" h="2607310">
                <a:moveTo>
                  <a:pt x="2293780" y="1627863"/>
                </a:moveTo>
                <a:lnTo>
                  <a:pt x="1092011" y="1627863"/>
                </a:lnTo>
                <a:lnTo>
                  <a:pt x="1132091" y="1638965"/>
                </a:lnTo>
                <a:lnTo>
                  <a:pt x="1147782" y="1647760"/>
                </a:lnTo>
                <a:lnTo>
                  <a:pt x="1187178" y="1684136"/>
                </a:lnTo>
                <a:lnTo>
                  <a:pt x="1210337" y="1719269"/>
                </a:lnTo>
                <a:lnTo>
                  <a:pt x="1225878" y="1754071"/>
                </a:lnTo>
                <a:lnTo>
                  <a:pt x="1235681" y="1776438"/>
                </a:lnTo>
                <a:lnTo>
                  <a:pt x="1243725" y="1797489"/>
                </a:lnTo>
                <a:lnTo>
                  <a:pt x="1249301" y="1818242"/>
                </a:lnTo>
                <a:lnTo>
                  <a:pt x="1251700" y="1839713"/>
                </a:lnTo>
                <a:lnTo>
                  <a:pt x="1247675" y="1868537"/>
                </a:lnTo>
                <a:lnTo>
                  <a:pt x="1221757" y="1915474"/>
                </a:lnTo>
                <a:lnTo>
                  <a:pt x="1168011" y="1947788"/>
                </a:lnTo>
                <a:lnTo>
                  <a:pt x="1102274" y="1961195"/>
                </a:lnTo>
                <a:lnTo>
                  <a:pt x="1894916" y="1961195"/>
                </a:lnTo>
                <a:lnTo>
                  <a:pt x="2199796" y="1844163"/>
                </a:lnTo>
                <a:lnTo>
                  <a:pt x="2236460" y="1823957"/>
                </a:lnTo>
                <a:lnTo>
                  <a:pt x="2265175" y="1795698"/>
                </a:lnTo>
                <a:lnTo>
                  <a:pt x="2285774" y="1761194"/>
                </a:lnTo>
                <a:lnTo>
                  <a:pt x="2298088" y="1722254"/>
                </a:lnTo>
                <a:lnTo>
                  <a:pt x="2301950" y="1680684"/>
                </a:lnTo>
                <a:lnTo>
                  <a:pt x="2297192" y="1638292"/>
                </a:lnTo>
                <a:lnTo>
                  <a:pt x="2293780" y="1627863"/>
                </a:lnTo>
                <a:close/>
              </a:path>
              <a:path w="2302510" h="2607310">
                <a:moveTo>
                  <a:pt x="1118007" y="570479"/>
                </a:moveTo>
                <a:lnTo>
                  <a:pt x="643204" y="570479"/>
                </a:lnTo>
                <a:lnTo>
                  <a:pt x="659670" y="573090"/>
                </a:lnTo>
                <a:lnTo>
                  <a:pt x="676167" y="579426"/>
                </a:lnTo>
                <a:lnTo>
                  <a:pt x="723426" y="616881"/>
                </a:lnTo>
                <a:lnTo>
                  <a:pt x="757893" y="667529"/>
                </a:lnTo>
                <a:lnTo>
                  <a:pt x="782587" y="716259"/>
                </a:lnTo>
                <a:lnTo>
                  <a:pt x="806222" y="765236"/>
                </a:lnTo>
                <a:lnTo>
                  <a:pt x="829294" y="813999"/>
                </a:lnTo>
                <a:lnTo>
                  <a:pt x="852298" y="862088"/>
                </a:lnTo>
                <a:lnTo>
                  <a:pt x="863067" y="885318"/>
                </a:lnTo>
                <a:lnTo>
                  <a:pt x="885382" y="931421"/>
                </a:lnTo>
                <a:lnTo>
                  <a:pt x="896150" y="954651"/>
                </a:lnTo>
                <a:lnTo>
                  <a:pt x="998231" y="1183167"/>
                </a:lnTo>
                <a:lnTo>
                  <a:pt x="1007298" y="1205286"/>
                </a:lnTo>
                <a:lnTo>
                  <a:pt x="1015394" y="1227836"/>
                </a:lnTo>
                <a:lnTo>
                  <a:pt x="1023099" y="1250559"/>
                </a:lnTo>
                <a:lnTo>
                  <a:pt x="1030994" y="1273196"/>
                </a:lnTo>
                <a:lnTo>
                  <a:pt x="1053266" y="1323058"/>
                </a:lnTo>
                <a:lnTo>
                  <a:pt x="1069378" y="1374040"/>
                </a:lnTo>
                <a:lnTo>
                  <a:pt x="1077867" y="1413001"/>
                </a:lnTo>
                <a:lnTo>
                  <a:pt x="1078899" y="1436217"/>
                </a:lnTo>
                <a:lnTo>
                  <a:pt x="1074709" y="1455962"/>
                </a:lnTo>
                <a:lnTo>
                  <a:pt x="1037434" y="1499608"/>
                </a:lnTo>
                <a:lnTo>
                  <a:pt x="977434" y="1535517"/>
                </a:lnTo>
                <a:lnTo>
                  <a:pt x="956902" y="1548046"/>
                </a:lnTo>
                <a:lnTo>
                  <a:pt x="950300" y="1550876"/>
                </a:lnTo>
                <a:lnTo>
                  <a:pt x="943048" y="1553297"/>
                </a:lnTo>
                <a:lnTo>
                  <a:pt x="935276" y="1554549"/>
                </a:lnTo>
                <a:lnTo>
                  <a:pt x="2257675" y="1554549"/>
                </a:lnTo>
                <a:lnTo>
                  <a:pt x="2229513" y="1524267"/>
                </a:lnTo>
                <a:lnTo>
                  <a:pt x="1118007" y="570479"/>
                </a:lnTo>
                <a:close/>
              </a:path>
            </a:pathLst>
          </a:custGeom>
          <a:solidFill>
            <a:srgbClr val="EFE0F9"/>
          </a:solidFill>
        </p:spPr>
        <p:txBody>
          <a:bodyPr wrap="square" lIns="0" tIns="0" rIns="0" bIns="0" rtlCol="0"/>
          <a:lstStyle/>
          <a:p>
            <a:endParaRPr/>
          </a:p>
        </p:txBody>
      </p:sp>
      <p:sp>
        <p:nvSpPr>
          <p:cNvPr id="4" name="object 4"/>
          <p:cNvSpPr txBox="1">
            <a:spLocks noGrp="1"/>
          </p:cNvSpPr>
          <p:nvPr>
            <p:ph type="title"/>
          </p:nvPr>
        </p:nvSpPr>
        <p:spPr>
          <a:xfrm>
            <a:off x="3265676" y="2873846"/>
            <a:ext cx="6557774" cy="1192954"/>
          </a:xfrm>
          <a:prstGeom prst="rect">
            <a:avLst/>
          </a:prstGeom>
        </p:spPr>
        <p:txBody>
          <a:bodyPr vert="horz" wrap="square" lIns="0" tIns="110489" rIns="0" bIns="0" rtlCol="0">
            <a:spAutoFit/>
          </a:bodyPr>
          <a:lstStyle/>
          <a:p>
            <a:pPr marL="12700" marR="5080">
              <a:lnSpc>
                <a:spcPts val="4190"/>
              </a:lnSpc>
              <a:spcBef>
                <a:spcPts val="869"/>
              </a:spcBef>
            </a:pPr>
            <a:r>
              <a:rPr lang="en-US" sz="4100" b="1" spc="-150" dirty="0"/>
              <a:t>AND IF YOU HAVE </a:t>
            </a:r>
            <a:r>
              <a:rPr lang="en-US" sz="4100" b="1" u="sng" spc="-150" dirty="0"/>
              <a:t>DISCLOSED</a:t>
            </a:r>
            <a:r>
              <a:rPr lang="en-US" sz="4100" b="1" spc="-150" dirty="0"/>
              <a:t> YOUR PASSWORD</a:t>
            </a:r>
            <a:endParaRPr lang="fr-FR" sz="4100" b="1" spc="-150" dirty="0"/>
          </a:p>
        </p:txBody>
      </p:sp>
      <p:sp>
        <p:nvSpPr>
          <p:cNvPr id="5" name="object 5"/>
          <p:cNvSpPr txBox="1"/>
          <p:nvPr/>
        </p:nvSpPr>
        <p:spPr>
          <a:xfrm>
            <a:off x="2635009" y="5143591"/>
            <a:ext cx="461009" cy="3500958"/>
          </a:xfrm>
          <a:prstGeom prst="rect">
            <a:avLst/>
          </a:prstGeom>
        </p:spPr>
        <p:txBody>
          <a:bodyPr vert="horz" wrap="square" lIns="0" tIns="15240" rIns="0" bIns="0" rtlCol="0">
            <a:spAutoFit/>
          </a:bodyPr>
          <a:lstStyle/>
          <a:p>
            <a:pPr marL="69215">
              <a:lnSpc>
                <a:spcPts val="8355"/>
              </a:lnSpc>
              <a:spcBef>
                <a:spcPts val="120"/>
              </a:spcBef>
            </a:pPr>
            <a:r>
              <a:rPr sz="7400" b="1" spc="-1225" dirty="0">
                <a:solidFill>
                  <a:srgbClr val="231F20"/>
                </a:solidFill>
                <a:latin typeface="Calibri"/>
                <a:cs typeface="Calibri"/>
              </a:rPr>
              <a:t>1</a:t>
            </a:r>
            <a:endParaRPr sz="7400" b="1" dirty="0">
              <a:latin typeface="Calibri"/>
              <a:cs typeface="Calibri"/>
            </a:endParaRPr>
          </a:p>
          <a:p>
            <a:pPr marL="28575">
              <a:lnSpc>
                <a:spcPts val="8355"/>
              </a:lnSpc>
            </a:pPr>
            <a:r>
              <a:rPr sz="7400" b="1" spc="-575" dirty="0">
                <a:solidFill>
                  <a:srgbClr val="231F20"/>
                </a:solidFill>
                <a:latin typeface="Calibri"/>
                <a:cs typeface="Calibri"/>
              </a:rPr>
              <a:t>2</a:t>
            </a:r>
            <a:endParaRPr sz="7400" b="1" dirty="0">
              <a:latin typeface="Calibri"/>
              <a:cs typeface="Calibri"/>
            </a:endParaRPr>
          </a:p>
          <a:p>
            <a:pPr marL="12700">
              <a:lnSpc>
                <a:spcPct val="100000"/>
              </a:lnSpc>
              <a:spcBef>
                <a:spcPts val="1460"/>
              </a:spcBef>
            </a:pPr>
            <a:r>
              <a:rPr sz="7400" b="1" spc="-325" dirty="0">
                <a:solidFill>
                  <a:srgbClr val="231F20"/>
                </a:solidFill>
                <a:latin typeface="Calibri"/>
                <a:cs typeface="Calibri"/>
              </a:rPr>
              <a:t>3</a:t>
            </a:r>
            <a:endParaRPr sz="7400" b="1" dirty="0">
              <a:latin typeface="Calibri"/>
              <a:cs typeface="Calibri"/>
            </a:endParaRPr>
          </a:p>
        </p:txBody>
      </p:sp>
      <p:sp>
        <p:nvSpPr>
          <p:cNvPr id="6" name="object 6"/>
          <p:cNvSpPr txBox="1"/>
          <p:nvPr/>
        </p:nvSpPr>
        <p:spPr>
          <a:xfrm>
            <a:off x="11575152" y="5158431"/>
            <a:ext cx="461009" cy="3145155"/>
          </a:xfrm>
          <a:prstGeom prst="rect">
            <a:avLst/>
          </a:prstGeom>
        </p:spPr>
        <p:txBody>
          <a:bodyPr vert="horz" wrap="square" lIns="0" tIns="15240" rIns="0" bIns="0" rtlCol="0">
            <a:spAutoFit/>
          </a:bodyPr>
          <a:lstStyle/>
          <a:p>
            <a:pPr marL="69215">
              <a:lnSpc>
                <a:spcPts val="8355"/>
              </a:lnSpc>
              <a:spcBef>
                <a:spcPts val="120"/>
              </a:spcBef>
            </a:pPr>
            <a:r>
              <a:rPr sz="7400" b="1" spc="-1225" dirty="0">
                <a:solidFill>
                  <a:srgbClr val="7F4293"/>
                </a:solidFill>
                <a:latin typeface="Calibri"/>
                <a:cs typeface="Calibri"/>
              </a:rPr>
              <a:t>1</a:t>
            </a:r>
            <a:endParaRPr sz="7400" b="1" dirty="0">
              <a:latin typeface="Calibri"/>
              <a:cs typeface="Calibri"/>
            </a:endParaRPr>
          </a:p>
          <a:p>
            <a:pPr marL="28575">
              <a:lnSpc>
                <a:spcPts val="7830"/>
              </a:lnSpc>
            </a:pPr>
            <a:r>
              <a:rPr sz="7400" b="1" spc="-575" dirty="0">
                <a:solidFill>
                  <a:srgbClr val="7F4293"/>
                </a:solidFill>
                <a:latin typeface="Calibri"/>
                <a:cs typeface="Calibri"/>
              </a:rPr>
              <a:t>2</a:t>
            </a:r>
            <a:endParaRPr sz="7400" b="1" dirty="0">
              <a:latin typeface="Calibri"/>
              <a:cs typeface="Calibri"/>
            </a:endParaRPr>
          </a:p>
          <a:p>
            <a:pPr marL="12700">
              <a:lnSpc>
                <a:spcPts val="8355"/>
              </a:lnSpc>
            </a:pPr>
            <a:r>
              <a:rPr sz="7400" b="1" spc="-325" dirty="0">
                <a:solidFill>
                  <a:srgbClr val="7F4293"/>
                </a:solidFill>
                <a:latin typeface="Calibri"/>
                <a:cs typeface="Calibri"/>
              </a:rPr>
              <a:t>3</a:t>
            </a:r>
            <a:endParaRPr sz="7400" b="1" dirty="0">
              <a:latin typeface="Calibri"/>
              <a:cs typeface="Calibri"/>
            </a:endParaRPr>
          </a:p>
        </p:txBody>
      </p:sp>
      <p:sp>
        <p:nvSpPr>
          <p:cNvPr id="7" name="object 7"/>
          <p:cNvSpPr/>
          <p:nvPr/>
        </p:nvSpPr>
        <p:spPr>
          <a:xfrm>
            <a:off x="5581443" y="7980854"/>
            <a:ext cx="3522979" cy="0"/>
          </a:xfrm>
          <a:custGeom>
            <a:avLst/>
            <a:gdLst/>
            <a:ahLst/>
            <a:cxnLst/>
            <a:rect l="l" t="t" r="r" b="b"/>
            <a:pathLst>
              <a:path w="3522979">
                <a:moveTo>
                  <a:pt x="0" y="0"/>
                </a:moveTo>
                <a:lnTo>
                  <a:pt x="3522887" y="0"/>
                </a:lnTo>
              </a:path>
            </a:pathLst>
          </a:custGeom>
          <a:ln w="7853">
            <a:solidFill>
              <a:srgbClr val="205E9E"/>
            </a:solidFill>
          </a:ln>
        </p:spPr>
        <p:txBody>
          <a:bodyPr wrap="square" lIns="0" tIns="0" rIns="0" bIns="0" rtlCol="0"/>
          <a:lstStyle/>
          <a:p>
            <a:endParaRPr/>
          </a:p>
        </p:txBody>
      </p:sp>
      <p:sp>
        <p:nvSpPr>
          <p:cNvPr id="8" name="object 8"/>
          <p:cNvSpPr txBox="1"/>
          <p:nvPr/>
        </p:nvSpPr>
        <p:spPr>
          <a:xfrm>
            <a:off x="3265675" y="3937423"/>
            <a:ext cx="6677611" cy="3199593"/>
          </a:xfrm>
          <a:prstGeom prst="rect">
            <a:avLst/>
          </a:prstGeom>
        </p:spPr>
        <p:txBody>
          <a:bodyPr vert="horz" wrap="square" lIns="0" tIns="110489" rIns="0" bIns="0" rtlCol="0">
            <a:spAutoFit/>
          </a:bodyPr>
          <a:lstStyle/>
          <a:p>
            <a:pPr marL="12700" marR="1652270">
              <a:lnSpc>
                <a:spcPts val="4190"/>
              </a:lnSpc>
              <a:spcBef>
                <a:spcPts val="869"/>
              </a:spcBef>
            </a:pPr>
            <a:r>
              <a:rPr lang="fr-FR" sz="4100" b="1" spc="-150" dirty="0">
                <a:solidFill>
                  <a:srgbClr val="231F20"/>
                </a:solidFill>
                <a:latin typeface="Calibri"/>
                <a:cs typeface="Calibri"/>
              </a:rPr>
              <a:t>OR PERSONAL INFORMATION?</a:t>
            </a:r>
            <a:endParaRPr lang="fr-FR" sz="4100" b="1" spc="-150" dirty="0">
              <a:latin typeface="Calibri"/>
              <a:cs typeface="Calibri"/>
            </a:endParaRPr>
          </a:p>
          <a:p>
            <a:pPr marL="27305" marR="5080">
              <a:lnSpc>
                <a:spcPts val="2580"/>
              </a:lnSpc>
              <a:spcBef>
                <a:spcPts val="2370"/>
              </a:spcBef>
            </a:pPr>
            <a:r>
              <a:rPr lang="en-US" sz="2450" b="1" spc="60" dirty="0">
                <a:solidFill>
                  <a:srgbClr val="231F20"/>
                </a:solidFill>
                <a:latin typeface="Calibri"/>
                <a:cs typeface="Calibri"/>
              </a:rPr>
              <a:t>Immediately change passwords for compromised accounts</a:t>
            </a:r>
          </a:p>
          <a:p>
            <a:pPr marL="27305">
              <a:lnSpc>
                <a:spcPct val="100000"/>
              </a:lnSpc>
              <a:spcBef>
                <a:spcPts val="2180"/>
              </a:spcBef>
            </a:pPr>
            <a:r>
              <a:rPr lang="en-US" sz="2450" b="1" spc="60" dirty="0">
                <a:solidFill>
                  <a:srgbClr val="231F20"/>
                </a:solidFill>
                <a:latin typeface="Calibri"/>
                <a:cs typeface="Calibri"/>
              </a:rPr>
              <a:t>Report the scams, by contacting the local authorities</a:t>
            </a:r>
            <a:endParaRPr lang="en-US" sz="2450" b="1" spc="60" dirty="0">
              <a:solidFill>
                <a:srgbClr val="231F20"/>
              </a:solidFill>
              <a:highlight>
                <a:srgbClr val="FFFF00"/>
              </a:highlight>
              <a:latin typeface="Calibri"/>
              <a:cs typeface="Calibri"/>
            </a:endParaRPr>
          </a:p>
        </p:txBody>
      </p:sp>
      <p:sp>
        <p:nvSpPr>
          <p:cNvPr id="9" name="object 9"/>
          <p:cNvSpPr txBox="1"/>
          <p:nvPr/>
        </p:nvSpPr>
        <p:spPr>
          <a:xfrm>
            <a:off x="3293311" y="7636467"/>
            <a:ext cx="6085733" cy="1065675"/>
          </a:xfrm>
          <a:prstGeom prst="rect">
            <a:avLst/>
          </a:prstGeom>
        </p:spPr>
        <p:txBody>
          <a:bodyPr vert="horz" wrap="square" lIns="0" tIns="64769" rIns="0" bIns="0" rtlCol="0">
            <a:spAutoFit/>
          </a:bodyPr>
          <a:lstStyle/>
          <a:p>
            <a:pPr marL="12700" marR="5080">
              <a:lnSpc>
                <a:spcPts val="2580"/>
              </a:lnSpc>
              <a:spcBef>
                <a:spcPts val="509"/>
              </a:spcBef>
            </a:pPr>
            <a:r>
              <a:rPr lang="en-US" sz="2450" b="1" dirty="0">
                <a:latin typeface="Calibri"/>
                <a:cs typeface="Calibri"/>
              </a:rPr>
              <a:t>Visit your national platforms or helplines for assistance to victims of cyberbullying for more advice</a:t>
            </a:r>
            <a:endParaRPr sz="2450" b="1" dirty="0">
              <a:latin typeface="Calibri"/>
              <a:cs typeface="Calibri"/>
            </a:endParaRPr>
          </a:p>
        </p:txBody>
      </p:sp>
      <p:sp>
        <p:nvSpPr>
          <p:cNvPr id="31" name="object 13">
            <a:extLst>
              <a:ext uri="{FF2B5EF4-FFF2-40B4-BE49-F238E27FC236}">
                <a16:creationId xmlns:a16="http://schemas.microsoft.com/office/drawing/2014/main" id="{433E4367-C4FC-E6A8-28B8-C3E183A09E9C}"/>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F3BA434D-3BC2-494E-12C7-F71CE063F306}"/>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D9FFB6C3-19CB-3AD8-BB80-311E2E2F212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4A84F76E-DD8E-9B8F-298A-7C4A7DED8809}"/>
                </a:ext>
              </a:extLst>
            </p:cNvPr>
            <p:cNvPicPr/>
            <p:nvPr/>
          </p:nvPicPr>
          <p:blipFill>
            <a:blip r:embed="rId2"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A1FBAD6A-E5AD-56B0-E34E-B9A2A5601151}"/>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AA912FCA-4C9E-7663-2E00-EFB167E19450}"/>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7D6FF15F-EF06-700E-85C7-3EDB88CFC92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D51F0ED5-2AF2-05C1-0D95-EA33F30B16E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55702FE7-5BB3-060F-9D4E-DFC3891C9D0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5362545E-9451-BC50-D1B1-45852541B89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EE04B78D-CABF-8EE5-36BD-92A072328405}"/>
                </a:ext>
              </a:extLst>
            </p:cNvPr>
            <p:cNvPicPr/>
            <p:nvPr/>
          </p:nvPicPr>
          <p:blipFill>
            <a:blip r:embed="rId3"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79B870EB-3FBA-CD55-5B5F-9FEFC35DDE78}"/>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6B6719E0-1E4C-6E73-5C23-730F1DC7ED93}"/>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03BAEB4C-85AF-C2C0-661E-97938C3FC112}"/>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9A370D91-B336-2506-8496-C39D124F0ABD}"/>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3DF05831-FD29-EA5B-9E70-C68B078658E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FCC007D7-F5E4-08B4-F832-75200A3FAEDD}"/>
                </a:ext>
              </a:extLst>
            </p:cNvPr>
            <p:cNvPicPr/>
            <p:nvPr/>
          </p:nvPicPr>
          <p:blipFill>
            <a:blip r:embed="rId4" cstate="print"/>
            <a:stretch>
              <a:fillRect/>
            </a:stretch>
          </p:blipFill>
          <p:spPr>
            <a:xfrm>
              <a:off x="10152472" y="665402"/>
              <a:ext cx="90718" cy="160393"/>
            </a:xfrm>
            <a:prstGeom prst="rect">
              <a:avLst/>
            </a:prstGeom>
          </p:spPr>
        </p:pic>
      </p:grpSp>
      <p:sp>
        <p:nvSpPr>
          <p:cNvPr id="49" name="object 77">
            <a:extLst>
              <a:ext uri="{FF2B5EF4-FFF2-40B4-BE49-F238E27FC236}">
                <a16:creationId xmlns:a16="http://schemas.microsoft.com/office/drawing/2014/main" id="{030BFABD-4A0E-439D-8A88-EA87F21CCA45}"/>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12" name="object 11">
            <a:extLst>
              <a:ext uri="{FF2B5EF4-FFF2-40B4-BE49-F238E27FC236}">
                <a16:creationId xmlns:a16="http://schemas.microsoft.com/office/drawing/2014/main" id="{324E3857-82D1-0FCF-5D32-5D851E7314A7}"/>
              </a:ext>
            </a:extLst>
          </p:cNvPr>
          <p:cNvSpPr txBox="1"/>
          <p:nvPr/>
        </p:nvSpPr>
        <p:spPr>
          <a:xfrm>
            <a:off x="12327227" y="3094040"/>
            <a:ext cx="4932831" cy="4984697"/>
          </a:xfrm>
          <a:prstGeom prst="rect">
            <a:avLst/>
          </a:prstGeom>
        </p:spPr>
        <p:txBody>
          <a:bodyPr vert="horz" wrap="square" lIns="0" tIns="110489" rIns="0" bIns="0" rtlCol="0">
            <a:spAutoFit/>
          </a:bodyPr>
          <a:lstStyle/>
          <a:p>
            <a:pPr marL="12700" marR="267335">
              <a:lnSpc>
                <a:spcPts val="4190"/>
              </a:lnSpc>
              <a:spcBef>
                <a:spcPts val="869"/>
              </a:spcBef>
            </a:pPr>
            <a:r>
              <a:rPr lang="en-US" sz="4100" b="1" spc="-150" dirty="0">
                <a:solidFill>
                  <a:srgbClr val="7C2D9B"/>
                </a:solidFill>
                <a:latin typeface="Calibri"/>
                <a:cs typeface="Calibri"/>
              </a:rPr>
              <a:t>AND IF YOU HAVE PAID AND ARE A VICTIM OF A SCAM?</a:t>
            </a:r>
            <a:endParaRPr lang="en-US" sz="4100" b="1" spc="-150" dirty="0">
              <a:latin typeface="Calibri"/>
              <a:cs typeface="Calibri"/>
            </a:endParaRPr>
          </a:p>
          <a:p>
            <a:pPr marL="27305" marR="161290">
              <a:lnSpc>
                <a:spcPts val="2580"/>
              </a:lnSpc>
              <a:spcBef>
                <a:spcPts val="4625"/>
              </a:spcBef>
            </a:pPr>
            <a:r>
              <a:rPr lang="en-US" sz="2450" b="1" spc="-5" dirty="0">
                <a:solidFill>
                  <a:srgbClr val="231F20"/>
                </a:solidFill>
                <a:latin typeface="Calibri"/>
                <a:cs typeface="Calibri"/>
              </a:rPr>
              <a:t>Change passwords for compromised accounts immediately</a:t>
            </a:r>
          </a:p>
          <a:p>
            <a:pPr marL="27305">
              <a:lnSpc>
                <a:spcPts val="2760"/>
              </a:lnSpc>
              <a:spcBef>
                <a:spcPts val="2215"/>
              </a:spcBef>
            </a:pPr>
            <a:r>
              <a:rPr lang="en-US" sz="2450" b="1" spc="80" dirty="0">
                <a:solidFill>
                  <a:srgbClr val="231F20"/>
                </a:solidFill>
                <a:latin typeface="Calibri"/>
                <a:cs typeface="Calibri"/>
              </a:rPr>
              <a:t>Contact your bank to try to get the payment reversed</a:t>
            </a:r>
          </a:p>
          <a:p>
            <a:pPr marL="27305">
              <a:lnSpc>
                <a:spcPts val="2760"/>
              </a:lnSpc>
              <a:spcBef>
                <a:spcPts val="2215"/>
              </a:spcBef>
            </a:pPr>
            <a:r>
              <a:rPr lang="en-US" sz="2450" b="1" spc="80" dirty="0">
                <a:solidFill>
                  <a:srgbClr val="231F20"/>
                </a:solidFill>
                <a:latin typeface="Calibri"/>
                <a:cs typeface="Calibri"/>
              </a:rPr>
              <a:t>File a complaint with your local authorities </a:t>
            </a:r>
            <a:endParaRPr lang="fr-FR" sz="2450" b="1" spc="80" dirty="0">
              <a:solidFill>
                <a:srgbClr val="231F20"/>
              </a:solidFill>
              <a:highlight>
                <a:srgbClr val="FFFF00"/>
              </a:highlight>
              <a:latin typeface="Calibri"/>
              <a:cs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23" name="object 13">
            <a:extLst>
              <a:ext uri="{FF2B5EF4-FFF2-40B4-BE49-F238E27FC236}">
                <a16:creationId xmlns:a16="http://schemas.microsoft.com/office/drawing/2014/main" id="{C44876A8-4D6A-A942-92BE-21D01FBC15A7}"/>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4" name="object 15">
            <a:extLst>
              <a:ext uri="{FF2B5EF4-FFF2-40B4-BE49-F238E27FC236}">
                <a16:creationId xmlns:a16="http://schemas.microsoft.com/office/drawing/2014/main" id="{6722EE06-FA56-4E3E-F88C-571348612897}"/>
              </a:ext>
            </a:extLst>
          </p:cNvPr>
          <p:cNvGrpSpPr/>
          <p:nvPr/>
        </p:nvGrpSpPr>
        <p:grpSpPr>
          <a:xfrm>
            <a:off x="717524" y="611775"/>
            <a:ext cx="18580100" cy="436245"/>
            <a:chOff x="717524" y="611775"/>
            <a:chExt cx="18580100" cy="436245"/>
          </a:xfrm>
        </p:grpSpPr>
        <p:sp>
          <p:nvSpPr>
            <p:cNvPr id="25" name="object 16">
              <a:extLst>
                <a:ext uri="{FF2B5EF4-FFF2-40B4-BE49-F238E27FC236}">
                  <a16:creationId xmlns:a16="http://schemas.microsoft.com/office/drawing/2014/main" id="{FAF04386-4DF5-6EB5-F8B2-B8FC3069C7E4}"/>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26" name="object 17">
              <a:extLst>
                <a:ext uri="{FF2B5EF4-FFF2-40B4-BE49-F238E27FC236}">
                  <a16:creationId xmlns:a16="http://schemas.microsoft.com/office/drawing/2014/main" id="{47182850-3A29-D88E-23DF-F8B1C1F1D8B4}"/>
                </a:ext>
              </a:extLst>
            </p:cNvPr>
            <p:cNvPicPr/>
            <p:nvPr/>
          </p:nvPicPr>
          <p:blipFill>
            <a:blip r:embed="rId2" cstate="print"/>
            <a:stretch>
              <a:fillRect/>
            </a:stretch>
          </p:blipFill>
          <p:spPr>
            <a:xfrm>
              <a:off x="10231913" y="804489"/>
              <a:ext cx="101850" cy="104708"/>
            </a:xfrm>
            <a:prstGeom prst="rect">
              <a:avLst/>
            </a:prstGeom>
          </p:spPr>
        </p:pic>
        <p:sp>
          <p:nvSpPr>
            <p:cNvPr id="27" name="object 18">
              <a:extLst>
                <a:ext uri="{FF2B5EF4-FFF2-40B4-BE49-F238E27FC236}">
                  <a16:creationId xmlns:a16="http://schemas.microsoft.com/office/drawing/2014/main" id="{8B40512C-AB95-C2F3-7C03-88D5E983F38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8" name="object 19">
              <a:extLst>
                <a:ext uri="{FF2B5EF4-FFF2-40B4-BE49-F238E27FC236}">
                  <a16:creationId xmlns:a16="http://schemas.microsoft.com/office/drawing/2014/main" id="{0B2003B5-15FE-6E7F-2562-E05FBF4DF8EB}"/>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29" name="object 20">
              <a:extLst>
                <a:ext uri="{FF2B5EF4-FFF2-40B4-BE49-F238E27FC236}">
                  <a16:creationId xmlns:a16="http://schemas.microsoft.com/office/drawing/2014/main" id="{C0867366-F8D5-A508-E1D8-E23DFF0EC9E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0" name="object 21">
              <a:extLst>
                <a:ext uri="{FF2B5EF4-FFF2-40B4-BE49-F238E27FC236}">
                  <a16:creationId xmlns:a16="http://schemas.microsoft.com/office/drawing/2014/main" id="{87481B9C-3616-5635-5A09-301D58AB00B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1" name="object 22">
              <a:extLst>
                <a:ext uri="{FF2B5EF4-FFF2-40B4-BE49-F238E27FC236}">
                  <a16:creationId xmlns:a16="http://schemas.microsoft.com/office/drawing/2014/main" id="{DE7FC0B0-0E5C-00C3-2C64-DA0151E65B8A}"/>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2" name="object 23">
              <a:extLst>
                <a:ext uri="{FF2B5EF4-FFF2-40B4-BE49-F238E27FC236}">
                  <a16:creationId xmlns:a16="http://schemas.microsoft.com/office/drawing/2014/main" id="{0AB7CC48-CF94-4AC7-6BEC-EFBEC81BC76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3" name="object 24">
              <a:extLst>
                <a:ext uri="{FF2B5EF4-FFF2-40B4-BE49-F238E27FC236}">
                  <a16:creationId xmlns:a16="http://schemas.microsoft.com/office/drawing/2014/main" id="{A7D58A8B-F779-AEBC-E259-675F61B37009}"/>
                </a:ext>
              </a:extLst>
            </p:cNvPr>
            <p:cNvPicPr/>
            <p:nvPr/>
          </p:nvPicPr>
          <p:blipFill>
            <a:blip r:embed="rId3" cstate="print"/>
            <a:stretch>
              <a:fillRect/>
            </a:stretch>
          </p:blipFill>
          <p:spPr>
            <a:xfrm>
              <a:off x="908206" y="665402"/>
              <a:ext cx="90711" cy="160393"/>
            </a:xfrm>
            <a:prstGeom prst="rect">
              <a:avLst/>
            </a:prstGeom>
          </p:spPr>
        </p:pic>
        <p:sp>
          <p:nvSpPr>
            <p:cNvPr id="34" name="object 25">
              <a:extLst>
                <a:ext uri="{FF2B5EF4-FFF2-40B4-BE49-F238E27FC236}">
                  <a16:creationId xmlns:a16="http://schemas.microsoft.com/office/drawing/2014/main" id="{FDED9DFA-AC00-FF8C-5B4A-2ABBBFFAE2A8}"/>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5" name="object 26">
              <a:extLst>
                <a:ext uri="{FF2B5EF4-FFF2-40B4-BE49-F238E27FC236}">
                  <a16:creationId xmlns:a16="http://schemas.microsoft.com/office/drawing/2014/main" id="{0A35FBE5-449C-094C-466B-2E377E59271E}"/>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6" name="object 27">
              <a:extLst>
                <a:ext uri="{FF2B5EF4-FFF2-40B4-BE49-F238E27FC236}">
                  <a16:creationId xmlns:a16="http://schemas.microsoft.com/office/drawing/2014/main" id="{54A999E2-2F3D-6ADF-D4B6-559F7C28252B}"/>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7" name="object 28">
              <a:extLst>
                <a:ext uri="{FF2B5EF4-FFF2-40B4-BE49-F238E27FC236}">
                  <a16:creationId xmlns:a16="http://schemas.microsoft.com/office/drawing/2014/main" id="{993ED0C5-E258-4689-E919-F4C5007BA187}"/>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38" name="object 29">
              <a:extLst>
                <a:ext uri="{FF2B5EF4-FFF2-40B4-BE49-F238E27FC236}">
                  <a16:creationId xmlns:a16="http://schemas.microsoft.com/office/drawing/2014/main" id="{EE918D10-47C5-F5D2-7847-DDB730E6C0B5}"/>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39" name="object 30">
              <a:extLst>
                <a:ext uri="{FF2B5EF4-FFF2-40B4-BE49-F238E27FC236}">
                  <a16:creationId xmlns:a16="http://schemas.microsoft.com/office/drawing/2014/main" id="{A3785351-EFAB-1D5E-4F88-30B69A63CC74}"/>
                </a:ext>
              </a:extLst>
            </p:cNvPr>
            <p:cNvPicPr/>
            <p:nvPr/>
          </p:nvPicPr>
          <p:blipFill>
            <a:blip r:embed="rId4" cstate="print"/>
            <a:stretch>
              <a:fillRect/>
            </a:stretch>
          </p:blipFill>
          <p:spPr>
            <a:xfrm>
              <a:off x="10152472" y="665402"/>
              <a:ext cx="90718" cy="160393"/>
            </a:xfrm>
            <a:prstGeom prst="rect">
              <a:avLst/>
            </a:prstGeom>
          </p:spPr>
        </p:pic>
      </p:grpSp>
      <p:sp>
        <p:nvSpPr>
          <p:cNvPr id="21" name="object 77">
            <a:extLst>
              <a:ext uri="{FF2B5EF4-FFF2-40B4-BE49-F238E27FC236}">
                <a16:creationId xmlns:a16="http://schemas.microsoft.com/office/drawing/2014/main" id="{540051CE-11BD-42FA-8919-3447C3A8952E}"/>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fr-FR" sz="3300" b="1" spc="-150" dirty="0">
                <a:solidFill>
                  <a:srgbClr val="231F20"/>
                </a:solidFill>
                <a:latin typeface="Calibri"/>
                <a:cs typeface="Calibri"/>
              </a:rPr>
              <a:t>BEWARE OF UNKNOWN SENDERS </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47" name="object 77">
            <a:extLst>
              <a:ext uri="{FF2B5EF4-FFF2-40B4-BE49-F238E27FC236}">
                <a16:creationId xmlns:a16="http://schemas.microsoft.com/office/drawing/2014/main" id="{8B227C7B-21A7-4017-9E7B-C09FBC8D514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fr-FR" sz="3300" b="1" spc="-150" dirty="0">
                <a:solidFill>
                  <a:srgbClr val="231F20"/>
                </a:solidFill>
                <a:latin typeface="Calibri"/>
                <a:cs typeface="Calibri"/>
              </a:rPr>
              <a:t>BEWARE OF UNKNOWN SENDERS </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dirty="0">
                <a:solidFill>
                  <a:srgbClr val="231F20"/>
                </a:solidFill>
                <a:latin typeface="Calibri"/>
                <a:cs typeface="Calibri"/>
              </a:rPr>
              <a:t>PAY ATTENTION TO THE WORDING OF THE EMAIL/TEXT</a:t>
            </a:r>
            <a:endParaRPr lang="fr-FR" sz="3300" b="1" spc="-15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sp>
        <p:nvSpPr>
          <p:cNvPr id="52" name="object 77">
            <a:extLst>
              <a:ext uri="{FF2B5EF4-FFF2-40B4-BE49-F238E27FC236}">
                <a16:creationId xmlns:a16="http://schemas.microsoft.com/office/drawing/2014/main" id="{88879E11-D74D-41F0-8103-17F24326DB3A}"/>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extLst>
      <p:ext uri="{BB962C8B-B14F-4D97-AF65-F5344CB8AC3E}">
        <p14:creationId xmlns:p14="http://schemas.microsoft.com/office/powerpoint/2010/main" val="2272941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fr-FR" sz="4800" b="1" dirty="0">
                <a:solidFill>
                  <a:srgbClr val="231F20"/>
                </a:solidFill>
              </a:rPr>
              <a:t>WHY DOES CYBERSECURITY CONCERN US ALL?</a:t>
            </a:r>
            <a:endParaRPr lang="fr-FR" sz="4800" b="1" dirty="0"/>
          </a:p>
        </p:txBody>
      </p:sp>
      <p:grpSp>
        <p:nvGrpSpPr>
          <p:cNvPr id="12" name="object 10">
            <a:extLst>
              <a:ext uri="{FF2B5EF4-FFF2-40B4-BE49-F238E27FC236}">
                <a16:creationId xmlns:a16="http://schemas.microsoft.com/office/drawing/2014/main" id="{38FDB26B-D77F-498B-8728-29CE45378410}"/>
              </a:ext>
            </a:extLst>
          </p:cNvPr>
          <p:cNvGrpSpPr/>
          <p:nvPr/>
        </p:nvGrpSpPr>
        <p:grpSpPr>
          <a:xfrm>
            <a:off x="5550878" y="3504971"/>
            <a:ext cx="4309745" cy="6525259"/>
            <a:chOff x="5550878" y="3504971"/>
            <a:chExt cx="4309745" cy="6525259"/>
          </a:xfrm>
        </p:grpSpPr>
        <p:sp>
          <p:nvSpPr>
            <p:cNvPr id="13" name="object 11">
              <a:extLst>
                <a:ext uri="{FF2B5EF4-FFF2-40B4-BE49-F238E27FC236}">
                  <a16:creationId xmlns:a16="http://schemas.microsoft.com/office/drawing/2014/main" id="{6A5FE6A7-7AC4-4385-AD67-45620DBD8123}"/>
                </a:ext>
              </a:extLst>
            </p:cNvPr>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latin typeface="+mn-lt"/>
              </a:endParaRPr>
            </a:p>
          </p:txBody>
        </p:sp>
        <p:sp>
          <p:nvSpPr>
            <p:cNvPr id="14" name="object 12">
              <a:extLst>
                <a:ext uri="{FF2B5EF4-FFF2-40B4-BE49-F238E27FC236}">
                  <a16:creationId xmlns:a16="http://schemas.microsoft.com/office/drawing/2014/main" id="{50E55DD1-FBD6-4D7A-8441-BBD12E7A3C0D}"/>
                </a:ext>
              </a:extLst>
            </p:cNvPr>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dirty="0">
                <a:latin typeface="+mn-lt"/>
              </a:endParaRPr>
            </a:p>
          </p:txBody>
        </p:sp>
        <p:sp>
          <p:nvSpPr>
            <p:cNvPr id="16" name="object 13">
              <a:extLst>
                <a:ext uri="{FF2B5EF4-FFF2-40B4-BE49-F238E27FC236}">
                  <a16:creationId xmlns:a16="http://schemas.microsoft.com/office/drawing/2014/main" id="{E994FBB4-05EA-4DB9-8399-923BB312F96B}"/>
                </a:ext>
              </a:extLst>
            </p:cNvPr>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dirty="0">
                <a:latin typeface="+mn-lt"/>
              </a:endParaRPr>
            </a:p>
          </p:txBody>
        </p:sp>
        <p:sp>
          <p:nvSpPr>
            <p:cNvPr id="17" name="object 14">
              <a:extLst>
                <a:ext uri="{FF2B5EF4-FFF2-40B4-BE49-F238E27FC236}">
                  <a16:creationId xmlns:a16="http://schemas.microsoft.com/office/drawing/2014/main" id="{69DE7022-0CDD-4634-8B86-05EAAB109FC0}"/>
                </a:ext>
              </a:extLst>
            </p:cNvPr>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dirty="0">
                <a:latin typeface="+mn-lt"/>
              </a:endParaRPr>
            </a:p>
          </p:txBody>
        </p:sp>
        <p:sp>
          <p:nvSpPr>
            <p:cNvPr id="18" name="object 15">
              <a:extLst>
                <a:ext uri="{FF2B5EF4-FFF2-40B4-BE49-F238E27FC236}">
                  <a16:creationId xmlns:a16="http://schemas.microsoft.com/office/drawing/2014/main" id="{BE6A6E53-C134-4D47-9527-0FC510613327}"/>
                </a:ext>
              </a:extLst>
            </p:cNvPr>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grpSp>
      <p:sp>
        <p:nvSpPr>
          <p:cNvPr id="19" name="object 16">
            <a:extLst>
              <a:ext uri="{FF2B5EF4-FFF2-40B4-BE49-F238E27FC236}">
                <a16:creationId xmlns:a16="http://schemas.microsoft.com/office/drawing/2014/main" id="{CAA1A0B4-46E5-422F-8EE1-A9D04501CB65}"/>
              </a:ext>
            </a:extLst>
          </p:cNvPr>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fr-FR" sz="17400" b="1" spc="-300" dirty="0">
                <a:latin typeface="+mn-lt"/>
                <a:cs typeface="Book Antiqua"/>
              </a:rPr>
              <a:t>93%</a:t>
            </a:r>
          </a:p>
        </p:txBody>
      </p:sp>
      <p:sp>
        <p:nvSpPr>
          <p:cNvPr id="20" name="object 38">
            <a:extLst>
              <a:ext uri="{FF2B5EF4-FFF2-40B4-BE49-F238E27FC236}">
                <a16:creationId xmlns:a16="http://schemas.microsoft.com/office/drawing/2014/main" id="{77CCF749-71C9-40D0-BA6F-EA2312FF5E18}"/>
              </a:ext>
            </a:extLst>
          </p:cNvPr>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OF ALL SECURITY </a:t>
            </a:r>
            <a:endParaRPr lang="fr-FR" sz="2800" b="1" dirty="0">
              <a:latin typeface="+mn-lt"/>
              <a:cs typeface="Book Antiqua"/>
            </a:endParaRPr>
          </a:p>
        </p:txBody>
      </p:sp>
      <p:sp>
        <p:nvSpPr>
          <p:cNvPr id="21" name="object 39">
            <a:extLst>
              <a:ext uri="{FF2B5EF4-FFF2-40B4-BE49-F238E27FC236}">
                <a16:creationId xmlns:a16="http://schemas.microsoft.com/office/drawing/2014/main" id="{9663B2E5-EBD8-469B-8891-0E8561A5B0E5}"/>
              </a:ext>
            </a:extLst>
          </p:cNvPr>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INCIDENTS COULD HAVE </a:t>
            </a:r>
            <a:endParaRPr lang="fr-FR" sz="2800" b="1" dirty="0">
              <a:latin typeface="+mn-lt"/>
              <a:cs typeface="Book Antiqua"/>
            </a:endParaRPr>
          </a:p>
        </p:txBody>
      </p:sp>
      <p:sp>
        <p:nvSpPr>
          <p:cNvPr id="22" name="object 40">
            <a:extLst>
              <a:ext uri="{FF2B5EF4-FFF2-40B4-BE49-F238E27FC236}">
                <a16:creationId xmlns:a16="http://schemas.microsoft.com/office/drawing/2014/main" id="{9E347889-B504-4038-BE60-B4F75F267450}"/>
              </a:ext>
            </a:extLst>
          </p:cNvPr>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fr-FR" sz="2800" b="1" spc="-280" dirty="0">
                <a:latin typeface="+mn-lt"/>
                <a:cs typeface="Book Antiqua"/>
              </a:rPr>
              <a:t>BEEN </a:t>
            </a:r>
            <a:r>
              <a:rPr lang="fr-FR" sz="2800" b="1" spc="-145" dirty="0">
                <a:latin typeface="+mn-lt"/>
                <a:cs typeface="Book Antiqua"/>
              </a:rPr>
              <a:t> </a:t>
            </a:r>
            <a:r>
              <a:rPr lang="fr-FR" sz="8000" b="1" spc="195" baseline="-18379" dirty="0">
                <a:latin typeface="+mn-lt"/>
                <a:cs typeface="Book Antiqua"/>
              </a:rPr>
              <a:t>AVOIDED</a:t>
            </a:r>
            <a:endParaRPr lang="fr-FR" sz="8000" b="1" baseline="-18379" dirty="0">
              <a:latin typeface="+mn-lt"/>
              <a:cs typeface="Book Antiqua"/>
            </a:endParaRPr>
          </a:p>
        </p:txBody>
      </p:sp>
      <p:sp>
        <p:nvSpPr>
          <p:cNvPr id="23" name="object 41">
            <a:extLst>
              <a:ext uri="{FF2B5EF4-FFF2-40B4-BE49-F238E27FC236}">
                <a16:creationId xmlns:a16="http://schemas.microsoft.com/office/drawing/2014/main" id="{6070FA19-1D0C-492B-BD97-6A69104E6934}"/>
              </a:ext>
            </a:extLst>
          </p:cNvPr>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fr-FR" sz="4400" b="1" spc="110" dirty="0">
                <a:latin typeface="+mn-lt"/>
                <a:cs typeface="Book Antiqua"/>
              </a:rPr>
              <a:t>CYBER</a:t>
            </a:r>
            <a:r>
              <a:rPr lang="fr-FR" sz="4400" b="1" spc="-229" dirty="0">
                <a:latin typeface="+mn-lt"/>
                <a:cs typeface="Book Antiqua"/>
              </a:rPr>
              <a:t> </a:t>
            </a:r>
            <a:r>
              <a:rPr lang="fr-FR" sz="4400" b="1" spc="-155" dirty="0">
                <a:latin typeface="+mn-lt"/>
                <a:cs typeface="Book Antiqua"/>
              </a:rPr>
              <a:t>HYGIENE</a:t>
            </a:r>
            <a:endParaRPr lang="fr-FR" sz="4400" b="1" dirty="0">
              <a:latin typeface="+mn-lt"/>
              <a:cs typeface="Book Antiqua"/>
            </a:endParaRPr>
          </a:p>
        </p:txBody>
      </p:sp>
      <p:sp>
        <p:nvSpPr>
          <p:cNvPr id="24" name="object 42">
            <a:extLst>
              <a:ext uri="{FF2B5EF4-FFF2-40B4-BE49-F238E27FC236}">
                <a16:creationId xmlns:a16="http://schemas.microsoft.com/office/drawing/2014/main" id="{4F2C1231-0521-4A1A-9FF8-CBADBE8CDC18}"/>
              </a:ext>
            </a:extLst>
          </p:cNvPr>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fr-FR" b="1" dirty="0">
                <a:latin typeface="+mn-lt"/>
              </a:rPr>
              <a:t>HAD BEEN PUT IN PLACE</a:t>
            </a:r>
          </a:p>
        </p:txBody>
      </p:sp>
      <p:sp>
        <p:nvSpPr>
          <p:cNvPr id="25" name="object 47">
            <a:extLst>
              <a:ext uri="{FF2B5EF4-FFF2-40B4-BE49-F238E27FC236}">
                <a16:creationId xmlns:a16="http://schemas.microsoft.com/office/drawing/2014/main" id="{50F36A52-CF30-409E-A702-EE80991EDCC8}"/>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26" name="ZoneTexte 25">
            <a:extLst>
              <a:ext uri="{FF2B5EF4-FFF2-40B4-BE49-F238E27FC236}">
                <a16:creationId xmlns:a16="http://schemas.microsoft.com/office/drawing/2014/main" id="{8B7D3F53-BC30-4B56-BD0A-F6154FE782B2}"/>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fr-FR" b="1" dirty="0">
                <a:latin typeface="+mn-lt"/>
                <a:cs typeface="Book Antiqua"/>
              </a:rPr>
              <a:t>IF BASIC RULES CONCERNING </a:t>
            </a:r>
            <a:endParaRPr lang="fr-FR" sz="1800" b="1" dirty="0">
              <a:latin typeface="+mn-lt"/>
              <a:cs typeface="Book Antiqua"/>
            </a:endParaRPr>
          </a:p>
        </p:txBody>
      </p:sp>
      <p:grpSp>
        <p:nvGrpSpPr>
          <p:cNvPr id="35" name="object 43">
            <a:extLst>
              <a:ext uri="{FF2B5EF4-FFF2-40B4-BE49-F238E27FC236}">
                <a16:creationId xmlns:a16="http://schemas.microsoft.com/office/drawing/2014/main" id="{33495F88-4050-450D-BAA6-D0656AEB11D9}"/>
              </a:ext>
            </a:extLst>
          </p:cNvPr>
          <p:cNvGrpSpPr/>
          <p:nvPr/>
        </p:nvGrpSpPr>
        <p:grpSpPr>
          <a:xfrm>
            <a:off x="10395826" y="2544327"/>
            <a:ext cx="4309745" cy="6525259"/>
            <a:chOff x="10243426" y="2391927"/>
            <a:chExt cx="4309745" cy="6525259"/>
          </a:xfrm>
        </p:grpSpPr>
        <p:sp>
          <p:nvSpPr>
            <p:cNvPr id="36" name="object 44">
              <a:extLst>
                <a:ext uri="{FF2B5EF4-FFF2-40B4-BE49-F238E27FC236}">
                  <a16:creationId xmlns:a16="http://schemas.microsoft.com/office/drawing/2014/main" id="{0318E57C-0E7E-4E2E-8FCA-44C92C9C94EC}"/>
                </a:ext>
              </a:extLst>
            </p:cNvPr>
            <p:cNvSpPr/>
            <p:nvPr/>
          </p:nvSpPr>
          <p:spPr>
            <a:xfrm>
              <a:off x="10243426" y="2391927"/>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BECB0"/>
            </a:solidFill>
          </p:spPr>
          <p:txBody>
            <a:bodyPr wrap="square" lIns="0" tIns="0" rIns="0" bIns="0" rtlCol="0"/>
            <a:lstStyle/>
            <a:p>
              <a:endParaRPr dirty="0"/>
            </a:p>
          </p:txBody>
        </p:sp>
        <p:pic>
          <p:nvPicPr>
            <p:cNvPr id="37" name="object 45">
              <a:extLst>
                <a:ext uri="{FF2B5EF4-FFF2-40B4-BE49-F238E27FC236}">
                  <a16:creationId xmlns:a16="http://schemas.microsoft.com/office/drawing/2014/main" id="{6D2FD801-DFE0-4E3A-A348-3E26BF34A192}"/>
                </a:ext>
              </a:extLst>
            </p:cNvPr>
            <p:cNvPicPr/>
            <p:nvPr/>
          </p:nvPicPr>
          <p:blipFill>
            <a:blip r:embed="rId3" cstate="print"/>
            <a:stretch>
              <a:fillRect/>
            </a:stretch>
          </p:blipFill>
          <p:spPr>
            <a:xfrm>
              <a:off x="10846542" y="3385925"/>
              <a:ext cx="3316122" cy="3952144"/>
            </a:xfrm>
            <a:prstGeom prst="rect">
              <a:avLst/>
            </a:prstGeom>
          </p:spPr>
        </p:pic>
      </p:grpSp>
      <p:sp>
        <p:nvSpPr>
          <p:cNvPr id="38" name="object 46">
            <a:extLst>
              <a:ext uri="{FF2B5EF4-FFF2-40B4-BE49-F238E27FC236}">
                <a16:creationId xmlns:a16="http://schemas.microsoft.com/office/drawing/2014/main" id="{9BA7DBD6-65FD-4F94-8C22-C321B4B2C2F5}"/>
              </a:ext>
            </a:extLst>
          </p:cNvPr>
          <p:cNvSpPr txBox="1"/>
          <p:nvPr/>
        </p:nvSpPr>
        <p:spPr>
          <a:xfrm>
            <a:off x="10503666" y="5850933"/>
            <a:ext cx="4288544" cy="2535951"/>
          </a:xfrm>
          <a:prstGeom prst="rect">
            <a:avLst/>
          </a:prstGeom>
        </p:spPr>
        <p:txBody>
          <a:bodyPr vert="horz" wrap="square" lIns="0" tIns="12065" rIns="0" bIns="0" rtlCol="0">
            <a:spAutoFit/>
          </a:bodyPr>
          <a:lstStyle/>
          <a:p>
            <a:pPr>
              <a:lnSpc>
                <a:spcPct val="100000"/>
              </a:lnSpc>
              <a:spcBef>
                <a:spcPts val="95"/>
              </a:spcBef>
            </a:pPr>
            <a:r>
              <a:rPr sz="16400" b="1" spc="-300" dirty="0">
                <a:latin typeface="+mn-lt"/>
              </a:rPr>
              <a:t>99</a:t>
            </a:r>
            <a:r>
              <a:rPr sz="7200" b="1" spc="-300" dirty="0">
                <a:latin typeface="+mn-lt"/>
              </a:rPr>
              <a:t>,9</a:t>
            </a:r>
            <a:endParaRPr sz="17400" b="1" spc="-300" dirty="0">
              <a:latin typeface="+mn-lt"/>
            </a:endParaRPr>
          </a:p>
        </p:txBody>
      </p:sp>
      <p:sp>
        <p:nvSpPr>
          <p:cNvPr id="39" name="object 47">
            <a:extLst>
              <a:ext uri="{FF2B5EF4-FFF2-40B4-BE49-F238E27FC236}">
                <a16:creationId xmlns:a16="http://schemas.microsoft.com/office/drawing/2014/main" id="{5466C577-8021-43E4-955C-B0A450F3891C}"/>
              </a:ext>
            </a:extLst>
          </p:cNvPr>
          <p:cNvSpPr txBox="1"/>
          <p:nvPr/>
        </p:nvSpPr>
        <p:spPr>
          <a:xfrm>
            <a:off x="11618800" y="2845895"/>
            <a:ext cx="2294127" cy="371897"/>
          </a:xfrm>
          <a:prstGeom prst="rect">
            <a:avLst/>
          </a:prstGeom>
        </p:spPr>
        <p:txBody>
          <a:bodyPr vert="horz" wrap="square" lIns="0" tIns="17780" rIns="0" bIns="0" rtlCol="0">
            <a:spAutoFit/>
          </a:bodyPr>
          <a:lstStyle/>
          <a:p>
            <a:pPr>
              <a:lnSpc>
                <a:spcPct val="100000"/>
              </a:lnSpc>
              <a:spcBef>
                <a:spcPts val="140"/>
              </a:spcBef>
            </a:pPr>
            <a:r>
              <a:rPr lang="fr-FR" sz="2300" b="1" spc="80" dirty="0">
                <a:latin typeface="Calibri"/>
                <a:cs typeface="Calibri"/>
              </a:rPr>
              <a:t>THE USE OF </a:t>
            </a:r>
            <a:endParaRPr lang="fr-FR" sz="2300" b="1" dirty="0">
              <a:latin typeface="Calibri"/>
              <a:cs typeface="Calibri"/>
            </a:endParaRPr>
          </a:p>
        </p:txBody>
      </p:sp>
      <p:sp>
        <p:nvSpPr>
          <p:cNvPr id="40" name="object 48">
            <a:extLst>
              <a:ext uri="{FF2B5EF4-FFF2-40B4-BE49-F238E27FC236}">
                <a16:creationId xmlns:a16="http://schemas.microsoft.com/office/drawing/2014/main" id="{E34B3FF1-4DB9-4585-B397-90914BD743BF}"/>
              </a:ext>
            </a:extLst>
          </p:cNvPr>
          <p:cNvSpPr txBox="1"/>
          <p:nvPr/>
        </p:nvSpPr>
        <p:spPr>
          <a:xfrm>
            <a:off x="10718024" y="3165620"/>
            <a:ext cx="4681467" cy="503984"/>
          </a:xfrm>
          <a:prstGeom prst="rect">
            <a:avLst/>
          </a:prstGeom>
        </p:spPr>
        <p:txBody>
          <a:bodyPr vert="horz" wrap="square" lIns="0" tIns="11430" rIns="0" bIns="0" rtlCol="0">
            <a:spAutoFit/>
          </a:bodyPr>
          <a:lstStyle/>
          <a:p>
            <a:pPr>
              <a:lnSpc>
                <a:spcPct val="100000"/>
              </a:lnSpc>
              <a:spcBef>
                <a:spcPts val="90"/>
              </a:spcBef>
            </a:pPr>
            <a:r>
              <a:rPr lang="fr-FR" sz="3200" b="1" dirty="0">
                <a:latin typeface="Calibri"/>
                <a:cs typeface="Calibri"/>
              </a:rPr>
              <a:t>MULTI-FACTOR</a:t>
            </a:r>
          </a:p>
        </p:txBody>
      </p:sp>
      <p:sp>
        <p:nvSpPr>
          <p:cNvPr id="41" name="object 49">
            <a:extLst>
              <a:ext uri="{FF2B5EF4-FFF2-40B4-BE49-F238E27FC236}">
                <a16:creationId xmlns:a16="http://schemas.microsoft.com/office/drawing/2014/main" id="{D46ACC6A-DD3C-4ACF-BF20-43475DBD2209}"/>
              </a:ext>
            </a:extLst>
          </p:cNvPr>
          <p:cNvSpPr txBox="1"/>
          <p:nvPr/>
        </p:nvSpPr>
        <p:spPr>
          <a:xfrm>
            <a:off x="10723739" y="3571503"/>
            <a:ext cx="3683000" cy="508473"/>
          </a:xfrm>
          <a:prstGeom prst="rect">
            <a:avLst/>
          </a:prstGeom>
        </p:spPr>
        <p:txBody>
          <a:bodyPr vert="horz" wrap="square" lIns="0" tIns="15875" rIns="0" bIns="0" rtlCol="0">
            <a:spAutoFit/>
          </a:bodyPr>
          <a:lstStyle/>
          <a:p>
            <a:pPr>
              <a:lnSpc>
                <a:spcPct val="100000"/>
              </a:lnSpc>
              <a:spcBef>
                <a:spcPts val="125"/>
              </a:spcBef>
            </a:pPr>
            <a:r>
              <a:rPr lang="fr-FR" sz="3200" b="1" dirty="0">
                <a:latin typeface="Calibri"/>
                <a:cs typeface="Calibri"/>
              </a:rPr>
              <a:t>AUTHENTIFICATION</a:t>
            </a:r>
          </a:p>
        </p:txBody>
      </p:sp>
      <p:sp>
        <p:nvSpPr>
          <p:cNvPr id="42" name="object 50">
            <a:extLst>
              <a:ext uri="{FF2B5EF4-FFF2-40B4-BE49-F238E27FC236}">
                <a16:creationId xmlns:a16="http://schemas.microsoft.com/office/drawing/2014/main" id="{338EA20A-F413-455B-80B3-A0604197631C}"/>
              </a:ext>
            </a:extLst>
          </p:cNvPr>
          <p:cNvSpPr txBox="1"/>
          <p:nvPr/>
        </p:nvSpPr>
        <p:spPr>
          <a:xfrm>
            <a:off x="12241495" y="4315684"/>
            <a:ext cx="776551" cy="371897"/>
          </a:xfrm>
          <a:prstGeom prst="rect">
            <a:avLst/>
          </a:prstGeom>
        </p:spPr>
        <p:txBody>
          <a:bodyPr vert="horz" wrap="square" lIns="0" tIns="17780" rIns="0" bIns="0" rtlCol="0">
            <a:spAutoFit/>
          </a:bodyPr>
          <a:lstStyle/>
          <a:p>
            <a:pPr>
              <a:lnSpc>
                <a:spcPct val="100000"/>
              </a:lnSpc>
              <a:spcBef>
                <a:spcPts val="140"/>
              </a:spcBef>
            </a:pPr>
            <a:r>
              <a:rPr lang="fr-FR" sz="2300" b="1" spc="-114" dirty="0">
                <a:latin typeface="Calibri"/>
                <a:cs typeface="Calibri"/>
              </a:rPr>
              <a:t>(MFA)</a:t>
            </a:r>
            <a:endParaRPr lang="fr-FR" sz="2300" b="1" dirty="0">
              <a:latin typeface="Calibri"/>
              <a:cs typeface="Calibri"/>
            </a:endParaRPr>
          </a:p>
        </p:txBody>
      </p:sp>
      <p:sp>
        <p:nvSpPr>
          <p:cNvPr id="43" name="object 51">
            <a:extLst>
              <a:ext uri="{FF2B5EF4-FFF2-40B4-BE49-F238E27FC236}">
                <a16:creationId xmlns:a16="http://schemas.microsoft.com/office/drawing/2014/main" id="{6F852394-7893-4F7C-BE22-4B542EDF7B67}"/>
              </a:ext>
            </a:extLst>
          </p:cNvPr>
          <p:cNvSpPr txBox="1"/>
          <p:nvPr/>
        </p:nvSpPr>
        <p:spPr>
          <a:xfrm>
            <a:off x="11217352" y="8037852"/>
            <a:ext cx="3189387" cy="588623"/>
          </a:xfrm>
          <a:prstGeom prst="rect">
            <a:avLst/>
          </a:prstGeom>
        </p:spPr>
        <p:txBody>
          <a:bodyPr vert="horz" wrap="square" lIns="0" tIns="11430" rIns="0" bIns="0" rtlCol="0">
            <a:spAutoFit/>
          </a:bodyPr>
          <a:lstStyle/>
          <a:p>
            <a:pPr>
              <a:lnSpc>
                <a:spcPct val="100000"/>
              </a:lnSpc>
              <a:spcBef>
                <a:spcPts val="90"/>
              </a:spcBef>
            </a:pPr>
            <a:r>
              <a:rPr lang="fr-FR" sz="3750" b="1" spc="150" dirty="0">
                <a:latin typeface="Calibri"/>
                <a:cs typeface="Calibri"/>
              </a:rPr>
              <a:t>OF</a:t>
            </a:r>
            <a:r>
              <a:rPr lang="fr-FR" sz="3750" b="1" spc="-100" dirty="0">
                <a:latin typeface="Calibri"/>
                <a:cs typeface="Calibri"/>
              </a:rPr>
              <a:t> </a:t>
            </a:r>
            <a:r>
              <a:rPr lang="fr-FR" sz="3750" b="1" spc="130" dirty="0">
                <a:latin typeface="Calibri"/>
                <a:cs typeface="Calibri"/>
              </a:rPr>
              <a:t>ATTACKS</a:t>
            </a:r>
            <a:endParaRPr lang="fr-FR" sz="3750" b="1" dirty="0">
              <a:latin typeface="Calibri"/>
              <a:cs typeface="Calibri"/>
            </a:endParaRPr>
          </a:p>
        </p:txBody>
      </p:sp>
      <p:sp>
        <p:nvSpPr>
          <p:cNvPr id="44" name="object 52">
            <a:extLst>
              <a:ext uri="{FF2B5EF4-FFF2-40B4-BE49-F238E27FC236}">
                <a16:creationId xmlns:a16="http://schemas.microsoft.com/office/drawing/2014/main" id="{1AAF627B-C10B-47D4-8692-1FFEEE725DD6}"/>
              </a:ext>
            </a:extLst>
          </p:cNvPr>
          <p:cNvSpPr txBox="1"/>
          <p:nvPr/>
        </p:nvSpPr>
        <p:spPr>
          <a:xfrm>
            <a:off x="11786018" y="5733254"/>
            <a:ext cx="1542415" cy="510396"/>
          </a:xfrm>
          <a:prstGeom prst="rect">
            <a:avLst/>
          </a:prstGeom>
        </p:spPr>
        <p:txBody>
          <a:bodyPr vert="horz" wrap="square" lIns="0" tIns="17780" rIns="0" bIns="0" rtlCol="0">
            <a:spAutoFit/>
          </a:bodyPr>
          <a:lstStyle/>
          <a:p>
            <a:pPr>
              <a:lnSpc>
                <a:spcPct val="100000"/>
              </a:lnSpc>
              <a:spcBef>
                <a:spcPts val="140"/>
              </a:spcBef>
            </a:pPr>
            <a:r>
              <a:rPr lang="fr-FR" sz="3200" b="1" spc="125" dirty="0">
                <a:latin typeface="Calibri"/>
                <a:cs typeface="Calibri"/>
              </a:rPr>
              <a:t>BLOCKS</a:t>
            </a:r>
            <a:endParaRPr lang="fr-FR" sz="3200" b="1" dirty="0">
              <a:latin typeface="Calibri"/>
              <a:cs typeface="Calibri"/>
            </a:endParaRPr>
          </a:p>
        </p:txBody>
      </p:sp>
      <p:sp>
        <p:nvSpPr>
          <p:cNvPr id="46" name="object 56">
            <a:hlinkClick r:id="rId4"/>
            <a:extLst>
              <a:ext uri="{FF2B5EF4-FFF2-40B4-BE49-F238E27FC236}">
                <a16:creationId xmlns:a16="http://schemas.microsoft.com/office/drawing/2014/main" id="{7994C9A0-284B-497B-AE93-3B6139715291}"/>
              </a:ext>
            </a:extLst>
          </p:cNvPr>
          <p:cNvSpPr/>
          <p:nvPr/>
        </p:nvSpPr>
        <p:spPr>
          <a:xfrm>
            <a:off x="11930928"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47" name="object 57">
            <a:extLst>
              <a:ext uri="{FF2B5EF4-FFF2-40B4-BE49-F238E27FC236}">
                <a16:creationId xmlns:a16="http://schemas.microsoft.com/office/drawing/2014/main" id="{18B664FB-CE96-4556-A922-09CF0230C477}"/>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4">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grpSp>
        <p:nvGrpSpPr>
          <p:cNvPr id="7" name="object 3">
            <a:extLst>
              <a:ext uri="{FF2B5EF4-FFF2-40B4-BE49-F238E27FC236}">
                <a16:creationId xmlns:a16="http://schemas.microsoft.com/office/drawing/2014/main" id="{E3FF998B-A82F-B1B0-B1F5-39CF83068EA6}"/>
              </a:ext>
            </a:extLst>
          </p:cNvPr>
          <p:cNvGrpSpPr/>
          <p:nvPr/>
        </p:nvGrpSpPr>
        <p:grpSpPr>
          <a:xfrm>
            <a:off x="858612" y="2392346"/>
            <a:ext cx="4309110" cy="6523990"/>
            <a:chOff x="858612" y="2392346"/>
            <a:chExt cx="4309110" cy="6523990"/>
          </a:xfrm>
        </p:grpSpPr>
        <p:sp>
          <p:nvSpPr>
            <p:cNvPr id="27" name="object 4">
              <a:extLst>
                <a:ext uri="{FF2B5EF4-FFF2-40B4-BE49-F238E27FC236}">
                  <a16:creationId xmlns:a16="http://schemas.microsoft.com/office/drawing/2014/main" id="{D51E7163-E7EA-5158-2AAB-AD8463B543D2}"/>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28" name="object 5">
              <a:extLst>
                <a:ext uri="{FF2B5EF4-FFF2-40B4-BE49-F238E27FC236}">
                  <a16:creationId xmlns:a16="http://schemas.microsoft.com/office/drawing/2014/main" id="{F8C433B5-A06C-F398-1395-9BF8C947D391}"/>
                </a:ext>
              </a:extLst>
            </p:cNvPr>
            <p:cNvPicPr/>
            <p:nvPr/>
          </p:nvPicPr>
          <p:blipFill>
            <a:blip r:embed="rId5" cstate="print"/>
            <a:stretch>
              <a:fillRect/>
            </a:stretch>
          </p:blipFill>
          <p:spPr>
            <a:xfrm>
              <a:off x="858612" y="2392346"/>
              <a:ext cx="4121265" cy="6309091"/>
            </a:xfrm>
            <a:prstGeom prst="rect">
              <a:avLst/>
            </a:prstGeom>
          </p:spPr>
        </p:pic>
      </p:grpSp>
      <p:sp>
        <p:nvSpPr>
          <p:cNvPr id="29" name="object 6">
            <a:extLst>
              <a:ext uri="{FF2B5EF4-FFF2-40B4-BE49-F238E27FC236}">
                <a16:creationId xmlns:a16="http://schemas.microsoft.com/office/drawing/2014/main" id="{01A6F74E-1039-293D-1EC9-8CC0D22F23BE}"/>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EVERY DAY, THAT’S</a:t>
            </a:r>
          </a:p>
        </p:txBody>
      </p:sp>
      <p:sp>
        <p:nvSpPr>
          <p:cNvPr id="30" name="object 8">
            <a:extLst>
              <a:ext uri="{FF2B5EF4-FFF2-40B4-BE49-F238E27FC236}">
                <a16:creationId xmlns:a16="http://schemas.microsoft.com/office/drawing/2014/main" id="{18D445AF-993C-DB26-D0F3-C272F3368111}"/>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ATTACKS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ON</a:t>
            </a:r>
            <a:r>
              <a:rPr lang="fr-FR" sz="2800" b="1" spc="-45" dirty="0">
                <a:latin typeface="Calibri"/>
                <a:cs typeface="Calibri"/>
              </a:rPr>
              <a:t> </a:t>
            </a:r>
            <a:r>
              <a:rPr lang="fr-FR" sz="2800" b="1" spc="100" dirty="0">
                <a:latin typeface="Calibri"/>
                <a:cs typeface="Calibri"/>
              </a:rPr>
              <a:t>PASSWORDS </a:t>
            </a:r>
            <a:endParaRPr lang="fr-FR" sz="2800" b="1" dirty="0">
              <a:latin typeface="Calibri"/>
              <a:cs typeface="Calibri"/>
            </a:endParaRPr>
          </a:p>
        </p:txBody>
      </p:sp>
      <p:sp>
        <p:nvSpPr>
          <p:cNvPr id="31" name="object 9">
            <a:extLst>
              <a:ext uri="{FF2B5EF4-FFF2-40B4-BE49-F238E27FC236}">
                <a16:creationId xmlns:a16="http://schemas.microsoft.com/office/drawing/2014/main" id="{29E77BE4-5205-6FC9-0640-D18F7DCED240}"/>
              </a:ext>
            </a:extLst>
          </p:cNvPr>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  HACKERS</a:t>
            </a:r>
            <a:endParaRPr lang="fr-FR" sz="4000" b="1" dirty="0">
              <a:latin typeface="Calibri"/>
              <a:cs typeface="Calibri"/>
            </a:endParaRPr>
          </a:p>
          <a:p>
            <a:pPr marL="6350">
              <a:lnSpc>
                <a:spcPts val="2970"/>
              </a:lnSpc>
            </a:pPr>
            <a:r>
              <a:rPr lang="fr-FR" b="1" spc="210" dirty="0">
                <a:latin typeface="Calibri"/>
                <a:cs typeface="Calibri"/>
              </a:rPr>
              <a:t>LAUNCH ON AVERAGE</a:t>
            </a:r>
            <a:endParaRPr lang="fr-FR" b="1" dirty="0">
              <a:latin typeface="Calibri"/>
              <a:cs typeface="Calibri"/>
            </a:endParaRPr>
          </a:p>
        </p:txBody>
      </p:sp>
      <p:sp>
        <p:nvSpPr>
          <p:cNvPr id="32" name="object 10">
            <a:hlinkClick r:id="rId6"/>
            <a:extLst>
              <a:ext uri="{FF2B5EF4-FFF2-40B4-BE49-F238E27FC236}">
                <a16:creationId xmlns:a16="http://schemas.microsoft.com/office/drawing/2014/main" id="{F058B3D0-7CFC-BF72-F62E-23A8B83B1D9A}"/>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33" name="object 11">
            <a:extLst>
              <a:ext uri="{FF2B5EF4-FFF2-40B4-BE49-F238E27FC236}">
                <a16:creationId xmlns:a16="http://schemas.microsoft.com/office/drawing/2014/main" id="{64B4C660-64A4-FE5C-17E6-C27AB0877E0B}"/>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7">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34" name="object 7">
            <a:extLst>
              <a:ext uri="{FF2B5EF4-FFF2-40B4-BE49-F238E27FC236}">
                <a16:creationId xmlns:a16="http://schemas.microsoft.com/office/drawing/2014/main" id="{D9F9BD89-B935-AE87-0F34-46F0B136FED9}"/>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fr-FR" sz="11400" b="1" spc="-15" baseline="-19371" dirty="0">
                <a:latin typeface="Calibri"/>
                <a:cs typeface="Calibri"/>
              </a:rPr>
              <a:t>921</a:t>
            </a:r>
            <a:r>
              <a:rPr lang="fr-FR" sz="2800" b="1" spc="-10" dirty="0">
                <a:latin typeface="Calibri"/>
                <a:cs typeface="Calibri"/>
              </a:rPr>
              <a:t>/SECOND</a:t>
            </a:r>
            <a:endParaRPr sz="3300" b="1" dirty="0">
              <a:latin typeface="Calibri"/>
              <a:cs typeface="Calibri"/>
            </a:endParaRPr>
          </a:p>
        </p:txBody>
      </p:sp>
      <p:sp>
        <p:nvSpPr>
          <p:cNvPr id="45" name="Rectangle 44">
            <a:extLst>
              <a:ext uri="{FF2B5EF4-FFF2-40B4-BE49-F238E27FC236}">
                <a16:creationId xmlns:a16="http://schemas.microsoft.com/office/drawing/2014/main" id="{33800F9D-C5D1-B870-B847-E2A1395779D5}"/>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0CD86721-49A1-C354-1E3E-7F81ADFBE961}"/>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ZoneTexte 49">
            <a:extLst>
              <a:ext uri="{FF2B5EF4-FFF2-40B4-BE49-F238E27FC236}">
                <a16:creationId xmlns:a16="http://schemas.microsoft.com/office/drawing/2014/main" id="{996EB2E6-1284-BE2E-68C4-DE0F88EF4100}"/>
              </a:ext>
            </a:extLst>
          </p:cNvPr>
          <p:cNvSpPr txBox="1"/>
          <p:nvPr/>
        </p:nvSpPr>
        <p:spPr>
          <a:xfrm>
            <a:off x="1212850" y="2911475"/>
            <a:ext cx="1262066" cy="3154710"/>
          </a:xfrm>
          <a:prstGeom prst="rect">
            <a:avLst/>
          </a:prstGeom>
          <a:noFill/>
        </p:spPr>
        <p:txBody>
          <a:bodyPr wrap="square">
            <a:spAutoFit/>
          </a:bodyPr>
          <a:lstStyle/>
          <a:p>
            <a:r>
              <a:rPr lang="fr-FR" sz="19900" b="1" spc="165" dirty="0">
                <a:solidFill>
                  <a:srgbClr val="1D1D1B"/>
                </a:solidFill>
                <a:latin typeface="Calibri"/>
                <a:cs typeface="Calibri"/>
              </a:rPr>
              <a:t>8</a:t>
            </a:r>
            <a:endParaRPr lang="en-US" sz="19900" dirty="0">
              <a:solidFill>
                <a:srgbClr val="1D1D1B"/>
              </a:solidFill>
            </a:endParaRPr>
          </a:p>
        </p:txBody>
      </p:sp>
      <p:sp>
        <p:nvSpPr>
          <p:cNvPr id="51" name="object 46">
            <a:hlinkClick r:id="rId2"/>
            <a:extLst>
              <a:ext uri="{FF2B5EF4-FFF2-40B4-BE49-F238E27FC236}">
                <a16:creationId xmlns:a16="http://schemas.microsoft.com/office/drawing/2014/main" id="{EB3F27D7-B692-CD56-1417-3B01C82DAD6C}"/>
              </a:ext>
            </a:extLst>
          </p:cNvPr>
          <p:cNvSpPr/>
          <p:nvPr/>
        </p:nvSpPr>
        <p:spPr>
          <a:xfrm>
            <a:off x="7238381" y="2870534"/>
            <a:ext cx="934719" cy="321658"/>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fr-FR" sz="1550" b="1"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Tree>
    <p:extLst>
      <p:ext uri="{BB962C8B-B14F-4D97-AF65-F5344CB8AC3E}">
        <p14:creationId xmlns:p14="http://schemas.microsoft.com/office/powerpoint/2010/main" val="14289510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fr-FR" sz="3300" b="1" spc="-150" dirty="0">
                <a:solidFill>
                  <a:srgbClr val="231F20"/>
                </a:solidFill>
                <a:latin typeface="Calibri"/>
                <a:cs typeface="Calibri"/>
              </a:rPr>
              <a:t>BEWARE OF UNKNOWN SENDERS </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dirty="0">
                <a:solidFill>
                  <a:srgbClr val="231F20"/>
                </a:solidFill>
                <a:latin typeface="Calibri"/>
                <a:cs typeface="Calibri"/>
              </a:rPr>
              <a:t>PAY ATTENTION TO THE WORDING OF THE EMAIL/TEXT</a:t>
            </a:r>
            <a:endParaRPr lang="fr-FR" sz="3300" b="1" spc="-15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sp>
        <p:nvSpPr>
          <p:cNvPr id="52" name="object 5">
            <a:extLst>
              <a:ext uri="{FF2B5EF4-FFF2-40B4-BE49-F238E27FC236}">
                <a16:creationId xmlns:a16="http://schemas.microsoft.com/office/drawing/2014/main" id="{9B8E9CBA-5E12-41D3-BC6C-B9DEAF70AF84}"/>
              </a:ext>
            </a:extLst>
          </p:cNvPr>
          <p:cNvSpPr txBox="1"/>
          <p:nvPr/>
        </p:nvSpPr>
        <p:spPr>
          <a:xfrm>
            <a:off x="8703438" y="6841971"/>
            <a:ext cx="2609850" cy="2543004"/>
          </a:xfrm>
          <a:prstGeom prst="rect">
            <a:avLst/>
          </a:prstGeom>
        </p:spPr>
        <p:txBody>
          <a:bodyPr vert="horz" wrap="square" lIns="0" tIns="41910" rIns="0" bIns="0" rtlCol="0">
            <a:spAutoFit/>
          </a:bodyPr>
          <a:lstStyle/>
          <a:p>
            <a:pPr marL="27940" algn="ctr">
              <a:lnSpc>
                <a:spcPts val="3895"/>
              </a:lnSpc>
            </a:pPr>
            <a:r>
              <a:rPr lang="en-US" sz="3300" b="1" spc="-150" dirty="0">
                <a:solidFill>
                  <a:srgbClr val="231F20"/>
                </a:solidFill>
                <a:latin typeface="Calibri"/>
                <a:cs typeface="Calibri"/>
              </a:rPr>
              <a:t>THE SENDER'S EMAIL ADDRESS IS NOT A RELIABLE CRITERION</a:t>
            </a:r>
            <a:endParaRPr lang="fr-FR" sz="3300" b="1" spc="-150" dirty="0">
              <a:latin typeface="Calibri"/>
              <a:cs typeface="Calibri"/>
            </a:endParaRPr>
          </a:p>
        </p:txBody>
      </p:sp>
      <p:grpSp>
        <p:nvGrpSpPr>
          <p:cNvPr id="53" name="object 16">
            <a:extLst>
              <a:ext uri="{FF2B5EF4-FFF2-40B4-BE49-F238E27FC236}">
                <a16:creationId xmlns:a16="http://schemas.microsoft.com/office/drawing/2014/main" id="{588F9FBE-489A-4B21-8D81-C037639745BF}"/>
              </a:ext>
            </a:extLst>
          </p:cNvPr>
          <p:cNvGrpSpPr/>
          <p:nvPr/>
        </p:nvGrpSpPr>
        <p:grpSpPr>
          <a:xfrm>
            <a:off x="8990303" y="3930411"/>
            <a:ext cx="2124075" cy="2708275"/>
            <a:chOff x="8990303" y="3930411"/>
            <a:chExt cx="2124075" cy="2708275"/>
          </a:xfrm>
        </p:grpSpPr>
        <p:sp>
          <p:nvSpPr>
            <p:cNvPr id="54" name="object 17">
              <a:extLst>
                <a:ext uri="{FF2B5EF4-FFF2-40B4-BE49-F238E27FC236}">
                  <a16:creationId xmlns:a16="http://schemas.microsoft.com/office/drawing/2014/main" id="{0C380B7B-244A-47FF-9A06-4887ECF3DA50}"/>
                </a:ext>
              </a:extLst>
            </p:cNvPr>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55" name="object 18">
              <a:extLst>
                <a:ext uri="{FF2B5EF4-FFF2-40B4-BE49-F238E27FC236}">
                  <a16:creationId xmlns:a16="http://schemas.microsoft.com/office/drawing/2014/main" id="{F433A139-A858-4E41-A797-E962D49462D8}"/>
                </a:ext>
              </a:extLst>
            </p:cNvPr>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56" name="object 19">
              <a:extLst>
                <a:ext uri="{FF2B5EF4-FFF2-40B4-BE49-F238E27FC236}">
                  <a16:creationId xmlns:a16="http://schemas.microsoft.com/office/drawing/2014/main" id="{3774EEA0-D522-4EBD-AA76-AA42F343CEB5}"/>
                </a:ext>
              </a:extLst>
            </p:cNvPr>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57" name="object 20">
              <a:extLst>
                <a:ext uri="{FF2B5EF4-FFF2-40B4-BE49-F238E27FC236}">
                  <a16:creationId xmlns:a16="http://schemas.microsoft.com/office/drawing/2014/main" id="{97D4C371-2F97-425D-9544-FF6980F4FA83}"/>
                </a:ext>
              </a:extLst>
            </p:cNvPr>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58" name="object 21">
              <a:extLst>
                <a:ext uri="{FF2B5EF4-FFF2-40B4-BE49-F238E27FC236}">
                  <a16:creationId xmlns:a16="http://schemas.microsoft.com/office/drawing/2014/main" id="{D1A637A2-9691-4108-8E9A-2116A51C03D2}"/>
                </a:ext>
              </a:extLst>
            </p:cNvPr>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59" name="object 22">
              <a:extLst>
                <a:ext uri="{FF2B5EF4-FFF2-40B4-BE49-F238E27FC236}">
                  <a16:creationId xmlns:a16="http://schemas.microsoft.com/office/drawing/2014/main" id="{7D0127B8-FDC6-4227-898E-D5779182659B}"/>
                </a:ext>
              </a:extLst>
            </p:cNvPr>
            <p:cNvPicPr/>
            <p:nvPr/>
          </p:nvPicPr>
          <p:blipFill>
            <a:blip r:embed="rId5" cstate="print"/>
            <a:stretch>
              <a:fillRect/>
            </a:stretch>
          </p:blipFill>
          <p:spPr>
            <a:xfrm>
              <a:off x="9959126" y="4815827"/>
              <a:ext cx="145848" cy="145608"/>
            </a:xfrm>
            <a:prstGeom prst="rect">
              <a:avLst/>
            </a:prstGeom>
          </p:spPr>
        </p:pic>
      </p:grpSp>
      <p:sp>
        <p:nvSpPr>
          <p:cNvPr id="60" name="object 77">
            <a:extLst>
              <a:ext uri="{FF2B5EF4-FFF2-40B4-BE49-F238E27FC236}">
                <a16:creationId xmlns:a16="http://schemas.microsoft.com/office/drawing/2014/main" id="{BBCAE4A6-324A-48DF-B81C-DD9F8CDF5038}"/>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extLst>
      <p:ext uri="{BB962C8B-B14F-4D97-AF65-F5344CB8AC3E}">
        <p14:creationId xmlns:p14="http://schemas.microsoft.com/office/powerpoint/2010/main" val="16940191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fr-FR" sz="3300" b="1" spc="-150" dirty="0">
                <a:solidFill>
                  <a:srgbClr val="231F20"/>
                </a:solidFill>
                <a:latin typeface="Calibri"/>
                <a:cs typeface="Calibri"/>
              </a:rPr>
              <a:t>BEWARE OF UNKNOWN SENDERS </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dirty="0">
                <a:solidFill>
                  <a:srgbClr val="231F20"/>
                </a:solidFill>
                <a:latin typeface="Calibri"/>
                <a:cs typeface="Calibri"/>
              </a:rPr>
              <a:t>PAY ATTENTION TO THE WORDING OF THE EMAIL/TEXT</a:t>
            </a:r>
            <a:endParaRPr lang="fr-FR" sz="3300" b="1" spc="-15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sp>
        <p:nvSpPr>
          <p:cNvPr id="52" name="object 5">
            <a:extLst>
              <a:ext uri="{FF2B5EF4-FFF2-40B4-BE49-F238E27FC236}">
                <a16:creationId xmlns:a16="http://schemas.microsoft.com/office/drawing/2014/main" id="{9B8E9CBA-5E12-41D3-BC6C-B9DEAF70AF84}"/>
              </a:ext>
            </a:extLst>
          </p:cNvPr>
          <p:cNvSpPr txBox="1"/>
          <p:nvPr/>
        </p:nvSpPr>
        <p:spPr>
          <a:xfrm>
            <a:off x="8703438" y="6841971"/>
            <a:ext cx="2609850" cy="2543004"/>
          </a:xfrm>
          <a:prstGeom prst="rect">
            <a:avLst/>
          </a:prstGeom>
        </p:spPr>
        <p:txBody>
          <a:bodyPr vert="horz" wrap="square" lIns="0" tIns="41910" rIns="0" bIns="0" rtlCol="0">
            <a:spAutoFit/>
          </a:bodyPr>
          <a:lstStyle/>
          <a:p>
            <a:pPr marL="27940" algn="ctr">
              <a:lnSpc>
                <a:spcPts val="3895"/>
              </a:lnSpc>
            </a:pPr>
            <a:r>
              <a:rPr lang="en-US" sz="3300" b="1" spc="-150" dirty="0">
                <a:solidFill>
                  <a:srgbClr val="231F20"/>
                </a:solidFill>
                <a:latin typeface="Calibri"/>
                <a:cs typeface="Calibri"/>
              </a:rPr>
              <a:t>THE SENDER'S EMAIL ADDRESS IS NOT A RELIABLE CRITERION</a:t>
            </a:r>
            <a:endParaRPr lang="fr-FR" sz="3300" b="1" spc="-150" dirty="0">
              <a:latin typeface="Calibri"/>
              <a:cs typeface="Calibri"/>
            </a:endParaRPr>
          </a:p>
        </p:txBody>
      </p:sp>
      <p:grpSp>
        <p:nvGrpSpPr>
          <p:cNvPr id="53" name="object 16">
            <a:extLst>
              <a:ext uri="{FF2B5EF4-FFF2-40B4-BE49-F238E27FC236}">
                <a16:creationId xmlns:a16="http://schemas.microsoft.com/office/drawing/2014/main" id="{588F9FBE-489A-4B21-8D81-C037639745BF}"/>
              </a:ext>
            </a:extLst>
          </p:cNvPr>
          <p:cNvGrpSpPr/>
          <p:nvPr/>
        </p:nvGrpSpPr>
        <p:grpSpPr>
          <a:xfrm>
            <a:off x="8990303" y="3930411"/>
            <a:ext cx="2124075" cy="2708275"/>
            <a:chOff x="8990303" y="3930411"/>
            <a:chExt cx="2124075" cy="2708275"/>
          </a:xfrm>
        </p:grpSpPr>
        <p:sp>
          <p:nvSpPr>
            <p:cNvPr id="54" name="object 17">
              <a:extLst>
                <a:ext uri="{FF2B5EF4-FFF2-40B4-BE49-F238E27FC236}">
                  <a16:creationId xmlns:a16="http://schemas.microsoft.com/office/drawing/2014/main" id="{0C380B7B-244A-47FF-9A06-4887ECF3DA50}"/>
                </a:ext>
              </a:extLst>
            </p:cNvPr>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55" name="object 18">
              <a:extLst>
                <a:ext uri="{FF2B5EF4-FFF2-40B4-BE49-F238E27FC236}">
                  <a16:creationId xmlns:a16="http://schemas.microsoft.com/office/drawing/2014/main" id="{F433A139-A858-4E41-A797-E962D49462D8}"/>
                </a:ext>
              </a:extLst>
            </p:cNvPr>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56" name="object 19">
              <a:extLst>
                <a:ext uri="{FF2B5EF4-FFF2-40B4-BE49-F238E27FC236}">
                  <a16:creationId xmlns:a16="http://schemas.microsoft.com/office/drawing/2014/main" id="{3774EEA0-D522-4EBD-AA76-AA42F343CEB5}"/>
                </a:ext>
              </a:extLst>
            </p:cNvPr>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57" name="object 20">
              <a:extLst>
                <a:ext uri="{FF2B5EF4-FFF2-40B4-BE49-F238E27FC236}">
                  <a16:creationId xmlns:a16="http://schemas.microsoft.com/office/drawing/2014/main" id="{97D4C371-2F97-425D-9544-FF6980F4FA83}"/>
                </a:ext>
              </a:extLst>
            </p:cNvPr>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58" name="object 21">
              <a:extLst>
                <a:ext uri="{FF2B5EF4-FFF2-40B4-BE49-F238E27FC236}">
                  <a16:creationId xmlns:a16="http://schemas.microsoft.com/office/drawing/2014/main" id="{D1A637A2-9691-4108-8E9A-2116A51C03D2}"/>
                </a:ext>
              </a:extLst>
            </p:cNvPr>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59" name="object 22">
              <a:extLst>
                <a:ext uri="{FF2B5EF4-FFF2-40B4-BE49-F238E27FC236}">
                  <a16:creationId xmlns:a16="http://schemas.microsoft.com/office/drawing/2014/main" id="{7D0127B8-FDC6-4227-898E-D5779182659B}"/>
                </a:ext>
              </a:extLst>
            </p:cNvPr>
            <p:cNvPicPr/>
            <p:nvPr/>
          </p:nvPicPr>
          <p:blipFill>
            <a:blip r:embed="rId5" cstate="print"/>
            <a:stretch>
              <a:fillRect/>
            </a:stretch>
          </p:blipFill>
          <p:spPr>
            <a:xfrm>
              <a:off x="9959126" y="4815827"/>
              <a:ext cx="145848" cy="145608"/>
            </a:xfrm>
            <a:prstGeom prst="rect">
              <a:avLst/>
            </a:prstGeom>
          </p:spPr>
        </p:pic>
      </p:grpSp>
      <p:sp>
        <p:nvSpPr>
          <p:cNvPr id="60" name="object 6">
            <a:extLst>
              <a:ext uri="{FF2B5EF4-FFF2-40B4-BE49-F238E27FC236}">
                <a16:creationId xmlns:a16="http://schemas.microsoft.com/office/drawing/2014/main" id="{EFAEC401-9541-4C6B-9F16-3A18A559CD69}"/>
              </a:ext>
            </a:extLst>
          </p:cNvPr>
          <p:cNvSpPr txBox="1"/>
          <p:nvPr/>
        </p:nvSpPr>
        <p:spPr>
          <a:xfrm>
            <a:off x="12746438" y="6841971"/>
            <a:ext cx="1624965" cy="1015663"/>
          </a:xfrm>
          <a:prstGeom prst="rect">
            <a:avLst/>
          </a:prstGeom>
        </p:spPr>
        <p:txBody>
          <a:bodyPr vert="horz" wrap="square" lIns="0" tIns="40640" rIns="0" bIns="0" rtlCol="0">
            <a:spAutoFit/>
          </a:bodyPr>
          <a:lstStyle/>
          <a:p>
            <a:pPr marL="12700" marR="5080" indent="67945" algn="ctr">
              <a:lnSpc>
                <a:spcPts val="3829"/>
              </a:lnSpc>
              <a:spcBef>
                <a:spcPts val="320"/>
              </a:spcBef>
            </a:pPr>
            <a:r>
              <a:rPr lang="fr-FR" sz="3300" b="1" spc="-150" dirty="0">
                <a:solidFill>
                  <a:srgbClr val="231F20"/>
                </a:solidFill>
                <a:latin typeface="Calibri"/>
                <a:cs typeface="Calibri"/>
              </a:rPr>
              <a:t>CHECK THE LINKS</a:t>
            </a:r>
            <a:endParaRPr lang="fr-FR" sz="3300" b="1" spc="-150" dirty="0">
              <a:latin typeface="Calibri"/>
              <a:cs typeface="Calibri"/>
            </a:endParaRPr>
          </a:p>
        </p:txBody>
      </p:sp>
      <p:pic>
        <p:nvPicPr>
          <p:cNvPr id="61" name="object 24">
            <a:extLst>
              <a:ext uri="{FF2B5EF4-FFF2-40B4-BE49-F238E27FC236}">
                <a16:creationId xmlns:a16="http://schemas.microsoft.com/office/drawing/2014/main" id="{95709A1B-1548-4E4E-B566-271159E43B2C}"/>
              </a:ext>
            </a:extLst>
          </p:cNvPr>
          <p:cNvPicPr/>
          <p:nvPr/>
        </p:nvPicPr>
        <p:blipFill>
          <a:blip r:embed="rId6" cstate="print"/>
          <a:stretch>
            <a:fillRect/>
          </a:stretch>
        </p:blipFill>
        <p:spPr>
          <a:xfrm>
            <a:off x="12478332" y="4182571"/>
            <a:ext cx="2160730" cy="2456089"/>
          </a:xfrm>
          <a:prstGeom prst="rect">
            <a:avLst/>
          </a:prstGeom>
        </p:spPr>
      </p:pic>
      <p:sp>
        <p:nvSpPr>
          <p:cNvPr id="62" name="object 77">
            <a:extLst>
              <a:ext uri="{FF2B5EF4-FFF2-40B4-BE49-F238E27FC236}">
                <a16:creationId xmlns:a16="http://schemas.microsoft.com/office/drawing/2014/main" id="{B8B622FB-F7FE-44C5-8E2B-7B67B0CDA5B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extLst>
      <p:ext uri="{BB962C8B-B14F-4D97-AF65-F5344CB8AC3E}">
        <p14:creationId xmlns:p14="http://schemas.microsoft.com/office/powerpoint/2010/main" val="428438586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368011" y="6841971"/>
            <a:ext cx="3022600" cy="1504258"/>
          </a:xfrm>
          <a:prstGeom prst="rect">
            <a:avLst/>
          </a:prstGeom>
        </p:spPr>
        <p:txBody>
          <a:bodyPr vert="horz" wrap="square" lIns="0" tIns="41910" rIns="0" bIns="0" rtlCol="0">
            <a:spAutoFit/>
          </a:bodyPr>
          <a:lstStyle/>
          <a:p>
            <a:pPr marL="12700" marR="5080" indent="618490" algn="ctr">
              <a:lnSpc>
                <a:spcPts val="3829"/>
              </a:lnSpc>
              <a:spcBef>
                <a:spcPts val="330"/>
              </a:spcBef>
            </a:pPr>
            <a:r>
              <a:rPr lang="fr-FR" sz="3300" b="1" spc="-150" dirty="0">
                <a:solidFill>
                  <a:srgbClr val="231F20"/>
                </a:solidFill>
                <a:latin typeface="Calibri"/>
                <a:cs typeface="Calibri"/>
              </a:rPr>
              <a:t>BEWARE OF UNKNOWN SENDERS </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4" name="object 77">
            <a:extLst>
              <a:ext uri="{FF2B5EF4-FFF2-40B4-BE49-F238E27FC236}">
                <a16:creationId xmlns:a16="http://schemas.microsoft.com/office/drawing/2014/main" id="{DAF82325-3141-5E0F-5528-A6B9DD3C974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46" name="object 2">
            <a:extLst>
              <a:ext uri="{FF2B5EF4-FFF2-40B4-BE49-F238E27FC236}">
                <a16:creationId xmlns:a16="http://schemas.microsoft.com/office/drawing/2014/main" id="{602A503E-48AC-4F74-BE79-A2D2C68CF222}"/>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en-US" sz="5400" b="1" spc="-150" dirty="0">
                <a:solidFill>
                  <a:srgbClr val="231F20"/>
                </a:solidFill>
                <a:latin typeface="Calibri"/>
                <a:cs typeface="Calibri"/>
              </a:rPr>
              <a:t>HOW TO SPOT A SCAM RECEIVED BY EMAIL OR SMS?</a:t>
            </a:r>
            <a:endParaRPr lang="fr-FR" sz="5400" b="1" spc="-150" dirty="0">
              <a:latin typeface="Calibri"/>
              <a:cs typeface="Calibri"/>
            </a:endParaRPr>
          </a:p>
        </p:txBody>
      </p:sp>
      <p:sp>
        <p:nvSpPr>
          <p:cNvPr id="45" name="object 4">
            <a:extLst>
              <a:ext uri="{FF2B5EF4-FFF2-40B4-BE49-F238E27FC236}">
                <a16:creationId xmlns:a16="http://schemas.microsoft.com/office/drawing/2014/main" id="{32233861-3E8E-43F5-B3B3-299BACF70479}"/>
              </a:ext>
            </a:extLst>
          </p:cNvPr>
          <p:cNvSpPr txBox="1"/>
          <p:nvPr/>
        </p:nvSpPr>
        <p:spPr>
          <a:xfrm>
            <a:off x="5199953" y="6841971"/>
            <a:ext cx="2618105" cy="2477601"/>
          </a:xfrm>
          <a:prstGeom prst="rect">
            <a:avLst/>
          </a:prstGeom>
        </p:spPr>
        <p:txBody>
          <a:bodyPr vert="horz" wrap="square" lIns="0" tIns="40640" rIns="0" bIns="0" rtlCol="0">
            <a:spAutoFit/>
          </a:bodyPr>
          <a:lstStyle/>
          <a:p>
            <a:pPr marL="226060" marR="5080" indent="-213995" algn="ctr">
              <a:lnSpc>
                <a:spcPts val="3829"/>
              </a:lnSpc>
              <a:spcBef>
                <a:spcPts val="320"/>
              </a:spcBef>
            </a:pPr>
            <a:r>
              <a:rPr lang="en-US" sz="3300" b="1" spc="-150" dirty="0">
                <a:solidFill>
                  <a:srgbClr val="231F20"/>
                </a:solidFill>
                <a:latin typeface="Calibri"/>
                <a:cs typeface="Calibri"/>
              </a:rPr>
              <a:t>PAY ATTENTION TO THE WORDING OF THE EMAIL/TEXT</a:t>
            </a:r>
            <a:endParaRPr lang="fr-FR" sz="3300" b="1" spc="-150" dirty="0">
              <a:latin typeface="Calibri"/>
              <a:cs typeface="Calibri"/>
            </a:endParaRPr>
          </a:p>
        </p:txBody>
      </p:sp>
      <p:grpSp>
        <p:nvGrpSpPr>
          <p:cNvPr id="47" name="object 10">
            <a:extLst>
              <a:ext uri="{FF2B5EF4-FFF2-40B4-BE49-F238E27FC236}">
                <a16:creationId xmlns:a16="http://schemas.microsoft.com/office/drawing/2014/main" id="{35C15FB9-22DC-489F-BB85-1C818388FB5F}"/>
              </a:ext>
            </a:extLst>
          </p:cNvPr>
          <p:cNvGrpSpPr/>
          <p:nvPr/>
        </p:nvGrpSpPr>
        <p:grpSpPr>
          <a:xfrm>
            <a:off x="5323506" y="3730875"/>
            <a:ext cx="2370455" cy="2908300"/>
            <a:chOff x="5323506" y="3730875"/>
            <a:chExt cx="2370455" cy="2908300"/>
          </a:xfrm>
        </p:grpSpPr>
        <p:sp>
          <p:nvSpPr>
            <p:cNvPr id="48" name="object 11">
              <a:extLst>
                <a:ext uri="{FF2B5EF4-FFF2-40B4-BE49-F238E27FC236}">
                  <a16:creationId xmlns:a16="http://schemas.microsoft.com/office/drawing/2014/main" id="{583C353D-756E-49E4-8715-42B35AC8F18E}"/>
                </a:ext>
              </a:extLst>
            </p:cNvPr>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49" name="object 12">
              <a:extLst>
                <a:ext uri="{FF2B5EF4-FFF2-40B4-BE49-F238E27FC236}">
                  <a16:creationId xmlns:a16="http://schemas.microsoft.com/office/drawing/2014/main" id="{B4194DAF-763E-47CC-B02B-986DC10CDBF9}"/>
                </a:ext>
              </a:extLst>
            </p:cNvPr>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50" name="object 13">
              <a:extLst>
                <a:ext uri="{FF2B5EF4-FFF2-40B4-BE49-F238E27FC236}">
                  <a16:creationId xmlns:a16="http://schemas.microsoft.com/office/drawing/2014/main" id="{A5024266-B8AA-4835-82CD-2DD4B72FF8E7}"/>
                </a:ext>
              </a:extLst>
            </p:cNvPr>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51" name="object 14">
              <a:extLst>
                <a:ext uri="{FF2B5EF4-FFF2-40B4-BE49-F238E27FC236}">
                  <a16:creationId xmlns:a16="http://schemas.microsoft.com/office/drawing/2014/main" id="{8F9EEBEF-3C60-4E34-8B81-0CFE533A3368}"/>
                </a:ext>
              </a:extLst>
            </p:cNvPr>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sp>
        <p:nvSpPr>
          <p:cNvPr id="52" name="object 5">
            <a:extLst>
              <a:ext uri="{FF2B5EF4-FFF2-40B4-BE49-F238E27FC236}">
                <a16:creationId xmlns:a16="http://schemas.microsoft.com/office/drawing/2014/main" id="{9B8E9CBA-5E12-41D3-BC6C-B9DEAF70AF84}"/>
              </a:ext>
            </a:extLst>
          </p:cNvPr>
          <p:cNvSpPr txBox="1"/>
          <p:nvPr/>
        </p:nvSpPr>
        <p:spPr>
          <a:xfrm>
            <a:off x="8703438" y="6841971"/>
            <a:ext cx="2609850" cy="2543004"/>
          </a:xfrm>
          <a:prstGeom prst="rect">
            <a:avLst/>
          </a:prstGeom>
        </p:spPr>
        <p:txBody>
          <a:bodyPr vert="horz" wrap="square" lIns="0" tIns="41910" rIns="0" bIns="0" rtlCol="0">
            <a:spAutoFit/>
          </a:bodyPr>
          <a:lstStyle/>
          <a:p>
            <a:pPr marL="27940" algn="ctr">
              <a:lnSpc>
                <a:spcPts val="3895"/>
              </a:lnSpc>
            </a:pPr>
            <a:r>
              <a:rPr lang="en-US" sz="3300" b="1" spc="-150" dirty="0">
                <a:solidFill>
                  <a:srgbClr val="231F20"/>
                </a:solidFill>
                <a:latin typeface="Calibri"/>
                <a:cs typeface="Calibri"/>
              </a:rPr>
              <a:t>THE SENDER'S EMAIL ADDRESS IS NOT A RELIABLE CRITERION</a:t>
            </a:r>
            <a:endParaRPr lang="fr-FR" sz="3300" b="1" spc="-150" dirty="0">
              <a:latin typeface="Calibri"/>
              <a:cs typeface="Calibri"/>
            </a:endParaRPr>
          </a:p>
        </p:txBody>
      </p:sp>
      <p:grpSp>
        <p:nvGrpSpPr>
          <p:cNvPr id="53" name="object 16">
            <a:extLst>
              <a:ext uri="{FF2B5EF4-FFF2-40B4-BE49-F238E27FC236}">
                <a16:creationId xmlns:a16="http://schemas.microsoft.com/office/drawing/2014/main" id="{588F9FBE-489A-4B21-8D81-C037639745BF}"/>
              </a:ext>
            </a:extLst>
          </p:cNvPr>
          <p:cNvGrpSpPr/>
          <p:nvPr/>
        </p:nvGrpSpPr>
        <p:grpSpPr>
          <a:xfrm>
            <a:off x="8990303" y="3930411"/>
            <a:ext cx="2124075" cy="2708275"/>
            <a:chOff x="8990303" y="3930411"/>
            <a:chExt cx="2124075" cy="2708275"/>
          </a:xfrm>
        </p:grpSpPr>
        <p:sp>
          <p:nvSpPr>
            <p:cNvPr id="54" name="object 17">
              <a:extLst>
                <a:ext uri="{FF2B5EF4-FFF2-40B4-BE49-F238E27FC236}">
                  <a16:creationId xmlns:a16="http://schemas.microsoft.com/office/drawing/2014/main" id="{0C380B7B-244A-47FF-9A06-4887ECF3DA50}"/>
                </a:ext>
              </a:extLst>
            </p:cNvPr>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55" name="object 18">
              <a:extLst>
                <a:ext uri="{FF2B5EF4-FFF2-40B4-BE49-F238E27FC236}">
                  <a16:creationId xmlns:a16="http://schemas.microsoft.com/office/drawing/2014/main" id="{F433A139-A858-4E41-A797-E962D49462D8}"/>
                </a:ext>
              </a:extLst>
            </p:cNvPr>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56" name="object 19">
              <a:extLst>
                <a:ext uri="{FF2B5EF4-FFF2-40B4-BE49-F238E27FC236}">
                  <a16:creationId xmlns:a16="http://schemas.microsoft.com/office/drawing/2014/main" id="{3774EEA0-D522-4EBD-AA76-AA42F343CEB5}"/>
                </a:ext>
              </a:extLst>
            </p:cNvPr>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57" name="object 20">
              <a:extLst>
                <a:ext uri="{FF2B5EF4-FFF2-40B4-BE49-F238E27FC236}">
                  <a16:creationId xmlns:a16="http://schemas.microsoft.com/office/drawing/2014/main" id="{97D4C371-2F97-425D-9544-FF6980F4FA83}"/>
                </a:ext>
              </a:extLst>
            </p:cNvPr>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58" name="object 21">
              <a:extLst>
                <a:ext uri="{FF2B5EF4-FFF2-40B4-BE49-F238E27FC236}">
                  <a16:creationId xmlns:a16="http://schemas.microsoft.com/office/drawing/2014/main" id="{D1A637A2-9691-4108-8E9A-2116A51C03D2}"/>
                </a:ext>
              </a:extLst>
            </p:cNvPr>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59" name="object 22">
              <a:extLst>
                <a:ext uri="{FF2B5EF4-FFF2-40B4-BE49-F238E27FC236}">
                  <a16:creationId xmlns:a16="http://schemas.microsoft.com/office/drawing/2014/main" id="{7D0127B8-FDC6-4227-898E-D5779182659B}"/>
                </a:ext>
              </a:extLst>
            </p:cNvPr>
            <p:cNvPicPr/>
            <p:nvPr/>
          </p:nvPicPr>
          <p:blipFill>
            <a:blip r:embed="rId5" cstate="print"/>
            <a:stretch>
              <a:fillRect/>
            </a:stretch>
          </p:blipFill>
          <p:spPr>
            <a:xfrm>
              <a:off x="9959126" y="4815827"/>
              <a:ext cx="145848" cy="145608"/>
            </a:xfrm>
            <a:prstGeom prst="rect">
              <a:avLst/>
            </a:prstGeom>
          </p:spPr>
        </p:pic>
      </p:grpSp>
      <p:sp>
        <p:nvSpPr>
          <p:cNvPr id="60" name="object 6">
            <a:extLst>
              <a:ext uri="{FF2B5EF4-FFF2-40B4-BE49-F238E27FC236}">
                <a16:creationId xmlns:a16="http://schemas.microsoft.com/office/drawing/2014/main" id="{EFAEC401-9541-4C6B-9F16-3A18A559CD69}"/>
              </a:ext>
            </a:extLst>
          </p:cNvPr>
          <p:cNvSpPr txBox="1"/>
          <p:nvPr/>
        </p:nvSpPr>
        <p:spPr>
          <a:xfrm>
            <a:off x="12746438" y="6841971"/>
            <a:ext cx="1624965" cy="1015663"/>
          </a:xfrm>
          <a:prstGeom prst="rect">
            <a:avLst/>
          </a:prstGeom>
        </p:spPr>
        <p:txBody>
          <a:bodyPr vert="horz" wrap="square" lIns="0" tIns="40640" rIns="0" bIns="0" rtlCol="0">
            <a:spAutoFit/>
          </a:bodyPr>
          <a:lstStyle/>
          <a:p>
            <a:pPr marL="12700" marR="5080" indent="67945" algn="ctr">
              <a:lnSpc>
                <a:spcPts val="3829"/>
              </a:lnSpc>
              <a:spcBef>
                <a:spcPts val="320"/>
              </a:spcBef>
            </a:pPr>
            <a:r>
              <a:rPr lang="fr-FR" sz="3300" b="1" spc="-150" dirty="0">
                <a:solidFill>
                  <a:srgbClr val="231F20"/>
                </a:solidFill>
                <a:latin typeface="Calibri"/>
                <a:cs typeface="Calibri"/>
              </a:rPr>
              <a:t>CHECK THE LINKS</a:t>
            </a:r>
            <a:endParaRPr lang="fr-FR" sz="3300" b="1" spc="-150" dirty="0">
              <a:latin typeface="Calibri"/>
              <a:cs typeface="Calibri"/>
            </a:endParaRPr>
          </a:p>
        </p:txBody>
      </p:sp>
      <p:pic>
        <p:nvPicPr>
          <p:cNvPr id="61" name="object 24">
            <a:extLst>
              <a:ext uri="{FF2B5EF4-FFF2-40B4-BE49-F238E27FC236}">
                <a16:creationId xmlns:a16="http://schemas.microsoft.com/office/drawing/2014/main" id="{95709A1B-1548-4E4E-B566-271159E43B2C}"/>
              </a:ext>
            </a:extLst>
          </p:cNvPr>
          <p:cNvPicPr/>
          <p:nvPr/>
        </p:nvPicPr>
        <p:blipFill>
          <a:blip r:embed="rId6" cstate="print"/>
          <a:stretch>
            <a:fillRect/>
          </a:stretch>
        </p:blipFill>
        <p:spPr>
          <a:xfrm>
            <a:off x="12478332" y="4182571"/>
            <a:ext cx="2160730" cy="2456089"/>
          </a:xfrm>
          <a:prstGeom prst="rect">
            <a:avLst/>
          </a:prstGeom>
        </p:spPr>
      </p:pic>
      <p:sp>
        <p:nvSpPr>
          <p:cNvPr id="62" name="object 7">
            <a:extLst>
              <a:ext uri="{FF2B5EF4-FFF2-40B4-BE49-F238E27FC236}">
                <a16:creationId xmlns:a16="http://schemas.microsoft.com/office/drawing/2014/main" id="{1C7AFCE0-1A59-4C64-85FA-24C52EB728B2}"/>
              </a:ext>
            </a:extLst>
          </p:cNvPr>
          <p:cNvSpPr txBox="1"/>
          <p:nvPr/>
        </p:nvSpPr>
        <p:spPr>
          <a:xfrm>
            <a:off x="15490301" y="6841971"/>
            <a:ext cx="3245787" cy="2966197"/>
          </a:xfrm>
          <a:prstGeom prst="rect">
            <a:avLst/>
          </a:prstGeom>
        </p:spPr>
        <p:txBody>
          <a:bodyPr vert="horz" wrap="square" lIns="0" tIns="41910" rIns="0" bIns="0" rtlCol="0">
            <a:spAutoFit/>
          </a:bodyPr>
          <a:lstStyle/>
          <a:p>
            <a:pPr marL="274955" marR="267335" indent="-635" algn="ctr">
              <a:lnSpc>
                <a:spcPts val="3829"/>
              </a:lnSpc>
              <a:spcBef>
                <a:spcPts val="330"/>
              </a:spcBef>
            </a:pPr>
            <a:r>
              <a:rPr lang="en-US" sz="3300" b="1" spc="-150" dirty="0">
                <a:latin typeface="Calibri"/>
                <a:cs typeface="Calibri"/>
              </a:rPr>
              <a:t>BEWARE OF STRANGE, URGENT AND TOO GOOD TO BE TRUE REQUESTS</a:t>
            </a:r>
            <a:endParaRPr lang="fr-FR" sz="3300" b="1" spc="-150" dirty="0">
              <a:latin typeface="Calibri"/>
              <a:cs typeface="Calibri"/>
            </a:endParaRPr>
          </a:p>
        </p:txBody>
      </p:sp>
      <p:pic>
        <p:nvPicPr>
          <p:cNvPr id="63" name="object 26">
            <a:extLst>
              <a:ext uri="{FF2B5EF4-FFF2-40B4-BE49-F238E27FC236}">
                <a16:creationId xmlns:a16="http://schemas.microsoft.com/office/drawing/2014/main" id="{FB5FE2AD-A9A3-4305-B7BC-E5707EEFA670}"/>
              </a:ext>
            </a:extLst>
          </p:cNvPr>
          <p:cNvPicPr/>
          <p:nvPr/>
        </p:nvPicPr>
        <p:blipFill>
          <a:blip r:embed="rId7" cstate="print"/>
          <a:stretch>
            <a:fillRect/>
          </a:stretch>
        </p:blipFill>
        <p:spPr>
          <a:xfrm>
            <a:off x="15926700" y="4125257"/>
            <a:ext cx="2219273" cy="2513403"/>
          </a:xfrm>
          <a:prstGeom prst="rect">
            <a:avLst/>
          </a:prstGeom>
        </p:spPr>
      </p:pic>
    </p:spTree>
    <p:extLst>
      <p:ext uri="{BB962C8B-B14F-4D97-AF65-F5344CB8AC3E}">
        <p14:creationId xmlns:p14="http://schemas.microsoft.com/office/powerpoint/2010/main" val="34630010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628309" y="7710867"/>
            <a:ext cx="7352300" cy="1221740"/>
          </a:xfrm>
          <a:custGeom>
            <a:avLst/>
            <a:gdLst/>
            <a:ahLst/>
            <a:cxnLst/>
            <a:rect l="l" t="t" r="r" b="b"/>
            <a:pathLst>
              <a:path w="6896734" h="1221740">
                <a:moveTo>
                  <a:pt x="5038946" y="0"/>
                </a:moveTo>
                <a:lnTo>
                  <a:pt x="4363955" y="275"/>
                </a:lnTo>
                <a:lnTo>
                  <a:pt x="3573894" y="3528"/>
                </a:lnTo>
                <a:lnTo>
                  <a:pt x="2585294" y="11386"/>
                </a:lnTo>
                <a:lnTo>
                  <a:pt x="1402872" y="25769"/>
                </a:lnTo>
                <a:lnTo>
                  <a:pt x="224616" y="46330"/>
                </a:lnTo>
                <a:lnTo>
                  <a:pt x="117137" y="48784"/>
                </a:lnTo>
                <a:lnTo>
                  <a:pt x="66137" y="57595"/>
                </a:lnTo>
                <a:lnTo>
                  <a:pt x="26716" y="78955"/>
                </a:lnTo>
                <a:lnTo>
                  <a:pt x="3221" y="109237"/>
                </a:lnTo>
                <a:lnTo>
                  <a:pt x="0" y="144812"/>
                </a:lnTo>
                <a:lnTo>
                  <a:pt x="9642" y="190245"/>
                </a:lnTo>
                <a:lnTo>
                  <a:pt x="18487" y="237567"/>
                </a:lnTo>
                <a:lnTo>
                  <a:pt x="26535" y="286560"/>
                </a:lnTo>
                <a:lnTo>
                  <a:pt x="33785" y="337003"/>
                </a:lnTo>
                <a:lnTo>
                  <a:pt x="40237" y="388676"/>
                </a:lnTo>
                <a:lnTo>
                  <a:pt x="45890" y="441359"/>
                </a:lnTo>
                <a:lnTo>
                  <a:pt x="50744" y="494832"/>
                </a:lnTo>
                <a:lnTo>
                  <a:pt x="54799" y="548875"/>
                </a:lnTo>
                <a:lnTo>
                  <a:pt x="58054" y="603267"/>
                </a:lnTo>
                <a:lnTo>
                  <a:pt x="60509" y="657790"/>
                </a:lnTo>
                <a:lnTo>
                  <a:pt x="62163" y="712223"/>
                </a:lnTo>
                <a:lnTo>
                  <a:pt x="63016" y="766346"/>
                </a:lnTo>
                <a:lnTo>
                  <a:pt x="63067" y="819938"/>
                </a:lnTo>
                <a:lnTo>
                  <a:pt x="62317" y="872780"/>
                </a:lnTo>
                <a:lnTo>
                  <a:pt x="60764" y="924653"/>
                </a:lnTo>
                <a:lnTo>
                  <a:pt x="58408" y="975334"/>
                </a:lnTo>
                <a:lnTo>
                  <a:pt x="55250" y="1024606"/>
                </a:lnTo>
                <a:lnTo>
                  <a:pt x="51288" y="1072248"/>
                </a:lnTo>
                <a:lnTo>
                  <a:pt x="46522" y="1118039"/>
                </a:lnTo>
                <a:lnTo>
                  <a:pt x="51321" y="1142037"/>
                </a:lnTo>
                <a:lnTo>
                  <a:pt x="69435" y="1161882"/>
                </a:lnTo>
                <a:lnTo>
                  <a:pt x="97675" y="1175352"/>
                </a:lnTo>
                <a:lnTo>
                  <a:pt x="132854" y="1180226"/>
                </a:lnTo>
                <a:lnTo>
                  <a:pt x="460636" y="1179255"/>
                </a:lnTo>
                <a:lnTo>
                  <a:pt x="831566" y="1179495"/>
                </a:lnTo>
                <a:lnTo>
                  <a:pt x="1236648" y="1181427"/>
                </a:lnTo>
                <a:lnTo>
                  <a:pt x="1668078" y="1185380"/>
                </a:lnTo>
                <a:lnTo>
                  <a:pt x="2312499" y="1194448"/>
                </a:lnTo>
                <a:lnTo>
                  <a:pt x="3440720" y="1213528"/>
                </a:lnTo>
                <a:lnTo>
                  <a:pt x="3839445" y="1218437"/>
                </a:lnTo>
                <a:lnTo>
                  <a:pt x="4155890" y="1220743"/>
                </a:lnTo>
                <a:lnTo>
                  <a:pt x="4434914" y="1221369"/>
                </a:lnTo>
                <a:lnTo>
                  <a:pt x="4674875" y="1220768"/>
                </a:lnTo>
                <a:lnTo>
                  <a:pt x="4923176" y="1219008"/>
                </a:lnTo>
                <a:lnTo>
                  <a:pt x="5181295" y="1215958"/>
                </a:lnTo>
                <a:lnTo>
                  <a:pt x="5450709" y="1211489"/>
                </a:lnTo>
                <a:lnTo>
                  <a:pt x="5675366" y="1206805"/>
                </a:lnTo>
                <a:lnTo>
                  <a:pt x="5908955" y="1201063"/>
                </a:lnTo>
                <a:lnTo>
                  <a:pt x="6612552" y="1181315"/>
                </a:lnTo>
                <a:lnTo>
                  <a:pt x="6660351" y="1179436"/>
                </a:lnTo>
                <a:lnTo>
                  <a:pt x="6708189" y="1175459"/>
                </a:lnTo>
                <a:lnTo>
                  <a:pt x="6754085" y="1167876"/>
                </a:lnTo>
                <a:lnTo>
                  <a:pt x="6796058" y="1155179"/>
                </a:lnTo>
                <a:lnTo>
                  <a:pt x="6832127" y="1135860"/>
                </a:lnTo>
                <a:lnTo>
                  <a:pt x="6862619" y="1105247"/>
                </a:lnTo>
                <a:lnTo>
                  <a:pt x="6879756" y="1069815"/>
                </a:lnTo>
                <a:lnTo>
                  <a:pt x="6887583" y="1031792"/>
                </a:lnTo>
                <a:lnTo>
                  <a:pt x="6890146" y="993404"/>
                </a:lnTo>
                <a:lnTo>
                  <a:pt x="6891771" y="941749"/>
                </a:lnTo>
                <a:lnTo>
                  <a:pt x="6893149" y="890092"/>
                </a:lnTo>
                <a:lnTo>
                  <a:pt x="6894279" y="838431"/>
                </a:lnTo>
                <a:lnTo>
                  <a:pt x="6895162" y="786769"/>
                </a:lnTo>
                <a:lnTo>
                  <a:pt x="6895799" y="735105"/>
                </a:lnTo>
                <a:lnTo>
                  <a:pt x="6896187" y="683439"/>
                </a:lnTo>
                <a:lnTo>
                  <a:pt x="6896329" y="631774"/>
                </a:lnTo>
                <a:lnTo>
                  <a:pt x="6896223" y="580108"/>
                </a:lnTo>
                <a:lnTo>
                  <a:pt x="6895871" y="528443"/>
                </a:lnTo>
                <a:lnTo>
                  <a:pt x="6895271" y="476779"/>
                </a:lnTo>
                <a:lnTo>
                  <a:pt x="6894423" y="425117"/>
                </a:lnTo>
                <a:lnTo>
                  <a:pt x="6893329" y="373456"/>
                </a:lnTo>
                <a:lnTo>
                  <a:pt x="6891987" y="321799"/>
                </a:lnTo>
                <a:lnTo>
                  <a:pt x="6890398" y="270144"/>
                </a:lnTo>
                <a:lnTo>
                  <a:pt x="6888562" y="218493"/>
                </a:lnTo>
                <a:lnTo>
                  <a:pt x="6886479" y="166847"/>
                </a:lnTo>
                <a:lnTo>
                  <a:pt x="6884148" y="115205"/>
                </a:lnTo>
                <a:lnTo>
                  <a:pt x="6881570" y="63569"/>
                </a:lnTo>
                <a:lnTo>
                  <a:pt x="6859276" y="29227"/>
                </a:lnTo>
                <a:lnTo>
                  <a:pt x="6808232" y="14533"/>
                </a:lnTo>
                <a:lnTo>
                  <a:pt x="6470480" y="9553"/>
                </a:lnTo>
                <a:lnTo>
                  <a:pt x="6063888" y="5140"/>
                </a:lnTo>
                <a:lnTo>
                  <a:pt x="5586526" y="1798"/>
                </a:lnTo>
                <a:lnTo>
                  <a:pt x="5038946" y="0"/>
                </a:lnTo>
                <a:close/>
              </a:path>
            </a:pathLst>
          </a:custGeom>
          <a:solidFill>
            <a:srgbClr val="DFC2F1"/>
          </a:solidFill>
        </p:spPr>
        <p:txBody>
          <a:bodyPr wrap="square" lIns="0" tIns="0" rIns="0" bIns="0" rtlCol="0"/>
          <a:lstStyle/>
          <a:p>
            <a:endParaRPr/>
          </a:p>
        </p:txBody>
      </p:sp>
      <p:sp>
        <p:nvSpPr>
          <p:cNvPr id="4" name="object 4"/>
          <p:cNvSpPr/>
          <p:nvPr/>
        </p:nvSpPr>
        <p:spPr>
          <a:xfrm flipV="1">
            <a:off x="7701565" y="7136719"/>
            <a:ext cx="9818085" cy="64183"/>
          </a:xfrm>
          <a:custGeom>
            <a:avLst/>
            <a:gdLst/>
            <a:ahLst/>
            <a:cxnLst/>
            <a:rect l="l" t="t" r="r" b="b"/>
            <a:pathLst>
              <a:path w="9303385">
                <a:moveTo>
                  <a:pt x="0" y="0"/>
                </a:moveTo>
                <a:lnTo>
                  <a:pt x="9303004" y="0"/>
                </a:lnTo>
              </a:path>
            </a:pathLst>
          </a:custGeom>
          <a:ln w="73296">
            <a:solidFill>
              <a:srgbClr val="1D1D1B"/>
            </a:solidFill>
          </a:ln>
        </p:spPr>
        <p:txBody>
          <a:bodyPr wrap="square" lIns="0" tIns="0" rIns="0" bIns="0" rtlCol="0"/>
          <a:lstStyle/>
          <a:p>
            <a:endParaRPr/>
          </a:p>
        </p:txBody>
      </p:sp>
      <p:sp>
        <p:nvSpPr>
          <p:cNvPr id="10" name="object 10"/>
          <p:cNvSpPr/>
          <p:nvPr/>
        </p:nvSpPr>
        <p:spPr>
          <a:xfrm>
            <a:off x="18044994" y="5383769"/>
            <a:ext cx="503555" cy="298450"/>
          </a:xfrm>
          <a:custGeom>
            <a:avLst/>
            <a:gdLst/>
            <a:ahLst/>
            <a:cxnLst/>
            <a:rect l="l" t="t" r="r" b="b"/>
            <a:pathLst>
              <a:path w="503555" h="298450">
                <a:moveTo>
                  <a:pt x="459673" y="0"/>
                </a:moveTo>
                <a:lnTo>
                  <a:pt x="396566" y="27220"/>
                </a:lnTo>
                <a:lnTo>
                  <a:pt x="348581" y="50504"/>
                </a:lnTo>
                <a:lnTo>
                  <a:pt x="300814" y="74226"/>
                </a:lnTo>
                <a:lnTo>
                  <a:pt x="253268" y="98385"/>
                </a:lnTo>
                <a:lnTo>
                  <a:pt x="205946" y="122980"/>
                </a:lnTo>
                <a:lnTo>
                  <a:pt x="158851" y="148008"/>
                </a:lnTo>
                <a:lnTo>
                  <a:pt x="111985" y="173468"/>
                </a:lnTo>
                <a:lnTo>
                  <a:pt x="65353" y="199358"/>
                </a:lnTo>
                <a:lnTo>
                  <a:pt x="18956" y="225677"/>
                </a:lnTo>
                <a:lnTo>
                  <a:pt x="0" y="264818"/>
                </a:lnTo>
                <a:lnTo>
                  <a:pt x="4873" y="279403"/>
                </a:lnTo>
                <a:lnTo>
                  <a:pt x="15229" y="290891"/>
                </a:lnTo>
                <a:lnTo>
                  <a:pt x="28862" y="297349"/>
                </a:lnTo>
                <a:lnTo>
                  <a:pt x="43931" y="298355"/>
                </a:lnTo>
                <a:lnTo>
                  <a:pt x="58599" y="293487"/>
                </a:lnTo>
                <a:lnTo>
                  <a:pt x="104992" y="267167"/>
                </a:lnTo>
                <a:lnTo>
                  <a:pt x="151623" y="241277"/>
                </a:lnTo>
                <a:lnTo>
                  <a:pt x="198487" y="215817"/>
                </a:lnTo>
                <a:lnTo>
                  <a:pt x="245581" y="190789"/>
                </a:lnTo>
                <a:lnTo>
                  <a:pt x="292903" y="166195"/>
                </a:lnTo>
                <a:lnTo>
                  <a:pt x="340450" y="142036"/>
                </a:lnTo>
                <a:lnTo>
                  <a:pt x="388219" y="118313"/>
                </a:lnTo>
                <a:lnTo>
                  <a:pt x="436205" y="95029"/>
                </a:lnTo>
                <a:lnTo>
                  <a:pt x="484408" y="72184"/>
                </a:lnTo>
                <a:lnTo>
                  <a:pt x="496118" y="62403"/>
                </a:lnTo>
                <a:lnTo>
                  <a:pt x="502405" y="48368"/>
                </a:lnTo>
                <a:lnTo>
                  <a:pt x="503214" y="32811"/>
                </a:lnTo>
                <a:lnTo>
                  <a:pt x="498491" y="18458"/>
                </a:lnTo>
                <a:lnTo>
                  <a:pt x="487948" y="6684"/>
                </a:lnTo>
                <a:lnTo>
                  <a:pt x="474538" y="650"/>
                </a:lnTo>
                <a:lnTo>
                  <a:pt x="459673" y="0"/>
                </a:lnTo>
                <a:close/>
              </a:path>
            </a:pathLst>
          </a:custGeom>
          <a:solidFill>
            <a:srgbClr val="DFC2F1"/>
          </a:solidFill>
        </p:spPr>
        <p:txBody>
          <a:bodyPr wrap="square" lIns="0" tIns="0" rIns="0" bIns="0" rtlCol="0"/>
          <a:lstStyle/>
          <a:p>
            <a:endParaRPr/>
          </a:p>
        </p:txBody>
      </p:sp>
      <p:sp>
        <p:nvSpPr>
          <p:cNvPr id="11" name="object 11"/>
          <p:cNvSpPr/>
          <p:nvPr/>
        </p:nvSpPr>
        <p:spPr>
          <a:xfrm>
            <a:off x="18053050" y="6111875"/>
            <a:ext cx="294640" cy="218440"/>
          </a:xfrm>
          <a:custGeom>
            <a:avLst/>
            <a:gdLst/>
            <a:ahLst/>
            <a:cxnLst/>
            <a:rect l="l" t="t" r="r" b="b"/>
            <a:pathLst>
              <a:path w="294640" h="218439">
                <a:moveTo>
                  <a:pt x="38903" y="0"/>
                </a:moveTo>
                <a:lnTo>
                  <a:pt x="23891" y="2682"/>
                </a:lnTo>
                <a:lnTo>
                  <a:pt x="11214" y="11312"/>
                </a:lnTo>
                <a:lnTo>
                  <a:pt x="2953" y="24425"/>
                </a:lnTo>
                <a:lnTo>
                  <a:pt x="0" y="39134"/>
                </a:lnTo>
                <a:lnTo>
                  <a:pt x="2653" y="53815"/>
                </a:lnTo>
                <a:lnTo>
                  <a:pt x="45503" y="98786"/>
                </a:lnTo>
                <a:lnTo>
                  <a:pt x="81912" y="127994"/>
                </a:lnTo>
                <a:lnTo>
                  <a:pt x="120281" y="154421"/>
                </a:lnTo>
                <a:lnTo>
                  <a:pt x="160453" y="178028"/>
                </a:lnTo>
                <a:lnTo>
                  <a:pt x="202270" y="198773"/>
                </a:lnTo>
                <a:lnTo>
                  <a:pt x="245573" y="216615"/>
                </a:lnTo>
                <a:lnTo>
                  <a:pt x="260634" y="218087"/>
                </a:lnTo>
                <a:lnTo>
                  <a:pt x="275296" y="212877"/>
                </a:lnTo>
                <a:lnTo>
                  <a:pt x="287172" y="202679"/>
                </a:lnTo>
                <a:lnTo>
                  <a:pt x="293875" y="189191"/>
                </a:lnTo>
                <a:lnTo>
                  <a:pt x="294632" y="173329"/>
                </a:lnTo>
                <a:lnTo>
                  <a:pt x="289807" y="159569"/>
                </a:lnTo>
                <a:lnTo>
                  <a:pt x="280161" y="148542"/>
                </a:lnTo>
                <a:lnTo>
                  <a:pt x="266452" y="140879"/>
                </a:lnTo>
                <a:lnTo>
                  <a:pt x="261300" y="138973"/>
                </a:lnTo>
                <a:lnTo>
                  <a:pt x="256170" y="137004"/>
                </a:lnTo>
                <a:lnTo>
                  <a:pt x="251095" y="134963"/>
                </a:lnTo>
                <a:lnTo>
                  <a:pt x="250924" y="134963"/>
                </a:lnTo>
                <a:lnTo>
                  <a:pt x="243626" y="131958"/>
                </a:lnTo>
                <a:lnTo>
                  <a:pt x="243814" y="131958"/>
                </a:lnTo>
                <a:lnTo>
                  <a:pt x="236431" y="128678"/>
                </a:lnTo>
                <a:lnTo>
                  <a:pt x="229362" y="125418"/>
                </a:lnTo>
                <a:lnTo>
                  <a:pt x="187093" y="103485"/>
                </a:lnTo>
                <a:lnTo>
                  <a:pt x="153163" y="82607"/>
                </a:lnTo>
                <a:lnTo>
                  <a:pt x="119985" y="58996"/>
                </a:lnTo>
                <a:lnTo>
                  <a:pt x="118492" y="57742"/>
                </a:lnTo>
                <a:lnTo>
                  <a:pt x="116603" y="56263"/>
                </a:lnTo>
                <a:lnTo>
                  <a:pt x="78194" y="22532"/>
                </a:lnTo>
                <a:lnTo>
                  <a:pt x="66741" y="11312"/>
                </a:lnTo>
                <a:lnTo>
                  <a:pt x="53952" y="2973"/>
                </a:lnTo>
                <a:lnTo>
                  <a:pt x="38903" y="0"/>
                </a:lnTo>
                <a:close/>
              </a:path>
              <a:path w="294640" h="218439">
                <a:moveTo>
                  <a:pt x="243626" y="131958"/>
                </a:moveTo>
                <a:lnTo>
                  <a:pt x="250924" y="134963"/>
                </a:lnTo>
                <a:lnTo>
                  <a:pt x="247544" y="133534"/>
                </a:lnTo>
                <a:lnTo>
                  <a:pt x="243626" y="131958"/>
                </a:lnTo>
                <a:close/>
              </a:path>
              <a:path w="294640" h="218439">
                <a:moveTo>
                  <a:pt x="247544" y="133534"/>
                </a:moveTo>
                <a:lnTo>
                  <a:pt x="250924" y="134963"/>
                </a:lnTo>
                <a:lnTo>
                  <a:pt x="251095" y="134963"/>
                </a:lnTo>
                <a:lnTo>
                  <a:pt x="247544" y="133534"/>
                </a:lnTo>
                <a:close/>
              </a:path>
              <a:path w="294640" h="218439">
                <a:moveTo>
                  <a:pt x="243814" y="131958"/>
                </a:moveTo>
                <a:lnTo>
                  <a:pt x="243626" y="131958"/>
                </a:lnTo>
                <a:lnTo>
                  <a:pt x="247544" y="133534"/>
                </a:lnTo>
                <a:lnTo>
                  <a:pt x="243814" y="131958"/>
                </a:lnTo>
                <a:close/>
              </a:path>
              <a:path w="294640" h="218439">
                <a:moveTo>
                  <a:pt x="121213" y="59923"/>
                </a:moveTo>
                <a:lnTo>
                  <a:pt x="121388" y="60064"/>
                </a:lnTo>
                <a:lnTo>
                  <a:pt x="121213" y="59923"/>
                </a:lnTo>
                <a:close/>
              </a:path>
            </a:pathLst>
          </a:custGeom>
          <a:solidFill>
            <a:srgbClr val="DFC2F1"/>
          </a:solidFill>
        </p:spPr>
        <p:txBody>
          <a:bodyPr wrap="square" lIns="0" tIns="0" rIns="0" bIns="0" rtlCol="0"/>
          <a:lstStyle/>
          <a:p>
            <a:endParaRPr/>
          </a:p>
        </p:txBody>
      </p:sp>
      <p:sp>
        <p:nvSpPr>
          <p:cNvPr id="12" name="object 12"/>
          <p:cNvSpPr/>
          <p:nvPr/>
        </p:nvSpPr>
        <p:spPr>
          <a:xfrm>
            <a:off x="4274185" y="4658921"/>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09"/>
                </a:lnTo>
                <a:lnTo>
                  <a:pt x="16765" y="135058"/>
                </a:lnTo>
                <a:lnTo>
                  <a:pt x="16213" y="182963"/>
                </a:lnTo>
                <a:lnTo>
                  <a:pt x="13324" y="230675"/>
                </a:lnTo>
                <a:lnTo>
                  <a:pt x="8066" y="278048"/>
                </a:lnTo>
                <a:lnTo>
                  <a:pt x="404" y="324932"/>
                </a:lnTo>
                <a:lnTo>
                  <a:pt x="0" y="340265"/>
                </a:lnTo>
                <a:lnTo>
                  <a:pt x="4492" y="354760"/>
                </a:lnTo>
                <a:lnTo>
                  <a:pt x="13797" y="366413"/>
                </a:lnTo>
                <a:lnTo>
                  <a:pt x="27828" y="373224"/>
                </a:lnTo>
                <a:lnTo>
                  <a:pt x="42958" y="373838"/>
                </a:lnTo>
                <a:lnTo>
                  <a:pt x="57687" y="369262"/>
                </a:lnTo>
                <a:lnTo>
                  <a:pt x="84568" y="295106"/>
                </a:lnTo>
                <a:lnTo>
                  <a:pt x="90607" y="244151"/>
                </a:lnTo>
                <a:lnTo>
                  <a:pt x="94180" y="193012"/>
                </a:lnTo>
                <a:lnTo>
                  <a:pt x="95229" y="141766"/>
                </a:lnTo>
                <a:lnTo>
                  <a:pt x="93696" y="90492"/>
                </a:lnTo>
                <a:lnTo>
                  <a:pt x="89522" y="39265"/>
                </a:lnTo>
                <a:lnTo>
                  <a:pt x="85662" y="24394"/>
                </a:lnTo>
                <a:lnTo>
                  <a:pt x="77605" y="11610"/>
                </a:lnTo>
                <a:lnTo>
                  <a:pt x="65690" y="2838"/>
                </a:lnTo>
                <a:lnTo>
                  <a:pt x="50256" y="0"/>
                </a:lnTo>
                <a:close/>
              </a:path>
            </a:pathLst>
          </a:custGeom>
          <a:solidFill>
            <a:srgbClr val="DFC2F1"/>
          </a:solidFill>
        </p:spPr>
        <p:txBody>
          <a:bodyPr wrap="square" lIns="0" tIns="0" rIns="0" bIns="0" rtlCol="0"/>
          <a:lstStyle/>
          <a:p>
            <a:endParaRPr/>
          </a:p>
        </p:txBody>
      </p:sp>
      <p:sp>
        <p:nvSpPr>
          <p:cNvPr id="13" name="object 13"/>
          <p:cNvSpPr/>
          <p:nvPr/>
        </p:nvSpPr>
        <p:spPr>
          <a:xfrm>
            <a:off x="3651250" y="5077507"/>
            <a:ext cx="335280" cy="391160"/>
          </a:xfrm>
          <a:custGeom>
            <a:avLst/>
            <a:gdLst/>
            <a:ahLst/>
            <a:cxnLst/>
            <a:rect l="l" t="t" r="r" b="b"/>
            <a:pathLst>
              <a:path w="335279" h="391160">
                <a:moveTo>
                  <a:pt x="33978" y="0"/>
                </a:moveTo>
                <a:lnTo>
                  <a:pt x="19237" y="4958"/>
                </a:lnTo>
                <a:lnTo>
                  <a:pt x="7941" y="15212"/>
                </a:lnTo>
                <a:lnTo>
                  <a:pt x="1229" y="28997"/>
                </a:lnTo>
                <a:lnTo>
                  <a:pt x="0" y="44191"/>
                </a:lnTo>
                <a:lnTo>
                  <a:pt x="5154" y="58674"/>
                </a:lnTo>
                <a:lnTo>
                  <a:pt x="33770" y="102120"/>
                </a:lnTo>
                <a:lnTo>
                  <a:pt x="63437" y="145071"/>
                </a:lnTo>
                <a:lnTo>
                  <a:pt x="94197" y="187339"/>
                </a:lnTo>
                <a:lnTo>
                  <a:pt x="126090" y="228736"/>
                </a:lnTo>
                <a:lnTo>
                  <a:pt x="159158" y="269077"/>
                </a:lnTo>
                <a:lnTo>
                  <a:pt x="193441" y="308174"/>
                </a:lnTo>
                <a:lnTo>
                  <a:pt x="233109" y="348671"/>
                </a:lnTo>
                <a:lnTo>
                  <a:pt x="276287" y="385376"/>
                </a:lnTo>
                <a:lnTo>
                  <a:pt x="290427" y="390951"/>
                </a:lnTo>
                <a:lnTo>
                  <a:pt x="305812" y="389425"/>
                </a:lnTo>
                <a:lnTo>
                  <a:pt x="319866" y="382351"/>
                </a:lnTo>
                <a:lnTo>
                  <a:pt x="330013" y="371282"/>
                </a:lnTo>
                <a:lnTo>
                  <a:pt x="335174" y="356183"/>
                </a:lnTo>
                <a:lnTo>
                  <a:pt x="333742" y="341682"/>
                </a:lnTo>
                <a:lnTo>
                  <a:pt x="326925" y="328550"/>
                </a:lnTo>
                <a:lnTo>
                  <a:pt x="315930" y="317556"/>
                </a:lnTo>
                <a:lnTo>
                  <a:pt x="316096" y="317556"/>
                </a:lnTo>
                <a:lnTo>
                  <a:pt x="281064" y="286149"/>
                </a:lnTo>
                <a:lnTo>
                  <a:pt x="238366" y="240814"/>
                </a:lnTo>
                <a:lnTo>
                  <a:pt x="205089" y="201492"/>
                </a:lnTo>
                <a:lnTo>
                  <a:pt x="183139" y="173958"/>
                </a:lnTo>
                <a:lnTo>
                  <a:pt x="178562" y="168115"/>
                </a:lnTo>
                <a:lnTo>
                  <a:pt x="170589" y="157650"/>
                </a:lnTo>
                <a:lnTo>
                  <a:pt x="142012" y="119119"/>
                </a:lnTo>
                <a:lnTo>
                  <a:pt x="113503" y="79050"/>
                </a:lnTo>
                <a:lnTo>
                  <a:pt x="87369" y="40863"/>
                </a:lnTo>
                <a:lnTo>
                  <a:pt x="72963" y="19041"/>
                </a:lnTo>
                <a:lnTo>
                  <a:pt x="62381" y="7779"/>
                </a:lnTo>
                <a:lnTo>
                  <a:pt x="48873" y="1186"/>
                </a:lnTo>
                <a:lnTo>
                  <a:pt x="33978" y="0"/>
                </a:lnTo>
                <a:close/>
              </a:path>
              <a:path w="335279" h="391160">
                <a:moveTo>
                  <a:pt x="316096" y="317556"/>
                </a:moveTo>
                <a:lnTo>
                  <a:pt x="315930" y="317556"/>
                </a:lnTo>
                <a:lnTo>
                  <a:pt x="319555" y="320300"/>
                </a:lnTo>
                <a:lnTo>
                  <a:pt x="318698" y="319604"/>
                </a:lnTo>
                <a:lnTo>
                  <a:pt x="316096" y="317556"/>
                </a:lnTo>
                <a:close/>
              </a:path>
              <a:path w="335279" h="391160">
                <a:moveTo>
                  <a:pt x="178800" y="168418"/>
                </a:moveTo>
                <a:lnTo>
                  <a:pt x="183107" y="173958"/>
                </a:lnTo>
                <a:lnTo>
                  <a:pt x="178800" y="168418"/>
                </a:lnTo>
                <a:close/>
              </a:path>
              <a:path w="335279" h="391160">
                <a:moveTo>
                  <a:pt x="178569" y="168115"/>
                </a:moveTo>
                <a:lnTo>
                  <a:pt x="178800" y="168418"/>
                </a:lnTo>
                <a:lnTo>
                  <a:pt x="178569" y="168115"/>
                </a:lnTo>
                <a:close/>
              </a:path>
            </a:pathLst>
          </a:custGeom>
          <a:solidFill>
            <a:srgbClr val="DFC2F1"/>
          </a:solidFill>
        </p:spPr>
        <p:txBody>
          <a:bodyPr wrap="square" lIns="0" tIns="0" rIns="0" bIns="0" rtlCol="0"/>
          <a:lstStyle/>
          <a:p>
            <a:endParaRPr/>
          </a:p>
        </p:txBody>
      </p:sp>
      <p:sp>
        <p:nvSpPr>
          <p:cNvPr id="14" name="object 14"/>
          <p:cNvSpPr/>
          <p:nvPr/>
        </p:nvSpPr>
        <p:spPr>
          <a:xfrm>
            <a:off x="3841750" y="4977812"/>
            <a:ext cx="289560" cy="99695"/>
          </a:xfrm>
          <a:custGeom>
            <a:avLst/>
            <a:gdLst/>
            <a:ahLst/>
            <a:cxnLst/>
            <a:rect l="l" t="t" r="r" b="b"/>
            <a:pathLst>
              <a:path w="289559" h="99695">
                <a:moveTo>
                  <a:pt x="39265" y="0"/>
                </a:moveTo>
                <a:lnTo>
                  <a:pt x="24357" y="2511"/>
                </a:lnTo>
                <a:lnTo>
                  <a:pt x="11614" y="11469"/>
                </a:lnTo>
                <a:lnTo>
                  <a:pt x="2881" y="24509"/>
                </a:lnTo>
                <a:lnTo>
                  <a:pt x="0" y="39265"/>
                </a:lnTo>
                <a:lnTo>
                  <a:pt x="3483" y="54795"/>
                </a:lnTo>
                <a:lnTo>
                  <a:pt x="11783" y="66712"/>
                </a:lnTo>
                <a:lnTo>
                  <a:pt x="24008" y="74722"/>
                </a:lnTo>
                <a:lnTo>
                  <a:pt x="39265" y="78531"/>
                </a:lnTo>
                <a:lnTo>
                  <a:pt x="249971" y="99117"/>
                </a:lnTo>
                <a:lnTo>
                  <a:pt x="264881" y="96607"/>
                </a:lnTo>
                <a:lnTo>
                  <a:pt x="277626" y="87651"/>
                </a:lnTo>
                <a:lnTo>
                  <a:pt x="286360" y="74612"/>
                </a:lnTo>
                <a:lnTo>
                  <a:pt x="289237" y="59851"/>
                </a:lnTo>
                <a:lnTo>
                  <a:pt x="285753" y="44321"/>
                </a:lnTo>
                <a:lnTo>
                  <a:pt x="277453" y="32404"/>
                </a:lnTo>
                <a:lnTo>
                  <a:pt x="265228" y="24394"/>
                </a:lnTo>
                <a:lnTo>
                  <a:pt x="249971" y="20585"/>
                </a:lnTo>
                <a:lnTo>
                  <a:pt x="39265" y="0"/>
                </a:lnTo>
                <a:close/>
              </a:path>
            </a:pathLst>
          </a:custGeom>
          <a:solidFill>
            <a:srgbClr val="DFC2F1"/>
          </a:solidFill>
        </p:spPr>
        <p:txBody>
          <a:bodyPr wrap="square" lIns="0" tIns="0" rIns="0" bIns="0" rtlCol="0"/>
          <a:lstStyle/>
          <a:p>
            <a:endParaRPr/>
          </a:p>
        </p:txBody>
      </p:sp>
      <p:sp>
        <p:nvSpPr>
          <p:cNvPr id="38" name="object 13">
            <a:extLst>
              <a:ext uri="{FF2B5EF4-FFF2-40B4-BE49-F238E27FC236}">
                <a16:creationId xmlns:a16="http://schemas.microsoft.com/office/drawing/2014/main" id="{FEEFCF5A-DC04-72C2-7791-D0B3311390A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9" name="object 15">
            <a:extLst>
              <a:ext uri="{FF2B5EF4-FFF2-40B4-BE49-F238E27FC236}">
                <a16:creationId xmlns:a16="http://schemas.microsoft.com/office/drawing/2014/main" id="{BF3E33BD-3EC3-DA3D-E2CD-54AEC8A06001}"/>
              </a:ext>
            </a:extLst>
          </p:cNvPr>
          <p:cNvGrpSpPr/>
          <p:nvPr/>
        </p:nvGrpSpPr>
        <p:grpSpPr>
          <a:xfrm>
            <a:off x="717524" y="611775"/>
            <a:ext cx="18580100" cy="436245"/>
            <a:chOff x="717524" y="611775"/>
            <a:chExt cx="18580100" cy="436245"/>
          </a:xfrm>
        </p:grpSpPr>
        <p:sp>
          <p:nvSpPr>
            <p:cNvPr id="40" name="object 16">
              <a:extLst>
                <a:ext uri="{FF2B5EF4-FFF2-40B4-BE49-F238E27FC236}">
                  <a16:creationId xmlns:a16="http://schemas.microsoft.com/office/drawing/2014/main" id="{1732F124-1FC6-FFE0-8AB2-234F8CD93D7E}"/>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1" name="object 17">
              <a:extLst>
                <a:ext uri="{FF2B5EF4-FFF2-40B4-BE49-F238E27FC236}">
                  <a16:creationId xmlns:a16="http://schemas.microsoft.com/office/drawing/2014/main" id="{BFDD5879-4F23-6FF8-EE87-BF327122F6D3}"/>
                </a:ext>
              </a:extLst>
            </p:cNvPr>
            <p:cNvPicPr/>
            <p:nvPr/>
          </p:nvPicPr>
          <p:blipFill>
            <a:blip r:embed="rId3" cstate="print"/>
            <a:stretch>
              <a:fillRect/>
            </a:stretch>
          </p:blipFill>
          <p:spPr>
            <a:xfrm>
              <a:off x="10231913" y="804489"/>
              <a:ext cx="101850" cy="104708"/>
            </a:xfrm>
            <a:prstGeom prst="rect">
              <a:avLst/>
            </a:prstGeom>
          </p:spPr>
        </p:pic>
        <p:sp>
          <p:nvSpPr>
            <p:cNvPr id="42" name="object 18">
              <a:extLst>
                <a:ext uri="{FF2B5EF4-FFF2-40B4-BE49-F238E27FC236}">
                  <a16:creationId xmlns:a16="http://schemas.microsoft.com/office/drawing/2014/main" id="{4FB8773A-C21C-3A77-FED2-B87EB525581C}"/>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3" name="object 19">
              <a:extLst>
                <a:ext uri="{FF2B5EF4-FFF2-40B4-BE49-F238E27FC236}">
                  <a16:creationId xmlns:a16="http://schemas.microsoft.com/office/drawing/2014/main" id="{7A54DDA9-168E-D594-1FBE-23389218A0E6}"/>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4" name="object 20">
              <a:extLst>
                <a:ext uri="{FF2B5EF4-FFF2-40B4-BE49-F238E27FC236}">
                  <a16:creationId xmlns:a16="http://schemas.microsoft.com/office/drawing/2014/main" id="{0C594CF2-715A-DF9D-1AA9-A68888D4866E}"/>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5" name="object 21">
              <a:extLst>
                <a:ext uri="{FF2B5EF4-FFF2-40B4-BE49-F238E27FC236}">
                  <a16:creationId xmlns:a16="http://schemas.microsoft.com/office/drawing/2014/main" id="{9FF1054C-8A81-841A-C4C5-0DA6078100CC}"/>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6" name="object 22">
              <a:extLst>
                <a:ext uri="{FF2B5EF4-FFF2-40B4-BE49-F238E27FC236}">
                  <a16:creationId xmlns:a16="http://schemas.microsoft.com/office/drawing/2014/main" id="{8D7641CA-8EBC-FE99-F18D-32436409BC8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7" name="object 23">
              <a:extLst>
                <a:ext uri="{FF2B5EF4-FFF2-40B4-BE49-F238E27FC236}">
                  <a16:creationId xmlns:a16="http://schemas.microsoft.com/office/drawing/2014/main" id="{99EF88BD-4915-7B51-33D1-B486341B9BF3}"/>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8" name="object 24">
              <a:extLst>
                <a:ext uri="{FF2B5EF4-FFF2-40B4-BE49-F238E27FC236}">
                  <a16:creationId xmlns:a16="http://schemas.microsoft.com/office/drawing/2014/main" id="{D43BEB90-DE7A-D7D5-726C-7672956643AA}"/>
                </a:ext>
              </a:extLst>
            </p:cNvPr>
            <p:cNvPicPr/>
            <p:nvPr/>
          </p:nvPicPr>
          <p:blipFill>
            <a:blip r:embed="rId4" cstate="print"/>
            <a:stretch>
              <a:fillRect/>
            </a:stretch>
          </p:blipFill>
          <p:spPr>
            <a:xfrm>
              <a:off x="908206" y="665402"/>
              <a:ext cx="90711" cy="160393"/>
            </a:xfrm>
            <a:prstGeom prst="rect">
              <a:avLst/>
            </a:prstGeom>
          </p:spPr>
        </p:pic>
        <p:sp>
          <p:nvSpPr>
            <p:cNvPr id="49" name="object 25">
              <a:extLst>
                <a:ext uri="{FF2B5EF4-FFF2-40B4-BE49-F238E27FC236}">
                  <a16:creationId xmlns:a16="http://schemas.microsoft.com/office/drawing/2014/main" id="{98169979-AFE0-FBA0-B27E-2E9CCD9F0946}"/>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0" name="object 26">
              <a:extLst>
                <a:ext uri="{FF2B5EF4-FFF2-40B4-BE49-F238E27FC236}">
                  <a16:creationId xmlns:a16="http://schemas.microsoft.com/office/drawing/2014/main" id="{07BC18FC-D8BB-7BE6-BCC0-5FC177F2DB27}"/>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1" name="object 27">
              <a:extLst>
                <a:ext uri="{FF2B5EF4-FFF2-40B4-BE49-F238E27FC236}">
                  <a16:creationId xmlns:a16="http://schemas.microsoft.com/office/drawing/2014/main" id="{A223113C-92FF-5B25-7B7E-874CF1631ED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2" name="object 28">
              <a:extLst>
                <a:ext uri="{FF2B5EF4-FFF2-40B4-BE49-F238E27FC236}">
                  <a16:creationId xmlns:a16="http://schemas.microsoft.com/office/drawing/2014/main" id="{9765CFF9-AB41-66F5-A06E-0B5B3A5FB89A}"/>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3" name="object 29">
              <a:extLst>
                <a:ext uri="{FF2B5EF4-FFF2-40B4-BE49-F238E27FC236}">
                  <a16:creationId xmlns:a16="http://schemas.microsoft.com/office/drawing/2014/main" id="{663C01F9-62DD-180C-6346-08C908FD4BD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4" name="object 30">
              <a:extLst>
                <a:ext uri="{FF2B5EF4-FFF2-40B4-BE49-F238E27FC236}">
                  <a16:creationId xmlns:a16="http://schemas.microsoft.com/office/drawing/2014/main" id="{B0B8ECD9-B291-18D9-DD34-7667E4822A9D}"/>
                </a:ext>
              </a:extLst>
            </p:cNvPr>
            <p:cNvPicPr/>
            <p:nvPr/>
          </p:nvPicPr>
          <p:blipFill>
            <a:blip r:embed="rId5" cstate="print"/>
            <a:stretch>
              <a:fillRect/>
            </a:stretch>
          </p:blipFill>
          <p:spPr>
            <a:xfrm>
              <a:off x="10152472" y="665402"/>
              <a:ext cx="90718" cy="160393"/>
            </a:xfrm>
            <a:prstGeom prst="rect">
              <a:avLst/>
            </a:prstGeom>
          </p:spPr>
        </p:pic>
      </p:grpSp>
      <p:sp>
        <p:nvSpPr>
          <p:cNvPr id="55" name="object 77">
            <a:extLst>
              <a:ext uri="{FF2B5EF4-FFF2-40B4-BE49-F238E27FC236}">
                <a16:creationId xmlns:a16="http://schemas.microsoft.com/office/drawing/2014/main" id="{AFBB2CCC-EFBF-6020-3277-E6DED9FF904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
        <p:nvSpPr>
          <p:cNvPr id="57" name="object 3">
            <a:extLst>
              <a:ext uri="{FF2B5EF4-FFF2-40B4-BE49-F238E27FC236}">
                <a16:creationId xmlns:a16="http://schemas.microsoft.com/office/drawing/2014/main" id="{D6E9F0C5-FAD4-C33B-75F7-0E57AB2BF352}"/>
              </a:ext>
            </a:extLst>
          </p:cNvPr>
          <p:cNvSpPr txBox="1"/>
          <p:nvPr/>
        </p:nvSpPr>
        <p:spPr>
          <a:xfrm>
            <a:off x="3019658" y="5252562"/>
            <a:ext cx="15795392" cy="4158703"/>
          </a:xfrm>
          <a:prstGeom prst="rect">
            <a:avLst/>
          </a:prstGeom>
        </p:spPr>
        <p:txBody>
          <a:bodyPr vert="horz" wrap="square" lIns="0" tIns="346075" rIns="0" bIns="0" rtlCol="0">
            <a:spAutoFit/>
          </a:bodyPr>
          <a:lstStyle/>
          <a:p>
            <a:pPr marL="3961765" marR="26034" indent="-3949700">
              <a:lnSpc>
                <a:spcPts val="13450"/>
              </a:lnSpc>
              <a:spcBef>
                <a:spcPts val="2725"/>
              </a:spcBef>
            </a:pPr>
            <a:r>
              <a:rPr lang="fr-FR" sz="12800" b="1" spc="-150" dirty="0">
                <a:solidFill>
                  <a:srgbClr val="1D1D1B"/>
                </a:solidFill>
                <a:latin typeface="Calibri"/>
                <a:cs typeface="Calibri"/>
              </a:rPr>
              <a:t>    CREATE YOUR OWN </a:t>
            </a:r>
          </a:p>
          <a:p>
            <a:pPr marL="3961765" marR="26034" indent="-3949700" algn="ctr">
              <a:lnSpc>
                <a:spcPts val="13450"/>
              </a:lnSpc>
              <a:spcBef>
                <a:spcPts val="2725"/>
              </a:spcBef>
            </a:pPr>
            <a:r>
              <a:rPr lang="fr-FR" sz="12800" b="1" spc="-150" dirty="0">
                <a:solidFill>
                  <a:srgbClr val="1D1D1B"/>
                </a:solidFill>
                <a:latin typeface="Calibri"/>
                <a:cs typeface="Calibri"/>
              </a:rPr>
              <a:t>SCAM</a:t>
            </a:r>
            <a:endParaRPr lang="fr-FR" sz="12800" b="1" spc="-150" dirty="0">
              <a:latin typeface="Calibri"/>
              <a:cs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a:p>
        </p:txBody>
      </p:sp>
      <p:grpSp>
        <p:nvGrpSpPr>
          <p:cNvPr id="3" name="object 3"/>
          <p:cNvGrpSpPr/>
          <p:nvPr/>
        </p:nvGrpSpPr>
        <p:grpSpPr>
          <a:xfrm>
            <a:off x="1211512" y="1483871"/>
            <a:ext cx="17882870" cy="7283450"/>
            <a:chOff x="1211512" y="1483871"/>
            <a:chExt cx="17882870" cy="7283450"/>
          </a:xfrm>
        </p:grpSpPr>
        <p:pic>
          <p:nvPicPr>
            <p:cNvPr id="4" name="object 4"/>
            <p:cNvPicPr/>
            <p:nvPr/>
          </p:nvPicPr>
          <p:blipFill>
            <a:blip r:embed="rId2" cstate="print"/>
            <a:stretch>
              <a:fillRect/>
            </a:stretch>
          </p:blipFill>
          <p:spPr>
            <a:xfrm>
              <a:off x="9192903" y="2512394"/>
              <a:ext cx="9901258" cy="6254883"/>
            </a:xfrm>
            <a:prstGeom prst="rect">
              <a:avLst/>
            </a:prstGeom>
          </p:spPr>
        </p:pic>
        <p:sp>
          <p:nvSpPr>
            <p:cNvPr id="5" name="object 5"/>
            <p:cNvSpPr/>
            <p:nvPr/>
          </p:nvSpPr>
          <p:spPr>
            <a:xfrm>
              <a:off x="9434446" y="2754579"/>
              <a:ext cx="9271635" cy="5624830"/>
            </a:xfrm>
            <a:custGeom>
              <a:avLst/>
              <a:gdLst/>
              <a:ahLst/>
              <a:cxnLst/>
              <a:rect l="l" t="t" r="r" b="b"/>
              <a:pathLst>
                <a:path w="9271635" h="5624830">
                  <a:moveTo>
                    <a:pt x="9162600" y="0"/>
                  </a:moveTo>
                  <a:lnTo>
                    <a:pt x="108970" y="0"/>
                  </a:lnTo>
                  <a:lnTo>
                    <a:pt x="66552" y="8562"/>
                  </a:lnTo>
                  <a:lnTo>
                    <a:pt x="31915" y="31913"/>
                  </a:lnTo>
                  <a:lnTo>
                    <a:pt x="8562" y="66548"/>
                  </a:lnTo>
                  <a:lnTo>
                    <a:pt x="0" y="108960"/>
                  </a:lnTo>
                  <a:lnTo>
                    <a:pt x="0" y="5497612"/>
                  </a:lnTo>
                  <a:lnTo>
                    <a:pt x="9987" y="5547081"/>
                  </a:lnTo>
                  <a:lnTo>
                    <a:pt x="37223" y="5587480"/>
                  </a:lnTo>
                  <a:lnTo>
                    <a:pt x="77622" y="5614719"/>
                  </a:lnTo>
                  <a:lnTo>
                    <a:pt x="127095" y="5624708"/>
                  </a:lnTo>
                  <a:lnTo>
                    <a:pt x="9144465" y="5624708"/>
                  </a:lnTo>
                  <a:lnTo>
                    <a:pt x="9193939" y="5614719"/>
                  </a:lnTo>
                  <a:lnTo>
                    <a:pt x="9234341" y="5587480"/>
                  </a:lnTo>
                  <a:lnTo>
                    <a:pt x="9261582" y="5547081"/>
                  </a:lnTo>
                  <a:lnTo>
                    <a:pt x="9271571" y="5497612"/>
                  </a:lnTo>
                  <a:lnTo>
                    <a:pt x="9271571" y="108960"/>
                  </a:lnTo>
                  <a:lnTo>
                    <a:pt x="9263006" y="66548"/>
                  </a:lnTo>
                  <a:lnTo>
                    <a:pt x="9239651" y="31913"/>
                  </a:lnTo>
                  <a:lnTo>
                    <a:pt x="9205014" y="8562"/>
                  </a:lnTo>
                  <a:lnTo>
                    <a:pt x="9162600" y="0"/>
                  </a:lnTo>
                  <a:close/>
                </a:path>
              </a:pathLst>
            </a:custGeom>
            <a:solidFill>
              <a:srgbClr val="FFFFFF"/>
            </a:solidFill>
          </p:spPr>
          <p:txBody>
            <a:bodyPr wrap="square" lIns="0" tIns="0" rIns="0" bIns="0" rtlCol="0"/>
            <a:lstStyle/>
            <a:p>
              <a:endParaRPr/>
            </a:p>
          </p:txBody>
        </p:sp>
        <p:sp>
          <p:nvSpPr>
            <p:cNvPr id="6" name="object 6"/>
            <p:cNvSpPr/>
            <p:nvPr/>
          </p:nvSpPr>
          <p:spPr>
            <a:xfrm>
              <a:off x="9434443" y="2754575"/>
              <a:ext cx="9271635" cy="495934"/>
            </a:xfrm>
            <a:custGeom>
              <a:avLst/>
              <a:gdLst/>
              <a:ahLst/>
              <a:cxnLst/>
              <a:rect l="l" t="t" r="r" b="b"/>
              <a:pathLst>
                <a:path w="9271635" h="495935">
                  <a:moveTo>
                    <a:pt x="9162925" y="0"/>
                  </a:moveTo>
                  <a:lnTo>
                    <a:pt x="108645" y="0"/>
                  </a:lnTo>
                  <a:lnTo>
                    <a:pt x="66358" y="8538"/>
                  </a:lnTo>
                  <a:lnTo>
                    <a:pt x="31823" y="31823"/>
                  </a:lnTo>
                  <a:lnTo>
                    <a:pt x="8538" y="66358"/>
                  </a:lnTo>
                  <a:lnTo>
                    <a:pt x="0" y="108645"/>
                  </a:lnTo>
                  <a:lnTo>
                    <a:pt x="0" y="495827"/>
                  </a:lnTo>
                  <a:lnTo>
                    <a:pt x="9271571" y="495827"/>
                  </a:lnTo>
                  <a:lnTo>
                    <a:pt x="9271571" y="108645"/>
                  </a:lnTo>
                  <a:lnTo>
                    <a:pt x="9263032" y="66358"/>
                  </a:lnTo>
                  <a:lnTo>
                    <a:pt x="9239747" y="31823"/>
                  </a:lnTo>
                  <a:lnTo>
                    <a:pt x="9205212" y="8538"/>
                  </a:lnTo>
                  <a:lnTo>
                    <a:pt x="9162925" y="0"/>
                  </a:lnTo>
                  <a:close/>
                </a:path>
              </a:pathLst>
            </a:custGeom>
            <a:solidFill>
              <a:srgbClr val="A663C7"/>
            </a:solidFill>
          </p:spPr>
          <p:txBody>
            <a:bodyPr wrap="square" lIns="0" tIns="0" rIns="0" bIns="0" rtlCol="0"/>
            <a:lstStyle/>
            <a:p>
              <a:endParaRPr/>
            </a:p>
          </p:txBody>
        </p:sp>
        <p:sp>
          <p:nvSpPr>
            <p:cNvPr id="7" name="object 7"/>
            <p:cNvSpPr/>
            <p:nvPr/>
          </p:nvSpPr>
          <p:spPr>
            <a:xfrm>
              <a:off x="10753318" y="2848445"/>
              <a:ext cx="7353300" cy="280670"/>
            </a:xfrm>
            <a:custGeom>
              <a:avLst/>
              <a:gdLst/>
              <a:ahLst/>
              <a:cxnLst/>
              <a:rect l="l" t="t" r="r" b="b"/>
              <a:pathLst>
                <a:path w="7353300" h="280669">
                  <a:moveTo>
                    <a:pt x="7219528" y="0"/>
                  </a:moveTo>
                  <a:lnTo>
                    <a:pt x="133618" y="0"/>
                  </a:lnTo>
                  <a:lnTo>
                    <a:pt x="91387" y="6811"/>
                  </a:lnTo>
                  <a:lnTo>
                    <a:pt x="54708" y="25779"/>
                  </a:lnTo>
                  <a:lnTo>
                    <a:pt x="25782" y="54704"/>
                  </a:lnTo>
                  <a:lnTo>
                    <a:pt x="6812" y="91383"/>
                  </a:lnTo>
                  <a:lnTo>
                    <a:pt x="0" y="133618"/>
                  </a:lnTo>
                  <a:lnTo>
                    <a:pt x="0" y="146707"/>
                  </a:lnTo>
                  <a:lnTo>
                    <a:pt x="6812" y="188947"/>
                  </a:lnTo>
                  <a:lnTo>
                    <a:pt x="25782" y="225630"/>
                  </a:lnTo>
                  <a:lnTo>
                    <a:pt x="54708" y="254556"/>
                  </a:lnTo>
                  <a:lnTo>
                    <a:pt x="91387" y="273525"/>
                  </a:lnTo>
                  <a:lnTo>
                    <a:pt x="133618" y="280337"/>
                  </a:lnTo>
                  <a:lnTo>
                    <a:pt x="7219528" y="280337"/>
                  </a:lnTo>
                  <a:lnTo>
                    <a:pt x="7261763" y="273525"/>
                  </a:lnTo>
                  <a:lnTo>
                    <a:pt x="7298443" y="254556"/>
                  </a:lnTo>
                  <a:lnTo>
                    <a:pt x="7327368" y="225630"/>
                  </a:lnTo>
                  <a:lnTo>
                    <a:pt x="7346336" y="188947"/>
                  </a:lnTo>
                  <a:lnTo>
                    <a:pt x="7353147" y="146707"/>
                  </a:lnTo>
                  <a:lnTo>
                    <a:pt x="7353147" y="133618"/>
                  </a:lnTo>
                  <a:lnTo>
                    <a:pt x="7346336" y="91383"/>
                  </a:lnTo>
                  <a:lnTo>
                    <a:pt x="7327368" y="54704"/>
                  </a:lnTo>
                  <a:lnTo>
                    <a:pt x="7298443" y="25779"/>
                  </a:lnTo>
                  <a:lnTo>
                    <a:pt x="7261763" y="6811"/>
                  </a:lnTo>
                  <a:lnTo>
                    <a:pt x="7219528" y="0"/>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9567575" y="2946122"/>
              <a:ext cx="112740" cy="112740"/>
            </a:xfrm>
            <a:prstGeom prst="rect">
              <a:avLst/>
            </a:prstGeom>
          </p:spPr>
        </p:pic>
        <p:pic>
          <p:nvPicPr>
            <p:cNvPr id="9" name="object 9"/>
            <p:cNvPicPr/>
            <p:nvPr/>
          </p:nvPicPr>
          <p:blipFill>
            <a:blip r:embed="rId4" cstate="print"/>
            <a:stretch>
              <a:fillRect/>
            </a:stretch>
          </p:blipFill>
          <p:spPr>
            <a:xfrm>
              <a:off x="10027875" y="2946122"/>
              <a:ext cx="112740" cy="112740"/>
            </a:xfrm>
            <a:prstGeom prst="rect">
              <a:avLst/>
            </a:prstGeom>
          </p:spPr>
        </p:pic>
        <p:pic>
          <p:nvPicPr>
            <p:cNvPr id="10" name="object 10"/>
            <p:cNvPicPr/>
            <p:nvPr/>
          </p:nvPicPr>
          <p:blipFill>
            <a:blip r:embed="rId3" cstate="print"/>
            <a:stretch>
              <a:fillRect/>
            </a:stretch>
          </p:blipFill>
          <p:spPr>
            <a:xfrm>
              <a:off x="9797720" y="2946122"/>
              <a:ext cx="112740" cy="112740"/>
            </a:xfrm>
            <a:prstGeom prst="rect">
              <a:avLst/>
            </a:prstGeom>
          </p:spPr>
        </p:pic>
        <p:sp>
          <p:nvSpPr>
            <p:cNvPr id="11" name="object 11"/>
            <p:cNvSpPr/>
            <p:nvPr/>
          </p:nvSpPr>
          <p:spPr>
            <a:xfrm>
              <a:off x="18493385" y="2843612"/>
              <a:ext cx="62865" cy="318135"/>
            </a:xfrm>
            <a:custGeom>
              <a:avLst/>
              <a:gdLst/>
              <a:ahLst/>
              <a:cxnLst/>
              <a:rect l="l" t="t" r="r" b="b"/>
              <a:pathLst>
                <a:path w="62865" h="318135">
                  <a:moveTo>
                    <a:pt x="62496" y="31242"/>
                  </a:moveTo>
                  <a:lnTo>
                    <a:pt x="60032" y="19075"/>
                  </a:lnTo>
                  <a:lnTo>
                    <a:pt x="53327" y="9144"/>
                  </a:lnTo>
                  <a:lnTo>
                    <a:pt x="43383" y="2451"/>
                  </a:lnTo>
                  <a:lnTo>
                    <a:pt x="31216" y="0"/>
                  </a:lnTo>
                  <a:lnTo>
                    <a:pt x="19050" y="2476"/>
                  </a:lnTo>
                  <a:lnTo>
                    <a:pt x="9131" y="9182"/>
                  </a:lnTo>
                  <a:lnTo>
                    <a:pt x="2438" y="19126"/>
                  </a:lnTo>
                  <a:lnTo>
                    <a:pt x="0" y="31305"/>
                  </a:lnTo>
                  <a:lnTo>
                    <a:pt x="2463" y="43472"/>
                  </a:lnTo>
                  <a:lnTo>
                    <a:pt x="9169" y="53390"/>
                  </a:lnTo>
                  <a:lnTo>
                    <a:pt x="19113" y="60083"/>
                  </a:lnTo>
                  <a:lnTo>
                    <a:pt x="31280" y="62522"/>
                  </a:lnTo>
                  <a:lnTo>
                    <a:pt x="43446" y="60058"/>
                  </a:lnTo>
                  <a:lnTo>
                    <a:pt x="53365" y="53340"/>
                  </a:lnTo>
                  <a:lnTo>
                    <a:pt x="60058" y="43408"/>
                  </a:lnTo>
                  <a:lnTo>
                    <a:pt x="62496" y="31242"/>
                  </a:lnTo>
                  <a:close/>
                </a:path>
                <a:path w="62865" h="318135">
                  <a:moveTo>
                    <a:pt x="62636" y="158851"/>
                  </a:moveTo>
                  <a:lnTo>
                    <a:pt x="60172" y="146685"/>
                  </a:lnTo>
                  <a:lnTo>
                    <a:pt x="53467" y="136753"/>
                  </a:lnTo>
                  <a:lnTo>
                    <a:pt x="43522" y="130073"/>
                  </a:lnTo>
                  <a:lnTo>
                    <a:pt x="31356" y="127635"/>
                  </a:lnTo>
                  <a:lnTo>
                    <a:pt x="19189" y="130098"/>
                  </a:lnTo>
                  <a:lnTo>
                    <a:pt x="9258" y="136804"/>
                  </a:lnTo>
                  <a:lnTo>
                    <a:pt x="2578" y="146761"/>
                  </a:lnTo>
                  <a:lnTo>
                    <a:pt x="127" y="158927"/>
                  </a:lnTo>
                  <a:lnTo>
                    <a:pt x="2603" y="171081"/>
                  </a:lnTo>
                  <a:lnTo>
                    <a:pt x="9309" y="181013"/>
                  </a:lnTo>
                  <a:lnTo>
                    <a:pt x="19253" y="187693"/>
                  </a:lnTo>
                  <a:lnTo>
                    <a:pt x="31419" y="190144"/>
                  </a:lnTo>
                  <a:lnTo>
                    <a:pt x="43586" y="187680"/>
                  </a:lnTo>
                  <a:lnTo>
                    <a:pt x="53517" y="180962"/>
                  </a:lnTo>
                  <a:lnTo>
                    <a:pt x="60198" y="171030"/>
                  </a:lnTo>
                  <a:lnTo>
                    <a:pt x="62636" y="158851"/>
                  </a:lnTo>
                  <a:close/>
                </a:path>
                <a:path w="62865" h="318135">
                  <a:moveTo>
                    <a:pt x="62788" y="286473"/>
                  </a:moveTo>
                  <a:lnTo>
                    <a:pt x="60312" y="274307"/>
                  </a:lnTo>
                  <a:lnTo>
                    <a:pt x="53606" y="264375"/>
                  </a:lnTo>
                  <a:lnTo>
                    <a:pt x="43662" y="257695"/>
                  </a:lnTo>
                  <a:lnTo>
                    <a:pt x="31483" y="255244"/>
                  </a:lnTo>
                  <a:lnTo>
                    <a:pt x="19329" y="257708"/>
                  </a:lnTo>
                  <a:lnTo>
                    <a:pt x="9398" y="264426"/>
                  </a:lnTo>
                  <a:lnTo>
                    <a:pt x="2717" y="274370"/>
                  </a:lnTo>
                  <a:lnTo>
                    <a:pt x="279" y="286550"/>
                  </a:lnTo>
                  <a:lnTo>
                    <a:pt x="2743" y="298716"/>
                  </a:lnTo>
                  <a:lnTo>
                    <a:pt x="9448" y="308635"/>
                  </a:lnTo>
                  <a:lnTo>
                    <a:pt x="19392" y="315328"/>
                  </a:lnTo>
                  <a:lnTo>
                    <a:pt x="31559" y="317766"/>
                  </a:lnTo>
                  <a:lnTo>
                    <a:pt x="43726" y="315290"/>
                  </a:lnTo>
                  <a:lnTo>
                    <a:pt x="53644" y="308584"/>
                  </a:lnTo>
                  <a:lnTo>
                    <a:pt x="60337" y="298640"/>
                  </a:lnTo>
                  <a:lnTo>
                    <a:pt x="62788" y="286473"/>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821634" y="2921292"/>
              <a:ext cx="164874" cy="150372"/>
            </a:xfrm>
            <a:prstGeom prst="rect">
              <a:avLst/>
            </a:prstGeom>
          </p:spPr>
        </p:pic>
        <p:pic>
          <p:nvPicPr>
            <p:cNvPr id="13" name="object 13"/>
            <p:cNvPicPr/>
            <p:nvPr/>
          </p:nvPicPr>
          <p:blipFill>
            <a:blip r:embed="rId6" cstate="print"/>
            <a:stretch>
              <a:fillRect/>
            </a:stretch>
          </p:blipFill>
          <p:spPr>
            <a:xfrm>
              <a:off x="17803000" y="2920436"/>
              <a:ext cx="131252" cy="136362"/>
            </a:xfrm>
            <a:prstGeom prst="rect">
              <a:avLst/>
            </a:prstGeom>
          </p:spPr>
        </p:pic>
        <p:sp>
          <p:nvSpPr>
            <p:cNvPr id="14" name="object 14"/>
            <p:cNvSpPr/>
            <p:nvPr/>
          </p:nvSpPr>
          <p:spPr>
            <a:xfrm>
              <a:off x="10285743" y="2923596"/>
              <a:ext cx="360045" cy="158115"/>
            </a:xfrm>
            <a:custGeom>
              <a:avLst/>
              <a:gdLst/>
              <a:ahLst/>
              <a:cxnLst/>
              <a:rect l="l" t="t" r="r" b="b"/>
              <a:pathLst>
                <a:path w="360045" h="158114">
                  <a:moveTo>
                    <a:pt x="136677" y="0"/>
                  </a:moveTo>
                  <a:lnTo>
                    <a:pt x="0" y="78905"/>
                  </a:lnTo>
                  <a:lnTo>
                    <a:pt x="136677" y="157810"/>
                  </a:lnTo>
                  <a:lnTo>
                    <a:pt x="136677" y="0"/>
                  </a:lnTo>
                  <a:close/>
                </a:path>
                <a:path w="360045" h="158114">
                  <a:moveTo>
                    <a:pt x="359765" y="78905"/>
                  </a:moveTo>
                  <a:lnTo>
                    <a:pt x="223088" y="0"/>
                  </a:lnTo>
                  <a:lnTo>
                    <a:pt x="223088" y="157810"/>
                  </a:lnTo>
                  <a:lnTo>
                    <a:pt x="359765" y="78905"/>
                  </a:lnTo>
                  <a:close/>
                </a:path>
              </a:pathLst>
            </a:custGeom>
            <a:solidFill>
              <a:srgbClr val="FFFFFF"/>
            </a:solidFill>
          </p:spPr>
          <p:txBody>
            <a:bodyPr wrap="square" lIns="0" tIns="0" rIns="0" bIns="0" rtlCol="0"/>
            <a:lstStyle/>
            <a:p>
              <a:endParaRPr/>
            </a:p>
          </p:txBody>
        </p:sp>
        <p:pic>
          <p:nvPicPr>
            <p:cNvPr id="15" name="object 15"/>
            <p:cNvPicPr/>
            <p:nvPr/>
          </p:nvPicPr>
          <p:blipFill>
            <a:blip r:embed="rId7" cstate="print"/>
            <a:stretch>
              <a:fillRect/>
            </a:stretch>
          </p:blipFill>
          <p:spPr>
            <a:xfrm>
              <a:off x="18188619" y="2894053"/>
              <a:ext cx="202795" cy="194670"/>
            </a:xfrm>
            <a:prstGeom prst="rect">
              <a:avLst/>
            </a:prstGeom>
          </p:spPr>
        </p:pic>
        <p:pic>
          <p:nvPicPr>
            <p:cNvPr id="16" name="object 16"/>
            <p:cNvPicPr/>
            <p:nvPr/>
          </p:nvPicPr>
          <p:blipFill>
            <a:blip r:embed="rId8" cstate="print"/>
            <a:stretch>
              <a:fillRect/>
            </a:stretch>
          </p:blipFill>
          <p:spPr>
            <a:xfrm>
              <a:off x="1211512" y="1483871"/>
              <a:ext cx="9318218" cy="6061382"/>
            </a:xfrm>
            <a:prstGeom prst="rect">
              <a:avLst/>
            </a:prstGeom>
          </p:spPr>
        </p:pic>
        <p:sp>
          <p:nvSpPr>
            <p:cNvPr id="17" name="object 17"/>
            <p:cNvSpPr/>
            <p:nvPr/>
          </p:nvSpPr>
          <p:spPr>
            <a:xfrm>
              <a:off x="1453909" y="1726789"/>
              <a:ext cx="8687435" cy="5429885"/>
            </a:xfrm>
            <a:custGeom>
              <a:avLst/>
              <a:gdLst/>
              <a:ahLst/>
              <a:cxnLst/>
              <a:rect l="l" t="t" r="r" b="b"/>
              <a:pathLst>
                <a:path w="8687435" h="5429884">
                  <a:moveTo>
                    <a:pt x="8609769" y="0"/>
                  </a:moveTo>
                  <a:lnTo>
                    <a:pt x="77526" y="0"/>
                  </a:lnTo>
                  <a:lnTo>
                    <a:pt x="47350" y="6089"/>
                  </a:lnTo>
                  <a:lnTo>
                    <a:pt x="22707" y="22696"/>
                  </a:lnTo>
                  <a:lnTo>
                    <a:pt x="6092" y="47332"/>
                  </a:lnTo>
                  <a:lnTo>
                    <a:pt x="0" y="77505"/>
                  </a:lnTo>
                  <a:lnTo>
                    <a:pt x="0" y="5352035"/>
                  </a:lnTo>
                  <a:lnTo>
                    <a:pt x="6092" y="5382204"/>
                  </a:lnTo>
                  <a:lnTo>
                    <a:pt x="22707" y="5406840"/>
                  </a:lnTo>
                  <a:lnTo>
                    <a:pt x="47350" y="5423450"/>
                  </a:lnTo>
                  <a:lnTo>
                    <a:pt x="77526" y="5429541"/>
                  </a:lnTo>
                  <a:lnTo>
                    <a:pt x="8609769" y="5429541"/>
                  </a:lnTo>
                  <a:lnTo>
                    <a:pt x="8639942" y="5423450"/>
                  </a:lnTo>
                  <a:lnTo>
                    <a:pt x="8664577" y="5406840"/>
                  </a:lnTo>
                  <a:lnTo>
                    <a:pt x="8681185" y="5382204"/>
                  </a:lnTo>
                  <a:lnTo>
                    <a:pt x="8687274" y="5352035"/>
                  </a:lnTo>
                  <a:lnTo>
                    <a:pt x="8687274" y="77505"/>
                  </a:lnTo>
                  <a:lnTo>
                    <a:pt x="8681185" y="47332"/>
                  </a:lnTo>
                  <a:lnTo>
                    <a:pt x="8664577" y="22696"/>
                  </a:lnTo>
                  <a:lnTo>
                    <a:pt x="8639942" y="6089"/>
                  </a:lnTo>
                  <a:lnTo>
                    <a:pt x="8609769" y="0"/>
                  </a:lnTo>
                  <a:close/>
                </a:path>
              </a:pathLst>
            </a:custGeom>
            <a:solidFill>
              <a:srgbClr val="FFFFFF"/>
            </a:solidFill>
          </p:spPr>
          <p:txBody>
            <a:bodyPr wrap="square" lIns="0" tIns="0" rIns="0" bIns="0" rtlCol="0"/>
            <a:lstStyle/>
            <a:p>
              <a:endParaRPr/>
            </a:p>
          </p:txBody>
        </p:sp>
        <p:sp>
          <p:nvSpPr>
            <p:cNvPr id="18" name="object 18"/>
            <p:cNvSpPr/>
            <p:nvPr/>
          </p:nvSpPr>
          <p:spPr>
            <a:xfrm>
              <a:off x="1453912" y="1726784"/>
              <a:ext cx="8687435" cy="466725"/>
            </a:xfrm>
            <a:custGeom>
              <a:avLst/>
              <a:gdLst/>
              <a:ahLst/>
              <a:cxnLst/>
              <a:rect l="l" t="t" r="r" b="b"/>
              <a:pathLst>
                <a:path w="8687435" h="466725">
                  <a:moveTo>
                    <a:pt x="8609769" y="0"/>
                  </a:moveTo>
                  <a:lnTo>
                    <a:pt x="77515" y="0"/>
                  </a:lnTo>
                  <a:lnTo>
                    <a:pt x="47341" y="6090"/>
                  </a:lnTo>
                  <a:lnTo>
                    <a:pt x="22702" y="22702"/>
                  </a:lnTo>
                  <a:lnTo>
                    <a:pt x="6090" y="47341"/>
                  </a:lnTo>
                  <a:lnTo>
                    <a:pt x="0" y="77515"/>
                  </a:lnTo>
                  <a:lnTo>
                    <a:pt x="0" y="466561"/>
                  </a:lnTo>
                  <a:lnTo>
                    <a:pt x="8687274" y="466561"/>
                  </a:lnTo>
                  <a:lnTo>
                    <a:pt x="8687274" y="77515"/>
                  </a:lnTo>
                  <a:lnTo>
                    <a:pt x="8681185" y="47341"/>
                  </a:lnTo>
                  <a:lnTo>
                    <a:pt x="8664577" y="22702"/>
                  </a:lnTo>
                  <a:lnTo>
                    <a:pt x="8639942" y="6090"/>
                  </a:lnTo>
                  <a:lnTo>
                    <a:pt x="8609769" y="0"/>
                  </a:lnTo>
                  <a:close/>
                </a:path>
              </a:pathLst>
            </a:custGeom>
            <a:solidFill>
              <a:srgbClr val="A663C7"/>
            </a:solidFill>
          </p:spPr>
          <p:txBody>
            <a:bodyPr wrap="square" lIns="0" tIns="0" rIns="0" bIns="0" rtlCol="0"/>
            <a:lstStyle/>
            <a:p>
              <a:endParaRPr/>
            </a:p>
          </p:txBody>
        </p:sp>
        <p:pic>
          <p:nvPicPr>
            <p:cNvPr id="19" name="object 19"/>
            <p:cNvPicPr/>
            <p:nvPr/>
          </p:nvPicPr>
          <p:blipFill>
            <a:blip r:embed="rId9" cstate="print"/>
            <a:stretch>
              <a:fillRect/>
            </a:stretch>
          </p:blipFill>
          <p:spPr>
            <a:xfrm>
              <a:off x="9404522" y="1911613"/>
              <a:ext cx="96897" cy="96897"/>
            </a:xfrm>
            <a:prstGeom prst="rect">
              <a:avLst/>
            </a:prstGeom>
          </p:spPr>
        </p:pic>
        <p:pic>
          <p:nvPicPr>
            <p:cNvPr id="20" name="object 20"/>
            <p:cNvPicPr/>
            <p:nvPr/>
          </p:nvPicPr>
          <p:blipFill>
            <a:blip r:embed="rId10" cstate="print"/>
            <a:stretch>
              <a:fillRect/>
            </a:stretch>
          </p:blipFill>
          <p:spPr>
            <a:xfrm>
              <a:off x="9624657" y="1911613"/>
              <a:ext cx="96887" cy="96897"/>
            </a:xfrm>
            <a:prstGeom prst="rect">
              <a:avLst/>
            </a:prstGeom>
          </p:spPr>
        </p:pic>
        <p:pic>
          <p:nvPicPr>
            <p:cNvPr id="21" name="object 21"/>
            <p:cNvPicPr/>
            <p:nvPr/>
          </p:nvPicPr>
          <p:blipFill>
            <a:blip r:embed="rId11" cstate="print"/>
            <a:stretch>
              <a:fillRect/>
            </a:stretch>
          </p:blipFill>
          <p:spPr>
            <a:xfrm>
              <a:off x="9845682" y="1912510"/>
              <a:ext cx="95086" cy="95096"/>
            </a:xfrm>
            <a:prstGeom prst="rect">
              <a:avLst/>
            </a:prstGeom>
          </p:spPr>
        </p:pic>
        <p:sp>
          <p:nvSpPr>
            <p:cNvPr id="22" name="object 22"/>
            <p:cNvSpPr/>
            <p:nvPr/>
          </p:nvSpPr>
          <p:spPr>
            <a:xfrm>
              <a:off x="1453840" y="2193294"/>
              <a:ext cx="8687435" cy="544195"/>
            </a:xfrm>
            <a:custGeom>
              <a:avLst/>
              <a:gdLst/>
              <a:ahLst/>
              <a:cxnLst/>
              <a:rect l="l" t="t" r="r" b="b"/>
              <a:pathLst>
                <a:path w="8687435" h="544194">
                  <a:moveTo>
                    <a:pt x="8687431" y="0"/>
                  </a:moveTo>
                  <a:lnTo>
                    <a:pt x="0" y="0"/>
                  </a:lnTo>
                  <a:lnTo>
                    <a:pt x="0" y="544130"/>
                  </a:lnTo>
                  <a:lnTo>
                    <a:pt x="8687431" y="544130"/>
                  </a:lnTo>
                  <a:lnTo>
                    <a:pt x="8687431" y="0"/>
                  </a:lnTo>
                  <a:close/>
                </a:path>
              </a:pathLst>
            </a:custGeom>
            <a:solidFill>
              <a:srgbClr val="F4F4F4"/>
            </a:solidFill>
          </p:spPr>
          <p:txBody>
            <a:bodyPr wrap="square" lIns="0" tIns="0" rIns="0" bIns="0" rtlCol="0"/>
            <a:lstStyle/>
            <a:p>
              <a:endParaRPr/>
            </a:p>
          </p:txBody>
        </p:sp>
        <p:sp>
          <p:nvSpPr>
            <p:cNvPr id="23" name="object 23"/>
            <p:cNvSpPr/>
            <p:nvPr/>
          </p:nvSpPr>
          <p:spPr>
            <a:xfrm>
              <a:off x="9715272" y="2385078"/>
              <a:ext cx="189230" cy="160655"/>
            </a:xfrm>
            <a:custGeom>
              <a:avLst/>
              <a:gdLst/>
              <a:ahLst/>
              <a:cxnLst/>
              <a:rect l="l" t="t" r="r" b="b"/>
              <a:pathLst>
                <a:path w="189229" h="160655">
                  <a:moveTo>
                    <a:pt x="189052" y="146862"/>
                  </a:moveTo>
                  <a:lnTo>
                    <a:pt x="185077" y="142900"/>
                  </a:lnTo>
                  <a:lnTo>
                    <a:pt x="3962" y="142900"/>
                  </a:lnTo>
                  <a:lnTo>
                    <a:pt x="0" y="146862"/>
                  </a:lnTo>
                  <a:lnTo>
                    <a:pt x="0" y="156654"/>
                  </a:lnTo>
                  <a:lnTo>
                    <a:pt x="3962" y="160616"/>
                  </a:lnTo>
                  <a:lnTo>
                    <a:pt x="180187" y="160616"/>
                  </a:lnTo>
                  <a:lnTo>
                    <a:pt x="185077" y="160616"/>
                  </a:lnTo>
                  <a:lnTo>
                    <a:pt x="189052" y="156654"/>
                  </a:lnTo>
                  <a:lnTo>
                    <a:pt x="189052" y="146862"/>
                  </a:lnTo>
                  <a:close/>
                </a:path>
                <a:path w="189229" h="160655">
                  <a:moveTo>
                    <a:pt x="189052" y="75412"/>
                  </a:moveTo>
                  <a:lnTo>
                    <a:pt x="185077" y="71450"/>
                  </a:lnTo>
                  <a:lnTo>
                    <a:pt x="3962" y="71450"/>
                  </a:lnTo>
                  <a:lnTo>
                    <a:pt x="0" y="75412"/>
                  </a:lnTo>
                  <a:lnTo>
                    <a:pt x="0" y="85204"/>
                  </a:lnTo>
                  <a:lnTo>
                    <a:pt x="3962" y="89166"/>
                  </a:lnTo>
                  <a:lnTo>
                    <a:pt x="180187" y="89166"/>
                  </a:lnTo>
                  <a:lnTo>
                    <a:pt x="185077" y="89166"/>
                  </a:lnTo>
                  <a:lnTo>
                    <a:pt x="189052" y="85204"/>
                  </a:lnTo>
                  <a:lnTo>
                    <a:pt x="189052" y="75412"/>
                  </a:lnTo>
                  <a:close/>
                </a:path>
                <a:path w="189229" h="160655">
                  <a:moveTo>
                    <a:pt x="189052" y="3962"/>
                  </a:moveTo>
                  <a:lnTo>
                    <a:pt x="185077" y="0"/>
                  </a:lnTo>
                  <a:lnTo>
                    <a:pt x="3962" y="0"/>
                  </a:lnTo>
                  <a:lnTo>
                    <a:pt x="0" y="3962"/>
                  </a:lnTo>
                  <a:lnTo>
                    <a:pt x="0" y="13754"/>
                  </a:lnTo>
                  <a:lnTo>
                    <a:pt x="3962" y="17716"/>
                  </a:lnTo>
                  <a:lnTo>
                    <a:pt x="180187" y="17716"/>
                  </a:lnTo>
                  <a:lnTo>
                    <a:pt x="185077" y="17716"/>
                  </a:lnTo>
                  <a:lnTo>
                    <a:pt x="189052" y="13754"/>
                  </a:lnTo>
                  <a:lnTo>
                    <a:pt x="189052" y="3962"/>
                  </a:lnTo>
                  <a:close/>
                </a:path>
              </a:pathLst>
            </a:custGeom>
            <a:solidFill>
              <a:srgbClr val="AAAAAA"/>
            </a:solidFill>
          </p:spPr>
          <p:txBody>
            <a:bodyPr wrap="square" lIns="0" tIns="0" rIns="0" bIns="0" rtlCol="0"/>
            <a:lstStyle/>
            <a:p>
              <a:endParaRPr/>
            </a:p>
          </p:txBody>
        </p:sp>
        <p:pic>
          <p:nvPicPr>
            <p:cNvPr id="24" name="object 24"/>
            <p:cNvPicPr/>
            <p:nvPr/>
          </p:nvPicPr>
          <p:blipFill>
            <a:blip r:embed="rId12" cstate="print"/>
            <a:stretch>
              <a:fillRect/>
            </a:stretch>
          </p:blipFill>
          <p:spPr>
            <a:xfrm>
              <a:off x="1885519" y="2402748"/>
              <a:ext cx="175884" cy="143712"/>
            </a:xfrm>
            <a:prstGeom prst="rect">
              <a:avLst/>
            </a:prstGeom>
          </p:spPr>
        </p:pic>
        <p:pic>
          <p:nvPicPr>
            <p:cNvPr id="25" name="object 25"/>
            <p:cNvPicPr/>
            <p:nvPr/>
          </p:nvPicPr>
          <p:blipFill>
            <a:blip r:embed="rId13" cstate="print"/>
            <a:stretch>
              <a:fillRect/>
            </a:stretch>
          </p:blipFill>
          <p:spPr>
            <a:xfrm>
              <a:off x="1605721" y="2402748"/>
              <a:ext cx="175885" cy="143712"/>
            </a:xfrm>
            <a:prstGeom prst="rect">
              <a:avLst/>
            </a:prstGeom>
          </p:spPr>
        </p:pic>
        <p:pic>
          <p:nvPicPr>
            <p:cNvPr id="26" name="object 26"/>
            <p:cNvPicPr/>
            <p:nvPr/>
          </p:nvPicPr>
          <p:blipFill>
            <a:blip r:embed="rId14" cstate="print"/>
            <a:stretch>
              <a:fillRect/>
            </a:stretch>
          </p:blipFill>
          <p:spPr>
            <a:xfrm>
              <a:off x="2212766" y="2394893"/>
              <a:ext cx="174665" cy="160372"/>
            </a:xfrm>
            <a:prstGeom prst="rect">
              <a:avLst/>
            </a:prstGeom>
          </p:spPr>
        </p:pic>
        <p:sp>
          <p:nvSpPr>
            <p:cNvPr id="27" name="object 27"/>
            <p:cNvSpPr/>
            <p:nvPr/>
          </p:nvSpPr>
          <p:spPr>
            <a:xfrm>
              <a:off x="2504880" y="2318555"/>
              <a:ext cx="6972934" cy="294005"/>
            </a:xfrm>
            <a:custGeom>
              <a:avLst/>
              <a:gdLst/>
              <a:ahLst/>
              <a:cxnLst/>
              <a:rect l="l" t="t" r="r" b="b"/>
              <a:pathLst>
                <a:path w="6972934" h="294005">
                  <a:moveTo>
                    <a:pt x="6825928" y="0"/>
                  </a:moveTo>
                  <a:lnTo>
                    <a:pt x="146822" y="0"/>
                  </a:lnTo>
                  <a:lnTo>
                    <a:pt x="100415" y="7484"/>
                  </a:lnTo>
                  <a:lnTo>
                    <a:pt x="60111" y="28325"/>
                  </a:lnTo>
                  <a:lnTo>
                    <a:pt x="28328" y="60107"/>
                  </a:lnTo>
                  <a:lnTo>
                    <a:pt x="7485" y="100411"/>
                  </a:lnTo>
                  <a:lnTo>
                    <a:pt x="0" y="146833"/>
                  </a:lnTo>
                  <a:lnTo>
                    <a:pt x="7485" y="193238"/>
                  </a:lnTo>
                  <a:lnTo>
                    <a:pt x="28328" y="233540"/>
                  </a:lnTo>
                  <a:lnTo>
                    <a:pt x="60111" y="265320"/>
                  </a:lnTo>
                  <a:lnTo>
                    <a:pt x="100415" y="286161"/>
                  </a:lnTo>
                  <a:lnTo>
                    <a:pt x="146822" y="293645"/>
                  </a:lnTo>
                  <a:lnTo>
                    <a:pt x="6825928" y="293645"/>
                  </a:lnTo>
                  <a:lnTo>
                    <a:pt x="6872335" y="286161"/>
                  </a:lnTo>
                  <a:lnTo>
                    <a:pt x="6912639" y="265320"/>
                  </a:lnTo>
                  <a:lnTo>
                    <a:pt x="6944422" y="233540"/>
                  </a:lnTo>
                  <a:lnTo>
                    <a:pt x="6965265" y="193238"/>
                  </a:lnTo>
                  <a:lnTo>
                    <a:pt x="6972751" y="146822"/>
                  </a:lnTo>
                  <a:lnTo>
                    <a:pt x="6965265" y="100411"/>
                  </a:lnTo>
                  <a:lnTo>
                    <a:pt x="6944422" y="60107"/>
                  </a:lnTo>
                  <a:lnTo>
                    <a:pt x="6912639" y="28325"/>
                  </a:lnTo>
                  <a:lnTo>
                    <a:pt x="6872335" y="7484"/>
                  </a:lnTo>
                  <a:lnTo>
                    <a:pt x="6825928" y="0"/>
                  </a:lnTo>
                  <a:close/>
                </a:path>
              </a:pathLst>
            </a:custGeom>
            <a:solidFill>
              <a:srgbClr val="FFFFFF"/>
            </a:solidFill>
          </p:spPr>
          <p:txBody>
            <a:bodyPr wrap="square" lIns="0" tIns="0" rIns="0" bIns="0" rtlCol="0"/>
            <a:lstStyle/>
            <a:p>
              <a:endParaRPr/>
            </a:p>
          </p:txBody>
        </p:sp>
        <p:pic>
          <p:nvPicPr>
            <p:cNvPr id="28" name="object 28"/>
            <p:cNvPicPr/>
            <p:nvPr/>
          </p:nvPicPr>
          <p:blipFill>
            <a:blip r:embed="rId15" cstate="print"/>
            <a:stretch>
              <a:fillRect/>
            </a:stretch>
          </p:blipFill>
          <p:spPr>
            <a:xfrm>
              <a:off x="9219834" y="2382469"/>
              <a:ext cx="173471" cy="164979"/>
            </a:xfrm>
            <a:prstGeom prst="rect">
              <a:avLst/>
            </a:prstGeom>
          </p:spPr>
        </p:pic>
        <p:sp>
          <p:nvSpPr>
            <p:cNvPr id="29" name="object 29"/>
            <p:cNvSpPr/>
            <p:nvPr/>
          </p:nvSpPr>
          <p:spPr>
            <a:xfrm>
              <a:off x="1734121" y="3158940"/>
              <a:ext cx="8130540" cy="544830"/>
            </a:xfrm>
            <a:custGeom>
              <a:avLst/>
              <a:gdLst/>
              <a:ahLst/>
              <a:cxnLst/>
              <a:rect l="l" t="t" r="r" b="b"/>
              <a:pathLst>
                <a:path w="8130540" h="544829">
                  <a:moveTo>
                    <a:pt x="8130019" y="524878"/>
                  </a:moveTo>
                  <a:lnTo>
                    <a:pt x="8128508" y="517347"/>
                  </a:lnTo>
                  <a:lnTo>
                    <a:pt x="8124355" y="511187"/>
                  </a:lnTo>
                  <a:lnTo>
                    <a:pt x="8118195" y="507034"/>
                  </a:lnTo>
                  <a:lnTo>
                    <a:pt x="8110639" y="505510"/>
                  </a:lnTo>
                  <a:lnTo>
                    <a:pt x="19380" y="505510"/>
                  </a:lnTo>
                  <a:lnTo>
                    <a:pt x="11836" y="507034"/>
                  </a:lnTo>
                  <a:lnTo>
                    <a:pt x="5676" y="511187"/>
                  </a:lnTo>
                  <a:lnTo>
                    <a:pt x="1524" y="517347"/>
                  </a:lnTo>
                  <a:lnTo>
                    <a:pt x="0" y="524878"/>
                  </a:lnTo>
                  <a:lnTo>
                    <a:pt x="1524" y="532434"/>
                  </a:lnTo>
                  <a:lnTo>
                    <a:pt x="5676" y="538594"/>
                  </a:lnTo>
                  <a:lnTo>
                    <a:pt x="11836" y="542747"/>
                  </a:lnTo>
                  <a:lnTo>
                    <a:pt x="19380" y="544258"/>
                  </a:lnTo>
                  <a:lnTo>
                    <a:pt x="8110639" y="544258"/>
                  </a:lnTo>
                  <a:lnTo>
                    <a:pt x="8118195" y="542747"/>
                  </a:lnTo>
                  <a:lnTo>
                    <a:pt x="8124355" y="538594"/>
                  </a:lnTo>
                  <a:lnTo>
                    <a:pt x="8128508" y="532434"/>
                  </a:lnTo>
                  <a:lnTo>
                    <a:pt x="8130019" y="524878"/>
                  </a:lnTo>
                  <a:close/>
                </a:path>
                <a:path w="8130540" h="544829">
                  <a:moveTo>
                    <a:pt x="8130019" y="19380"/>
                  </a:moveTo>
                  <a:lnTo>
                    <a:pt x="8128508" y="11836"/>
                  </a:lnTo>
                  <a:lnTo>
                    <a:pt x="8124355" y="5676"/>
                  </a:lnTo>
                  <a:lnTo>
                    <a:pt x="8118195" y="1524"/>
                  </a:lnTo>
                  <a:lnTo>
                    <a:pt x="8110639" y="0"/>
                  </a:lnTo>
                  <a:lnTo>
                    <a:pt x="19380" y="0"/>
                  </a:lnTo>
                  <a:lnTo>
                    <a:pt x="11836" y="1524"/>
                  </a:lnTo>
                  <a:lnTo>
                    <a:pt x="5676" y="5676"/>
                  </a:lnTo>
                  <a:lnTo>
                    <a:pt x="1524" y="11836"/>
                  </a:lnTo>
                  <a:lnTo>
                    <a:pt x="0" y="19380"/>
                  </a:lnTo>
                  <a:lnTo>
                    <a:pt x="1524" y="26924"/>
                  </a:lnTo>
                  <a:lnTo>
                    <a:pt x="5676" y="33083"/>
                  </a:lnTo>
                  <a:lnTo>
                    <a:pt x="11836" y="37236"/>
                  </a:lnTo>
                  <a:lnTo>
                    <a:pt x="19380" y="38760"/>
                  </a:lnTo>
                  <a:lnTo>
                    <a:pt x="8110639" y="38760"/>
                  </a:lnTo>
                  <a:lnTo>
                    <a:pt x="8118195" y="37236"/>
                  </a:lnTo>
                  <a:lnTo>
                    <a:pt x="8124355" y="33083"/>
                  </a:lnTo>
                  <a:lnTo>
                    <a:pt x="8128508" y="26924"/>
                  </a:lnTo>
                  <a:lnTo>
                    <a:pt x="8130019" y="19380"/>
                  </a:lnTo>
                  <a:close/>
                </a:path>
              </a:pathLst>
            </a:custGeom>
            <a:solidFill>
              <a:srgbClr val="EDEDED"/>
            </a:solidFill>
          </p:spPr>
          <p:txBody>
            <a:bodyPr wrap="square" lIns="0" tIns="0" rIns="0" bIns="0" rtlCol="0"/>
            <a:lstStyle/>
            <a:p>
              <a:endParaRPr/>
            </a:p>
          </p:txBody>
        </p:sp>
        <p:sp>
          <p:nvSpPr>
            <p:cNvPr id="30" name="object 30"/>
            <p:cNvSpPr/>
            <p:nvPr/>
          </p:nvSpPr>
          <p:spPr>
            <a:xfrm>
              <a:off x="1453911" y="6612263"/>
              <a:ext cx="8687435" cy="544195"/>
            </a:xfrm>
            <a:custGeom>
              <a:avLst/>
              <a:gdLst/>
              <a:ahLst/>
              <a:cxnLst/>
              <a:rect l="l" t="t" r="r" b="b"/>
              <a:pathLst>
                <a:path w="8687435" h="544195">
                  <a:moveTo>
                    <a:pt x="8687274" y="0"/>
                  </a:moveTo>
                  <a:lnTo>
                    <a:pt x="0" y="0"/>
                  </a:lnTo>
                  <a:lnTo>
                    <a:pt x="0" y="466561"/>
                  </a:lnTo>
                  <a:lnTo>
                    <a:pt x="6090" y="496730"/>
                  </a:lnTo>
                  <a:lnTo>
                    <a:pt x="22702" y="521366"/>
                  </a:lnTo>
                  <a:lnTo>
                    <a:pt x="47341" y="537976"/>
                  </a:lnTo>
                  <a:lnTo>
                    <a:pt x="77515" y="544067"/>
                  </a:lnTo>
                  <a:lnTo>
                    <a:pt x="8609769" y="544067"/>
                  </a:lnTo>
                  <a:lnTo>
                    <a:pt x="8639942" y="537976"/>
                  </a:lnTo>
                  <a:lnTo>
                    <a:pt x="8664577" y="521366"/>
                  </a:lnTo>
                  <a:lnTo>
                    <a:pt x="8681185" y="496730"/>
                  </a:lnTo>
                  <a:lnTo>
                    <a:pt x="8687274" y="466561"/>
                  </a:lnTo>
                  <a:lnTo>
                    <a:pt x="8687274" y="0"/>
                  </a:lnTo>
                  <a:close/>
                </a:path>
              </a:pathLst>
            </a:custGeom>
            <a:solidFill>
              <a:srgbClr val="F4F4F4"/>
            </a:solidFill>
          </p:spPr>
          <p:txBody>
            <a:bodyPr wrap="square" lIns="0" tIns="0" rIns="0" bIns="0" rtlCol="0"/>
            <a:lstStyle/>
            <a:p>
              <a:endParaRPr/>
            </a:p>
          </p:txBody>
        </p:sp>
        <p:sp>
          <p:nvSpPr>
            <p:cNvPr id="31" name="object 31"/>
            <p:cNvSpPr/>
            <p:nvPr/>
          </p:nvSpPr>
          <p:spPr>
            <a:xfrm>
              <a:off x="8855744" y="6713904"/>
              <a:ext cx="1074420" cy="344170"/>
            </a:xfrm>
            <a:custGeom>
              <a:avLst/>
              <a:gdLst/>
              <a:ahLst/>
              <a:cxnLst/>
              <a:rect l="l" t="t" r="r" b="b"/>
              <a:pathLst>
                <a:path w="1074420" h="344170">
                  <a:moveTo>
                    <a:pt x="902192" y="0"/>
                  </a:moveTo>
                  <a:lnTo>
                    <a:pt x="171921" y="0"/>
                  </a:lnTo>
                  <a:lnTo>
                    <a:pt x="126214" y="6141"/>
                  </a:lnTo>
                  <a:lnTo>
                    <a:pt x="85144" y="23471"/>
                  </a:lnTo>
                  <a:lnTo>
                    <a:pt x="50350" y="50353"/>
                  </a:lnTo>
                  <a:lnTo>
                    <a:pt x="23469" y="85146"/>
                  </a:lnTo>
                  <a:lnTo>
                    <a:pt x="6140" y="126211"/>
                  </a:lnTo>
                  <a:lnTo>
                    <a:pt x="0" y="171910"/>
                  </a:lnTo>
                  <a:lnTo>
                    <a:pt x="6140" y="217611"/>
                  </a:lnTo>
                  <a:lnTo>
                    <a:pt x="23469" y="258678"/>
                  </a:lnTo>
                  <a:lnTo>
                    <a:pt x="50350" y="293474"/>
                  </a:lnTo>
                  <a:lnTo>
                    <a:pt x="85144" y="320357"/>
                  </a:lnTo>
                  <a:lnTo>
                    <a:pt x="126214" y="337690"/>
                  </a:lnTo>
                  <a:lnTo>
                    <a:pt x="171921" y="343832"/>
                  </a:lnTo>
                  <a:lnTo>
                    <a:pt x="902192" y="343832"/>
                  </a:lnTo>
                  <a:lnTo>
                    <a:pt x="947896" y="337690"/>
                  </a:lnTo>
                  <a:lnTo>
                    <a:pt x="988964" y="320357"/>
                  </a:lnTo>
                  <a:lnTo>
                    <a:pt x="1023759" y="293474"/>
                  </a:lnTo>
                  <a:lnTo>
                    <a:pt x="1050641" y="258678"/>
                  </a:lnTo>
                  <a:lnTo>
                    <a:pt x="1067972" y="217611"/>
                  </a:lnTo>
                  <a:lnTo>
                    <a:pt x="1074113" y="171910"/>
                  </a:lnTo>
                  <a:lnTo>
                    <a:pt x="1067972" y="126211"/>
                  </a:lnTo>
                  <a:lnTo>
                    <a:pt x="1050641" y="85146"/>
                  </a:lnTo>
                  <a:lnTo>
                    <a:pt x="1023759" y="50353"/>
                  </a:lnTo>
                  <a:lnTo>
                    <a:pt x="988964" y="23471"/>
                  </a:lnTo>
                  <a:lnTo>
                    <a:pt x="947896" y="6141"/>
                  </a:lnTo>
                  <a:lnTo>
                    <a:pt x="902192" y="0"/>
                  </a:lnTo>
                  <a:close/>
                </a:path>
              </a:pathLst>
            </a:custGeom>
            <a:solidFill>
              <a:srgbClr val="A663C7"/>
            </a:solidFill>
          </p:spPr>
          <p:txBody>
            <a:bodyPr wrap="square" lIns="0" tIns="0" rIns="0" bIns="0" rtlCol="0"/>
            <a:lstStyle/>
            <a:p>
              <a:endParaRPr/>
            </a:p>
          </p:txBody>
        </p:sp>
        <p:pic>
          <p:nvPicPr>
            <p:cNvPr id="32" name="object 32"/>
            <p:cNvPicPr/>
            <p:nvPr/>
          </p:nvPicPr>
          <p:blipFill>
            <a:blip r:embed="rId16" cstate="print"/>
            <a:stretch>
              <a:fillRect/>
            </a:stretch>
          </p:blipFill>
          <p:spPr>
            <a:xfrm>
              <a:off x="2735497" y="6763226"/>
              <a:ext cx="244872" cy="245110"/>
            </a:xfrm>
            <a:prstGeom prst="rect">
              <a:avLst/>
            </a:prstGeom>
          </p:spPr>
        </p:pic>
        <p:pic>
          <p:nvPicPr>
            <p:cNvPr id="33" name="object 33"/>
            <p:cNvPicPr/>
            <p:nvPr/>
          </p:nvPicPr>
          <p:blipFill>
            <a:blip r:embed="rId17" cstate="print"/>
            <a:stretch>
              <a:fillRect/>
            </a:stretch>
          </p:blipFill>
          <p:spPr>
            <a:xfrm>
              <a:off x="2439388" y="6761999"/>
              <a:ext cx="116205" cy="247625"/>
            </a:xfrm>
            <a:prstGeom prst="rect">
              <a:avLst/>
            </a:prstGeom>
          </p:spPr>
        </p:pic>
        <p:pic>
          <p:nvPicPr>
            <p:cNvPr id="34" name="object 34"/>
            <p:cNvPicPr/>
            <p:nvPr/>
          </p:nvPicPr>
          <p:blipFill>
            <a:blip r:embed="rId18" cstate="print"/>
            <a:stretch>
              <a:fillRect/>
            </a:stretch>
          </p:blipFill>
          <p:spPr>
            <a:xfrm>
              <a:off x="3161436" y="6763385"/>
              <a:ext cx="244851" cy="244872"/>
            </a:xfrm>
            <a:prstGeom prst="rect">
              <a:avLst/>
            </a:prstGeom>
          </p:spPr>
        </p:pic>
        <p:pic>
          <p:nvPicPr>
            <p:cNvPr id="35" name="object 35"/>
            <p:cNvPicPr/>
            <p:nvPr/>
          </p:nvPicPr>
          <p:blipFill>
            <a:blip r:embed="rId19" cstate="print"/>
            <a:stretch>
              <a:fillRect/>
            </a:stretch>
          </p:blipFill>
          <p:spPr>
            <a:xfrm>
              <a:off x="3587369" y="6763386"/>
              <a:ext cx="234460" cy="238161"/>
            </a:xfrm>
            <a:prstGeom prst="rect">
              <a:avLst/>
            </a:prstGeom>
          </p:spPr>
        </p:pic>
        <p:sp>
          <p:nvSpPr>
            <p:cNvPr id="36" name="object 36"/>
            <p:cNvSpPr/>
            <p:nvPr/>
          </p:nvSpPr>
          <p:spPr>
            <a:xfrm>
              <a:off x="1925355" y="6707628"/>
              <a:ext cx="19685" cy="356870"/>
            </a:xfrm>
            <a:custGeom>
              <a:avLst/>
              <a:gdLst/>
              <a:ahLst/>
              <a:cxnLst/>
              <a:rect l="l" t="t" r="r" b="b"/>
              <a:pathLst>
                <a:path w="19685" h="356870">
                  <a:moveTo>
                    <a:pt x="15046" y="0"/>
                  </a:moveTo>
                  <a:lnTo>
                    <a:pt x="4334" y="0"/>
                  </a:lnTo>
                  <a:lnTo>
                    <a:pt x="0" y="4334"/>
                  </a:lnTo>
                  <a:lnTo>
                    <a:pt x="0" y="352052"/>
                  </a:lnTo>
                  <a:lnTo>
                    <a:pt x="4334" y="356387"/>
                  </a:lnTo>
                  <a:lnTo>
                    <a:pt x="9696" y="356387"/>
                  </a:lnTo>
                  <a:lnTo>
                    <a:pt x="15046" y="356387"/>
                  </a:lnTo>
                  <a:lnTo>
                    <a:pt x="19381" y="352052"/>
                  </a:lnTo>
                  <a:lnTo>
                    <a:pt x="19381" y="4334"/>
                  </a:lnTo>
                  <a:lnTo>
                    <a:pt x="15046" y="0"/>
                  </a:lnTo>
                  <a:close/>
                </a:path>
              </a:pathLst>
            </a:custGeom>
            <a:solidFill>
              <a:srgbClr val="DFDFDF"/>
            </a:solidFill>
          </p:spPr>
          <p:txBody>
            <a:bodyPr wrap="square" lIns="0" tIns="0" rIns="0" bIns="0" rtlCol="0"/>
            <a:lstStyle/>
            <a:p>
              <a:endParaRPr/>
            </a:p>
          </p:txBody>
        </p:sp>
        <p:pic>
          <p:nvPicPr>
            <p:cNvPr id="37" name="object 37"/>
            <p:cNvPicPr/>
            <p:nvPr/>
          </p:nvPicPr>
          <p:blipFill>
            <a:blip r:embed="rId20" cstate="print"/>
            <a:stretch>
              <a:fillRect/>
            </a:stretch>
          </p:blipFill>
          <p:spPr>
            <a:xfrm>
              <a:off x="1657719" y="6847599"/>
              <a:ext cx="108478" cy="73683"/>
            </a:xfrm>
            <a:prstGeom prst="rect">
              <a:avLst/>
            </a:prstGeom>
          </p:spPr>
        </p:pic>
      </p:grpSp>
      <p:sp>
        <p:nvSpPr>
          <p:cNvPr id="38" name="object 38"/>
          <p:cNvSpPr txBox="1"/>
          <p:nvPr/>
        </p:nvSpPr>
        <p:spPr>
          <a:xfrm>
            <a:off x="1751951" y="1787264"/>
            <a:ext cx="2078989" cy="304800"/>
          </a:xfrm>
          <a:prstGeom prst="rect">
            <a:avLst/>
          </a:prstGeom>
        </p:spPr>
        <p:txBody>
          <a:bodyPr vert="horz" wrap="square" lIns="0" tIns="16510" rIns="0" bIns="0" rtlCol="0">
            <a:spAutoFit/>
          </a:bodyPr>
          <a:lstStyle/>
          <a:p>
            <a:pPr marL="12700">
              <a:lnSpc>
                <a:spcPct val="100000"/>
              </a:lnSpc>
              <a:spcBef>
                <a:spcPts val="130"/>
              </a:spcBef>
            </a:pPr>
            <a:r>
              <a:rPr lang="fr-FR" b="1" spc="-30" dirty="0">
                <a:solidFill>
                  <a:srgbClr val="FFFFFF"/>
                </a:solidFill>
                <a:latin typeface="Lucida Sans"/>
                <a:cs typeface="Lucida Sans"/>
              </a:rPr>
              <a:t>New </a:t>
            </a:r>
            <a:r>
              <a:rPr sz="1800" b="1" spc="-45" dirty="0">
                <a:solidFill>
                  <a:srgbClr val="FFFFFF"/>
                </a:solidFill>
                <a:latin typeface="Lucida Sans"/>
                <a:cs typeface="Lucida Sans"/>
              </a:rPr>
              <a:t>message</a:t>
            </a:r>
            <a:endParaRPr sz="1800" dirty="0">
              <a:latin typeface="Lucida Sans"/>
              <a:cs typeface="Lucida Sans"/>
            </a:endParaRPr>
          </a:p>
        </p:txBody>
      </p:sp>
      <p:sp>
        <p:nvSpPr>
          <p:cNvPr id="39" name="object 39"/>
          <p:cNvSpPr txBox="1"/>
          <p:nvPr/>
        </p:nvSpPr>
        <p:spPr>
          <a:xfrm>
            <a:off x="8981115" y="6750331"/>
            <a:ext cx="805180" cy="246862"/>
          </a:xfrm>
          <a:prstGeom prst="rect">
            <a:avLst/>
          </a:prstGeom>
        </p:spPr>
        <p:txBody>
          <a:bodyPr vert="horz" wrap="square" lIns="0" tIns="15875" rIns="0" bIns="0" rtlCol="0">
            <a:spAutoFit/>
          </a:bodyPr>
          <a:lstStyle/>
          <a:p>
            <a:pPr marL="12700">
              <a:lnSpc>
                <a:spcPct val="100000"/>
              </a:lnSpc>
              <a:spcBef>
                <a:spcPts val="125"/>
              </a:spcBef>
            </a:pPr>
            <a:r>
              <a:rPr lang="fr-FR" sz="1500" b="1" spc="-10" dirty="0">
                <a:solidFill>
                  <a:srgbClr val="FFFFFF"/>
                </a:solidFill>
                <a:latin typeface="Lucida Sans"/>
                <a:cs typeface="Lucida Sans"/>
              </a:rPr>
              <a:t>SEND</a:t>
            </a:r>
            <a:endParaRPr sz="1500" dirty="0">
              <a:latin typeface="Lucida Sans"/>
              <a:cs typeface="Lucida Sans"/>
            </a:endParaRPr>
          </a:p>
        </p:txBody>
      </p:sp>
      <p:sp>
        <p:nvSpPr>
          <p:cNvPr id="40" name="object 40"/>
          <p:cNvSpPr txBox="1"/>
          <p:nvPr/>
        </p:nvSpPr>
        <p:spPr>
          <a:xfrm>
            <a:off x="1721245" y="2840680"/>
            <a:ext cx="834347" cy="723916"/>
          </a:xfrm>
          <a:prstGeom prst="rect">
            <a:avLst/>
          </a:prstGeom>
        </p:spPr>
        <p:txBody>
          <a:bodyPr vert="horz" wrap="square" lIns="0" tIns="15875" rIns="0" bIns="0" rtlCol="0">
            <a:spAutoFit/>
          </a:bodyPr>
          <a:lstStyle/>
          <a:p>
            <a:pPr marL="43180" algn="l">
              <a:lnSpc>
                <a:spcPct val="100000"/>
              </a:lnSpc>
              <a:spcBef>
                <a:spcPts val="125"/>
              </a:spcBef>
            </a:pPr>
            <a:r>
              <a:rPr lang="fr-FR" sz="1500" b="1" spc="-100" dirty="0">
                <a:solidFill>
                  <a:srgbClr val="AAAAAA"/>
                </a:solidFill>
                <a:latin typeface="Lucida Sans"/>
                <a:cs typeface="Lucida Sans"/>
              </a:rPr>
              <a:t>To</a:t>
            </a:r>
            <a:endParaRPr sz="1500" dirty="0">
              <a:latin typeface="Lucida Sans"/>
              <a:cs typeface="Lucida Sans"/>
            </a:endParaRPr>
          </a:p>
          <a:p>
            <a:pPr>
              <a:lnSpc>
                <a:spcPct val="100000"/>
              </a:lnSpc>
              <a:spcBef>
                <a:spcPts val="30"/>
              </a:spcBef>
            </a:pPr>
            <a:endParaRPr sz="1600" dirty="0">
              <a:latin typeface="Lucida Sans"/>
              <a:cs typeface="Lucida Sans"/>
            </a:endParaRPr>
          </a:p>
          <a:p>
            <a:pPr marL="12700">
              <a:lnSpc>
                <a:spcPct val="100000"/>
              </a:lnSpc>
            </a:pPr>
            <a:r>
              <a:rPr lang="fr-FR" sz="1500" b="1" spc="-30" dirty="0">
                <a:solidFill>
                  <a:srgbClr val="AAAAAA"/>
                </a:solidFill>
                <a:latin typeface="Lucida Sans"/>
                <a:cs typeface="Lucida Sans"/>
              </a:rPr>
              <a:t>Subject</a:t>
            </a:r>
            <a:endParaRPr sz="1500" dirty="0">
              <a:latin typeface="Lucida Sans"/>
              <a:cs typeface="Lucida Sans"/>
            </a:endParaRPr>
          </a:p>
        </p:txBody>
      </p:sp>
      <p:grpSp>
        <p:nvGrpSpPr>
          <p:cNvPr id="41" name="object 41"/>
          <p:cNvGrpSpPr/>
          <p:nvPr/>
        </p:nvGrpSpPr>
        <p:grpSpPr>
          <a:xfrm>
            <a:off x="12303206" y="3921221"/>
            <a:ext cx="3815079" cy="6810375"/>
            <a:chOff x="12303206" y="3921221"/>
            <a:chExt cx="3815079" cy="6810375"/>
          </a:xfrm>
        </p:grpSpPr>
        <p:pic>
          <p:nvPicPr>
            <p:cNvPr id="42" name="object 42"/>
            <p:cNvPicPr/>
            <p:nvPr/>
          </p:nvPicPr>
          <p:blipFill>
            <a:blip r:embed="rId21" cstate="print"/>
            <a:stretch>
              <a:fillRect/>
            </a:stretch>
          </p:blipFill>
          <p:spPr>
            <a:xfrm>
              <a:off x="12303206" y="3921221"/>
              <a:ext cx="3814721" cy="6810256"/>
            </a:xfrm>
            <a:prstGeom prst="rect">
              <a:avLst/>
            </a:prstGeom>
          </p:spPr>
        </p:pic>
        <p:sp>
          <p:nvSpPr>
            <p:cNvPr id="43" name="object 43"/>
            <p:cNvSpPr/>
            <p:nvPr/>
          </p:nvSpPr>
          <p:spPr>
            <a:xfrm>
              <a:off x="12544987" y="4164510"/>
              <a:ext cx="3179445" cy="6177915"/>
            </a:xfrm>
            <a:custGeom>
              <a:avLst/>
              <a:gdLst/>
              <a:ahLst/>
              <a:cxnLst/>
              <a:rect l="l" t="t" r="r" b="b"/>
              <a:pathLst>
                <a:path w="3179444" h="6177915">
                  <a:moveTo>
                    <a:pt x="3026305" y="0"/>
                  </a:moveTo>
                  <a:lnTo>
                    <a:pt x="152717" y="0"/>
                  </a:lnTo>
                  <a:lnTo>
                    <a:pt x="104447" y="7785"/>
                  </a:lnTo>
                  <a:lnTo>
                    <a:pt x="62525" y="29466"/>
                  </a:lnTo>
                  <a:lnTo>
                    <a:pt x="29465" y="62527"/>
                  </a:lnTo>
                  <a:lnTo>
                    <a:pt x="7785" y="104452"/>
                  </a:lnTo>
                  <a:lnTo>
                    <a:pt x="0" y="152728"/>
                  </a:lnTo>
                  <a:lnTo>
                    <a:pt x="0" y="6024779"/>
                  </a:lnTo>
                  <a:lnTo>
                    <a:pt x="7785" y="6073051"/>
                  </a:lnTo>
                  <a:lnTo>
                    <a:pt x="29465" y="6114976"/>
                  </a:lnTo>
                  <a:lnTo>
                    <a:pt x="62525" y="6148038"/>
                  </a:lnTo>
                  <a:lnTo>
                    <a:pt x="104447" y="6169721"/>
                  </a:lnTo>
                  <a:lnTo>
                    <a:pt x="152717" y="6177508"/>
                  </a:lnTo>
                  <a:lnTo>
                    <a:pt x="3026305" y="6177508"/>
                  </a:lnTo>
                  <a:lnTo>
                    <a:pt x="3074581" y="6169721"/>
                  </a:lnTo>
                  <a:lnTo>
                    <a:pt x="3116506" y="6148038"/>
                  </a:lnTo>
                  <a:lnTo>
                    <a:pt x="3149567" y="6114976"/>
                  </a:lnTo>
                  <a:lnTo>
                    <a:pt x="3171248" y="6073051"/>
                  </a:lnTo>
                  <a:lnTo>
                    <a:pt x="3179034" y="6024779"/>
                  </a:lnTo>
                  <a:lnTo>
                    <a:pt x="3179034" y="152728"/>
                  </a:lnTo>
                  <a:lnTo>
                    <a:pt x="3171248" y="104452"/>
                  </a:lnTo>
                  <a:lnTo>
                    <a:pt x="3149567" y="62527"/>
                  </a:lnTo>
                  <a:lnTo>
                    <a:pt x="3116506" y="29466"/>
                  </a:lnTo>
                  <a:lnTo>
                    <a:pt x="3074581" y="7785"/>
                  </a:lnTo>
                  <a:lnTo>
                    <a:pt x="3026305" y="0"/>
                  </a:lnTo>
                  <a:close/>
                </a:path>
              </a:pathLst>
            </a:custGeom>
            <a:solidFill>
              <a:srgbClr val="FFFFFF"/>
            </a:solidFill>
          </p:spPr>
          <p:txBody>
            <a:bodyPr wrap="square" lIns="0" tIns="0" rIns="0" bIns="0" rtlCol="0"/>
            <a:lstStyle/>
            <a:p>
              <a:endParaRPr/>
            </a:p>
          </p:txBody>
        </p:sp>
        <p:sp>
          <p:nvSpPr>
            <p:cNvPr id="44" name="object 44"/>
            <p:cNvSpPr/>
            <p:nvPr/>
          </p:nvSpPr>
          <p:spPr>
            <a:xfrm>
              <a:off x="12544981" y="4164510"/>
              <a:ext cx="3179445" cy="578485"/>
            </a:xfrm>
            <a:custGeom>
              <a:avLst/>
              <a:gdLst/>
              <a:ahLst/>
              <a:cxnLst/>
              <a:rect l="l" t="t" r="r" b="b"/>
              <a:pathLst>
                <a:path w="3179444" h="578485">
                  <a:moveTo>
                    <a:pt x="3026316" y="0"/>
                  </a:moveTo>
                  <a:lnTo>
                    <a:pt x="152728" y="0"/>
                  </a:lnTo>
                  <a:lnTo>
                    <a:pt x="104452" y="7785"/>
                  </a:lnTo>
                  <a:lnTo>
                    <a:pt x="62527" y="29466"/>
                  </a:lnTo>
                  <a:lnTo>
                    <a:pt x="29466" y="62527"/>
                  </a:lnTo>
                  <a:lnTo>
                    <a:pt x="7785" y="104452"/>
                  </a:lnTo>
                  <a:lnTo>
                    <a:pt x="0" y="152728"/>
                  </a:lnTo>
                  <a:lnTo>
                    <a:pt x="0" y="577992"/>
                  </a:lnTo>
                  <a:lnTo>
                    <a:pt x="3179034" y="577992"/>
                  </a:lnTo>
                  <a:lnTo>
                    <a:pt x="3179034" y="152728"/>
                  </a:lnTo>
                  <a:lnTo>
                    <a:pt x="3171248" y="104452"/>
                  </a:lnTo>
                  <a:lnTo>
                    <a:pt x="3149568" y="62527"/>
                  </a:lnTo>
                  <a:lnTo>
                    <a:pt x="3116509" y="29466"/>
                  </a:lnTo>
                  <a:lnTo>
                    <a:pt x="3074586" y="7785"/>
                  </a:lnTo>
                  <a:lnTo>
                    <a:pt x="3026316" y="0"/>
                  </a:lnTo>
                  <a:close/>
                </a:path>
              </a:pathLst>
            </a:custGeom>
            <a:solidFill>
              <a:srgbClr val="A663C7"/>
            </a:solidFill>
          </p:spPr>
          <p:txBody>
            <a:bodyPr wrap="square" lIns="0" tIns="0" rIns="0" bIns="0" rtlCol="0"/>
            <a:lstStyle/>
            <a:p>
              <a:endParaRPr/>
            </a:p>
          </p:txBody>
        </p:sp>
        <p:pic>
          <p:nvPicPr>
            <p:cNvPr id="45" name="object 45"/>
            <p:cNvPicPr/>
            <p:nvPr/>
          </p:nvPicPr>
          <p:blipFill>
            <a:blip r:embed="rId22" cstate="print"/>
            <a:stretch>
              <a:fillRect/>
            </a:stretch>
          </p:blipFill>
          <p:spPr>
            <a:xfrm>
              <a:off x="12740977" y="4364086"/>
              <a:ext cx="206669" cy="197439"/>
            </a:xfrm>
            <a:prstGeom prst="rect">
              <a:avLst/>
            </a:prstGeom>
          </p:spPr>
        </p:pic>
        <p:sp>
          <p:nvSpPr>
            <p:cNvPr id="46" name="object 46"/>
            <p:cNvSpPr/>
            <p:nvPr/>
          </p:nvSpPr>
          <p:spPr>
            <a:xfrm>
              <a:off x="15450096" y="4314043"/>
              <a:ext cx="50165" cy="279400"/>
            </a:xfrm>
            <a:custGeom>
              <a:avLst/>
              <a:gdLst/>
              <a:ahLst/>
              <a:cxnLst/>
              <a:rect l="l" t="t" r="r" b="b"/>
              <a:pathLst>
                <a:path w="50165" h="279400">
                  <a:moveTo>
                    <a:pt x="50101" y="253809"/>
                  </a:moveTo>
                  <a:lnTo>
                    <a:pt x="48133" y="244055"/>
                  </a:lnTo>
                  <a:lnTo>
                    <a:pt x="42760" y="236093"/>
                  </a:lnTo>
                  <a:lnTo>
                    <a:pt x="34798" y="230720"/>
                  </a:lnTo>
                  <a:lnTo>
                    <a:pt x="25044" y="228752"/>
                  </a:lnTo>
                  <a:lnTo>
                    <a:pt x="15303" y="230720"/>
                  </a:lnTo>
                  <a:lnTo>
                    <a:pt x="7340" y="236093"/>
                  </a:lnTo>
                  <a:lnTo>
                    <a:pt x="1968" y="244055"/>
                  </a:lnTo>
                  <a:lnTo>
                    <a:pt x="0" y="253809"/>
                  </a:lnTo>
                  <a:lnTo>
                    <a:pt x="1968" y="263563"/>
                  </a:lnTo>
                  <a:lnTo>
                    <a:pt x="7340" y="271526"/>
                  </a:lnTo>
                  <a:lnTo>
                    <a:pt x="15303" y="276898"/>
                  </a:lnTo>
                  <a:lnTo>
                    <a:pt x="25044" y="278866"/>
                  </a:lnTo>
                  <a:lnTo>
                    <a:pt x="34798" y="276898"/>
                  </a:lnTo>
                  <a:lnTo>
                    <a:pt x="42760" y="271526"/>
                  </a:lnTo>
                  <a:lnTo>
                    <a:pt x="48133" y="263563"/>
                  </a:lnTo>
                  <a:lnTo>
                    <a:pt x="50101" y="253809"/>
                  </a:lnTo>
                  <a:close/>
                </a:path>
                <a:path w="50165" h="279400">
                  <a:moveTo>
                    <a:pt x="50101" y="139433"/>
                  </a:moveTo>
                  <a:lnTo>
                    <a:pt x="48133" y="129679"/>
                  </a:lnTo>
                  <a:lnTo>
                    <a:pt x="42760" y="121716"/>
                  </a:lnTo>
                  <a:lnTo>
                    <a:pt x="34798" y="116344"/>
                  </a:lnTo>
                  <a:lnTo>
                    <a:pt x="25044" y="114376"/>
                  </a:lnTo>
                  <a:lnTo>
                    <a:pt x="15303" y="116344"/>
                  </a:lnTo>
                  <a:lnTo>
                    <a:pt x="7340" y="121716"/>
                  </a:lnTo>
                  <a:lnTo>
                    <a:pt x="1968" y="129679"/>
                  </a:lnTo>
                  <a:lnTo>
                    <a:pt x="0" y="139433"/>
                  </a:lnTo>
                  <a:lnTo>
                    <a:pt x="1968" y="149186"/>
                  </a:lnTo>
                  <a:lnTo>
                    <a:pt x="7340" y="157149"/>
                  </a:lnTo>
                  <a:lnTo>
                    <a:pt x="15303" y="162509"/>
                  </a:lnTo>
                  <a:lnTo>
                    <a:pt x="25044" y="164477"/>
                  </a:lnTo>
                  <a:lnTo>
                    <a:pt x="34798" y="162509"/>
                  </a:lnTo>
                  <a:lnTo>
                    <a:pt x="42760" y="157149"/>
                  </a:lnTo>
                  <a:lnTo>
                    <a:pt x="48133" y="149186"/>
                  </a:lnTo>
                  <a:lnTo>
                    <a:pt x="50101" y="139433"/>
                  </a:lnTo>
                  <a:close/>
                </a:path>
                <a:path w="50165" h="279400">
                  <a:moveTo>
                    <a:pt x="50101" y="25057"/>
                  </a:moveTo>
                  <a:lnTo>
                    <a:pt x="48133" y="15303"/>
                  </a:lnTo>
                  <a:lnTo>
                    <a:pt x="42760" y="7340"/>
                  </a:lnTo>
                  <a:lnTo>
                    <a:pt x="34798" y="1968"/>
                  </a:lnTo>
                  <a:lnTo>
                    <a:pt x="25044" y="0"/>
                  </a:lnTo>
                  <a:lnTo>
                    <a:pt x="15303" y="1968"/>
                  </a:lnTo>
                  <a:lnTo>
                    <a:pt x="7340" y="7340"/>
                  </a:lnTo>
                  <a:lnTo>
                    <a:pt x="1968" y="15303"/>
                  </a:lnTo>
                  <a:lnTo>
                    <a:pt x="0" y="25057"/>
                  </a:lnTo>
                  <a:lnTo>
                    <a:pt x="1968" y="34810"/>
                  </a:lnTo>
                  <a:lnTo>
                    <a:pt x="7340" y="42773"/>
                  </a:lnTo>
                  <a:lnTo>
                    <a:pt x="15303" y="48145"/>
                  </a:lnTo>
                  <a:lnTo>
                    <a:pt x="25044" y="50114"/>
                  </a:lnTo>
                  <a:lnTo>
                    <a:pt x="34798" y="48145"/>
                  </a:lnTo>
                  <a:lnTo>
                    <a:pt x="42760" y="42773"/>
                  </a:lnTo>
                  <a:lnTo>
                    <a:pt x="48133" y="34810"/>
                  </a:lnTo>
                  <a:lnTo>
                    <a:pt x="50101" y="25057"/>
                  </a:lnTo>
                  <a:close/>
                </a:path>
              </a:pathLst>
            </a:custGeom>
            <a:solidFill>
              <a:srgbClr val="FFFFFF"/>
            </a:solidFill>
          </p:spPr>
          <p:txBody>
            <a:bodyPr wrap="square" lIns="0" tIns="0" rIns="0" bIns="0" rtlCol="0"/>
            <a:lstStyle/>
            <a:p>
              <a:endParaRPr/>
            </a:p>
          </p:txBody>
        </p:sp>
        <p:sp>
          <p:nvSpPr>
            <p:cNvPr id="47" name="object 47"/>
            <p:cNvSpPr/>
            <p:nvPr/>
          </p:nvSpPr>
          <p:spPr>
            <a:xfrm>
              <a:off x="12549036" y="9645419"/>
              <a:ext cx="3179445" cy="696595"/>
            </a:xfrm>
            <a:custGeom>
              <a:avLst/>
              <a:gdLst/>
              <a:ahLst/>
              <a:cxnLst/>
              <a:rect l="l" t="t" r="r" b="b"/>
              <a:pathLst>
                <a:path w="3179444" h="696595">
                  <a:moveTo>
                    <a:pt x="3179044" y="0"/>
                  </a:moveTo>
                  <a:lnTo>
                    <a:pt x="0" y="0"/>
                  </a:lnTo>
                  <a:lnTo>
                    <a:pt x="0" y="543868"/>
                  </a:lnTo>
                  <a:lnTo>
                    <a:pt x="7785" y="592143"/>
                  </a:lnTo>
                  <a:lnTo>
                    <a:pt x="29465" y="634069"/>
                  </a:lnTo>
                  <a:lnTo>
                    <a:pt x="62525" y="667130"/>
                  </a:lnTo>
                  <a:lnTo>
                    <a:pt x="104447" y="688810"/>
                  </a:lnTo>
                  <a:lnTo>
                    <a:pt x="152717" y="696596"/>
                  </a:lnTo>
                  <a:lnTo>
                    <a:pt x="3026305" y="696596"/>
                  </a:lnTo>
                  <a:lnTo>
                    <a:pt x="3074586" y="688810"/>
                  </a:lnTo>
                  <a:lnTo>
                    <a:pt x="3116515" y="667130"/>
                  </a:lnTo>
                  <a:lnTo>
                    <a:pt x="3149577" y="634069"/>
                  </a:lnTo>
                  <a:lnTo>
                    <a:pt x="3171258" y="592143"/>
                  </a:lnTo>
                  <a:lnTo>
                    <a:pt x="3179044" y="543868"/>
                  </a:lnTo>
                  <a:lnTo>
                    <a:pt x="3179044" y="0"/>
                  </a:lnTo>
                  <a:close/>
                </a:path>
              </a:pathLst>
            </a:custGeom>
            <a:solidFill>
              <a:srgbClr val="F6F6F6"/>
            </a:solidFill>
          </p:spPr>
          <p:txBody>
            <a:bodyPr wrap="square" lIns="0" tIns="0" rIns="0" bIns="0" rtlCol="0"/>
            <a:lstStyle/>
            <a:p>
              <a:endParaRPr/>
            </a:p>
          </p:txBody>
        </p:sp>
        <p:sp>
          <p:nvSpPr>
            <p:cNvPr id="48" name="object 48"/>
            <p:cNvSpPr/>
            <p:nvPr/>
          </p:nvSpPr>
          <p:spPr>
            <a:xfrm>
              <a:off x="12914725" y="9781453"/>
              <a:ext cx="2439670" cy="304800"/>
            </a:xfrm>
            <a:custGeom>
              <a:avLst/>
              <a:gdLst/>
              <a:ahLst/>
              <a:cxnLst/>
              <a:rect l="l" t="t" r="r" b="b"/>
              <a:pathLst>
                <a:path w="2439669" h="304800">
                  <a:moveTo>
                    <a:pt x="2287448" y="0"/>
                  </a:moveTo>
                  <a:lnTo>
                    <a:pt x="152100" y="0"/>
                  </a:lnTo>
                  <a:lnTo>
                    <a:pt x="104026" y="7753"/>
                  </a:lnTo>
                  <a:lnTo>
                    <a:pt x="62273" y="29344"/>
                  </a:lnTo>
                  <a:lnTo>
                    <a:pt x="29347" y="62269"/>
                  </a:lnTo>
                  <a:lnTo>
                    <a:pt x="7754" y="104022"/>
                  </a:lnTo>
                  <a:lnTo>
                    <a:pt x="0" y="152100"/>
                  </a:lnTo>
                  <a:lnTo>
                    <a:pt x="7754" y="200173"/>
                  </a:lnTo>
                  <a:lnTo>
                    <a:pt x="29347" y="241926"/>
                  </a:lnTo>
                  <a:lnTo>
                    <a:pt x="62273" y="274852"/>
                  </a:lnTo>
                  <a:lnTo>
                    <a:pt x="104026" y="296445"/>
                  </a:lnTo>
                  <a:lnTo>
                    <a:pt x="152100" y="304200"/>
                  </a:lnTo>
                  <a:lnTo>
                    <a:pt x="2287448" y="304200"/>
                  </a:lnTo>
                  <a:lnTo>
                    <a:pt x="2335522" y="296445"/>
                  </a:lnTo>
                  <a:lnTo>
                    <a:pt x="2377274" y="274852"/>
                  </a:lnTo>
                  <a:lnTo>
                    <a:pt x="2410200" y="241926"/>
                  </a:lnTo>
                  <a:lnTo>
                    <a:pt x="2431794" y="200173"/>
                  </a:lnTo>
                  <a:lnTo>
                    <a:pt x="2439548" y="152100"/>
                  </a:lnTo>
                  <a:lnTo>
                    <a:pt x="2431794" y="104022"/>
                  </a:lnTo>
                  <a:lnTo>
                    <a:pt x="2410200" y="62269"/>
                  </a:lnTo>
                  <a:lnTo>
                    <a:pt x="2377274" y="29344"/>
                  </a:lnTo>
                  <a:lnTo>
                    <a:pt x="2335522" y="7753"/>
                  </a:lnTo>
                  <a:lnTo>
                    <a:pt x="2287448" y="0"/>
                  </a:lnTo>
                  <a:close/>
                </a:path>
              </a:pathLst>
            </a:custGeom>
            <a:solidFill>
              <a:srgbClr val="FFFFFF"/>
            </a:solidFill>
          </p:spPr>
          <p:txBody>
            <a:bodyPr wrap="square" lIns="0" tIns="0" rIns="0" bIns="0" rtlCol="0"/>
            <a:lstStyle/>
            <a:p>
              <a:endParaRPr/>
            </a:p>
          </p:txBody>
        </p:sp>
        <p:pic>
          <p:nvPicPr>
            <p:cNvPr id="49" name="object 49"/>
            <p:cNvPicPr/>
            <p:nvPr/>
          </p:nvPicPr>
          <p:blipFill>
            <a:blip r:embed="rId23" cstate="print"/>
            <a:stretch>
              <a:fillRect/>
            </a:stretch>
          </p:blipFill>
          <p:spPr>
            <a:xfrm>
              <a:off x="13001111" y="9862672"/>
              <a:ext cx="213695" cy="141746"/>
            </a:xfrm>
            <a:prstGeom prst="rect">
              <a:avLst/>
            </a:prstGeom>
          </p:spPr>
        </p:pic>
        <p:pic>
          <p:nvPicPr>
            <p:cNvPr id="50" name="object 50"/>
            <p:cNvPicPr/>
            <p:nvPr/>
          </p:nvPicPr>
          <p:blipFill>
            <a:blip r:embed="rId24" cstate="print"/>
            <a:stretch>
              <a:fillRect/>
            </a:stretch>
          </p:blipFill>
          <p:spPr>
            <a:xfrm>
              <a:off x="15148549" y="9881656"/>
              <a:ext cx="130603" cy="103234"/>
            </a:xfrm>
            <a:prstGeom prst="rect">
              <a:avLst/>
            </a:prstGeom>
          </p:spPr>
        </p:pic>
        <p:pic>
          <p:nvPicPr>
            <p:cNvPr id="51" name="object 51"/>
            <p:cNvPicPr/>
            <p:nvPr/>
          </p:nvPicPr>
          <p:blipFill>
            <a:blip r:embed="rId25" cstate="print"/>
            <a:stretch>
              <a:fillRect/>
            </a:stretch>
          </p:blipFill>
          <p:spPr>
            <a:xfrm>
              <a:off x="12717295" y="9871774"/>
              <a:ext cx="123556" cy="123545"/>
            </a:xfrm>
            <a:prstGeom prst="rect">
              <a:avLst/>
            </a:prstGeom>
          </p:spPr>
        </p:pic>
        <p:pic>
          <p:nvPicPr>
            <p:cNvPr id="52" name="object 52"/>
            <p:cNvPicPr/>
            <p:nvPr/>
          </p:nvPicPr>
          <p:blipFill>
            <a:blip r:embed="rId26" cstate="print"/>
            <a:stretch>
              <a:fillRect/>
            </a:stretch>
          </p:blipFill>
          <p:spPr>
            <a:xfrm>
              <a:off x="15430474" y="9824277"/>
              <a:ext cx="129451" cy="218550"/>
            </a:xfrm>
            <a:prstGeom prst="rect">
              <a:avLst/>
            </a:prstGeom>
          </p:spPr>
        </p:pic>
        <p:sp>
          <p:nvSpPr>
            <p:cNvPr id="53" name="object 53"/>
            <p:cNvSpPr/>
            <p:nvPr/>
          </p:nvSpPr>
          <p:spPr>
            <a:xfrm>
              <a:off x="12720228" y="4993750"/>
              <a:ext cx="2282190" cy="2078355"/>
            </a:xfrm>
            <a:custGeom>
              <a:avLst/>
              <a:gdLst/>
              <a:ahLst/>
              <a:cxnLst/>
              <a:rect l="l" t="t" r="r" b="b"/>
              <a:pathLst>
                <a:path w="2282190" h="2078354">
                  <a:moveTo>
                    <a:pt x="2071842" y="0"/>
                  </a:moveTo>
                  <a:lnTo>
                    <a:pt x="350083" y="0"/>
                  </a:lnTo>
                  <a:lnTo>
                    <a:pt x="301909" y="5549"/>
                  </a:lnTo>
                  <a:lnTo>
                    <a:pt x="257687" y="21355"/>
                  </a:lnTo>
                  <a:lnTo>
                    <a:pt x="218680" y="46158"/>
                  </a:lnTo>
                  <a:lnTo>
                    <a:pt x="186146" y="78695"/>
                  </a:lnTo>
                  <a:lnTo>
                    <a:pt x="161347" y="117705"/>
                  </a:lnTo>
                  <a:lnTo>
                    <a:pt x="145543" y="161926"/>
                  </a:lnTo>
                  <a:lnTo>
                    <a:pt x="139995" y="210098"/>
                  </a:lnTo>
                  <a:lnTo>
                    <a:pt x="139995" y="1903858"/>
                  </a:lnTo>
                  <a:lnTo>
                    <a:pt x="133228" y="1946225"/>
                  </a:lnTo>
                  <a:lnTo>
                    <a:pt x="114182" y="1986302"/>
                  </a:lnTo>
                  <a:lnTo>
                    <a:pt x="84737" y="2022228"/>
                  </a:lnTo>
                  <a:lnTo>
                    <a:pt x="46775" y="2052141"/>
                  </a:lnTo>
                  <a:lnTo>
                    <a:pt x="2177" y="2074177"/>
                  </a:lnTo>
                  <a:lnTo>
                    <a:pt x="0" y="2074983"/>
                  </a:lnTo>
                  <a:lnTo>
                    <a:pt x="596" y="2078219"/>
                  </a:lnTo>
                  <a:lnTo>
                    <a:pt x="2071842" y="2078229"/>
                  </a:lnTo>
                  <a:lnTo>
                    <a:pt x="2120017" y="2072681"/>
                  </a:lnTo>
                  <a:lnTo>
                    <a:pt x="2164240" y="2056876"/>
                  </a:lnTo>
                  <a:lnTo>
                    <a:pt x="2203250" y="2032075"/>
                  </a:lnTo>
                  <a:lnTo>
                    <a:pt x="2235786" y="1999541"/>
                  </a:lnTo>
                  <a:lnTo>
                    <a:pt x="2260587" y="1960533"/>
                  </a:lnTo>
                  <a:lnTo>
                    <a:pt x="2276392" y="1916313"/>
                  </a:lnTo>
                  <a:lnTo>
                    <a:pt x="2281940" y="1868142"/>
                  </a:lnTo>
                  <a:lnTo>
                    <a:pt x="2281940" y="210098"/>
                  </a:lnTo>
                  <a:lnTo>
                    <a:pt x="2276392" y="161926"/>
                  </a:lnTo>
                  <a:lnTo>
                    <a:pt x="2260587" y="117705"/>
                  </a:lnTo>
                  <a:lnTo>
                    <a:pt x="2235786" y="78695"/>
                  </a:lnTo>
                  <a:lnTo>
                    <a:pt x="2203250" y="46158"/>
                  </a:lnTo>
                  <a:lnTo>
                    <a:pt x="2164240" y="21355"/>
                  </a:lnTo>
                  <a:lnTo>
                    <a:pt x="2120017" y="5549"/>
                  </a:lnTo>
                  <a:lnTo>
                    <a:pt x="2071842" y="0"/>
                  </a:lnTo>
                  <a:close/>
                </a:path>
              </a:pathLst>
            </a:custGeom>
            <a:solidFill>
              <a:srgbClr val="F5F5F5"/>
            </a:solidFill>
          </p:spPr>
          <p:txBody>
            <a:bodyPr wrap="square" lIns="0" tIns="0" rIns="0" bIns="0" rtlCol="0"/>
            <a:lstStyle/>
            <a:p>
              <a:endParaRPr/>
            </a:p>
          </p:txBody>
        </p:sp>
        <p:sp>
          <p:nvSpPr>
            <p:cNvPr id="54" name="object 54"/>
            <p:cNvSpPr/>
            <p:nvPr/>
          </p:nvSpPr>
          <p:spPr>
            <a:xfrm>
              <a:off x="13323903" y="4273911"/>
              <a:ext cx="1621790" cy="359410"/>
            </a:xfrm>
            <a:custGeom>
              <a:avLst/>
              <a:gdLst/>
              <a:ahLst/>
              <a:cxnLst/>
              <a:rect l="l" t="t" r="r" b="b"/>
              <a:pathLst>
                <a:path w="1621790" h="359410">
                  <a:moveTo>
                    <a:pt x="1487933" y="0"/>
                  </a:moveTo>
                  <a:lnTo>
                    <a:pt x="133262" y="0"/>
                  </a:lnTo>
                  <a:lnTo>
                    <a:pt x="91145" y="6792"/>
                  </a:lnTo>
                  <a:lnTo>
                    <a:pt x="54563" y="25708"/>
                  </a:lnTo>
                  <a:lnTo>
                    <a:pt x="25714" y="54554"/>
                  </a:lnTo>
                  <a:lnTo>
                    <a:pt x="6794" y="91137"/>
                  </a:lnTo>
                  <a:lnTo>
                    <a:pt x="0" y="133262"/>
                  </a:lnTo>
                  <a:lnTo>
                    <a:pt x="0" y="225846"/>
                  </a:lnTo>
                  <a:lnTo>
                    <a:pt x="6794" y="267968"/>
                  </a:lnTo>
                  <a:lnTo>
                    <a:pt x="25714" y="304550"/>
                  </a:lnTo>
                  <a:lnTo>
                    <a:pt x="54563" y="333397"/>
                  </a:lnTo>
                  <a:lnTo>
                    <a:pt x="91145" y="352315"/>
                  </a:lnTo>
                  <a:lnTo>
                    <a:pt x="133262" y="359109"/>
                  </a:lnTo>
                  <a:lnTo>
                    <a:pt x="1487933" y="359109"/>
                  </a:lnTo>
                  <a:lnTo>
                    <a:pt x="1530051" y="352315"/>
                  </a:lnTo>
                  <a:lnTo>
                    <a:pt x="1566632" y="333397"/>
                  </a:lnTo>
                  <a:lnTo>
                    <a:pt x="1595481" y="304550"/>
                  </a:lnTo>
                  <a:lnTo>
                    <a:pt x="1614401" y="267968"/>
                  </a:lnTo>
                  <a:lnTo>
                    <a:pt x="1621196" y="225846"/>
                  </a:lnTo>
                  <a:lnTo>
                    <a:pt x="1621196" y="133262"/>
                  </a:lnTo>
                  <a:lnTo>
                    <a:pt x="1614401" y="91137"/>
                  </a:lnTo>
                  <a:lnTo>
                    <a:pt x="1595481" y="54554"/>
                  </a:lnTo>
                  <a:lnTo>
                    <a:pt x="1566632" y="25708"/>
                  </a:lnTo>
                  <a:lnTo>
                    <a:pt x="1530051" y="6792"/>
                  </a:lnTo>
                  <a:lnTo>
                    <a:pt x="1487933" y="0"/>
                  </a:lnTo>
                  <a:close/>
                </a:path>
              </a:pathLst>
            </a:custGeom>
            <a:solidFill>
              <a:srgbClr val="FFFFFF"/>
            </a:solidFill>
          </p:spPr>
          <p:txBody>
            <a:bodyPr wrap="square" lIns="0" tIns="0" rIns="0" bIns="0" rtlCol="0"/>
            <a:lstStyle/>
            <a:p>
              <a:endParaRPr/>
            </a:p>
          </p:txBody>
        </p:sp>
      </p:grpSp>
      <p:sp>
        <p:nvSpPr>
          <p:cNvPr id="77" name="object 13">
            <a:extLst>
              <a:ext uri="{FF2B5EF4-FFF2-40B4-BE49-F238E27FC236}">
                <a16:creationId xmlns:a16="http://schemas.microsoft.com/office/drawing/2014/main" id="{900FB4D4-C8D9-64D3-4B92-F57BF813315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78" name="object 15">
            <a:extLst>
              <a:ext uri="{FF2B5EF4-FFF2-40B4-BE49-F238E27FC236}">
                <a16:creationId xmlns:a16="http://schemas.microsoft.com/office/drawing/2014/main" id="{BB195C00-B0A9-D901-E914-0CDFC2EC8251}"/>
              </a:ext>
            </a:extLst>
          </p:cNvPr>
          <p:cNvGrpSpPr/>
          <p:nvPr/>
        </p:nvGrpSpPr>
        <p:grpSpPr>
          <a:xfrm>
            <a:off x="717524" y="611775"/>
            <a:ext cx="18580100" cy="436245"/>
            <a:chOff x="717524" y="611775"/>
            <a:chExt cx="18580100" cy="436245"/>
          </a:xfrm>
        </p:grpSpPr>
        <p:sp>
          <p:nvSpPr>
            <p:cNvPr id="79" name="object 16">
              <a:extLst>
                <a:ext uri="{FF2B5EF4-FFF2-40B4-BE49-F238E27FC236}">
                  <a16:creationId xmlns:a16="http://schemas.microsoft.com/office/drawing/2014/main" id="{3808372A-14A1-CCCB-DDFA-776C7F7CDF6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80" name="object 17">
              <a:extLst>
                <a:ext uri="{FF2B5EF4-FFF2-40B4-BE49-F238E27FC236}">
                  <a16:creationId xmlns:a16="http://schemas.microsoft.com/office/drawing/2014/main" id="{2670DA1C-3EA2-9F2A-F707-4976ADB29FD3}"/>
                </a:ext>
              </a:extLst>
            </p:cNvPr>
            <p:cNvPicPr/>
            <p:nvPr/>
          </p:nvPicPr>
          <p:blipFill>
            <a:blip r:embed="rId27" cstate="print"/>
            <a:stretch>
              <a:fillRect/>
            </a:stretch>
          </p:blipFill>
          <p:spPr>
            <a:xfrm>
              <a:off x="10231913" y="804489"/>
              <a:ext cx="101850" cy="104708"/>
            </a:xfrm>
            <a:prstGeom prst="rect">
              <a:avLst/>
            </a:prstGeom>
          </p:spPr>
        </p:pic>
        <p:sp>
          <p:nvSpPr>
            <p:cNvPr id="81" name="object 18">
              <a:extLst>
                <a:ext uri="{FF2B5EF4-FFF2-40B4-BE49-F238E27FC236}">
                  <a16:creationId xmlns:a16="http://schemas.microsoft.com/office/drawing/2014/main" id="{BB370F26-67BF-44CE-3A7B-6FCBA17A632C}"/>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82" name="object 19">
              <a:extLst>
                <a:ext uri="{FF2B5EF4-FFF2-40B4-BE49-F238E27FC236}">
                  <a16:creationId xmlns:a16="http://schemas.microsoft.com/office/drawing/2014/main" id="{3D2FB4F6-8473-277D-4000-F4D5D99B532B}"/>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83" name="object 20">
              <a:extLst>
                <a:ext uri="{FF2B5EF4-FFF2-40B4-BE49-F238E27FC236}">
                  <a16:creationId xmlns:a16="http://schemas.microsoft.com/office/drawing/2014/main" id="{DE62A68A-9609-1816-3725-31B6C9CE240D}"/>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84" name="object 21">
              <a:extLst>
                <a:ext uri="{FF2B5EF4-FFF2-40B4-BE49-F238E27FC236}">
                  <a16:creationId xmlns:a16="http://schemas.microsoft.com/office/drawing/2014/main" id="{E9DD2B0A-7B99-0B21-E42A-FCA5D072C882}"/>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85" name="object 22">
              <a:extLst>
                <a:ext uri="{FF2B5EF4-FFF2-40B4-BE49-F238E27FC236}">
                  <a16:creationId xmlns:a16="http://schemas.microsoft.com/office/drawing/2014/main" id="{693970FA-EAA6-4322-9CB1-51A7F44A90D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86" name="object 23">
              <a:extLst>
                <a:ext uri="{FF2B5EF4-FFF2-40B4-BE49-F238E27FC236}">
                  <a16:creationId xmlns:a16="http://schemas.microsoft.com/office/drawing/2014/main" id="{6F862F97-EF70-BD6B-5230-17844F4504D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87" name="object 24">
              <a:extLst>
                <a:ext uri="{FF2B5EF4-FFF2-40B4-BE49-F238E27FC236}">
                  <a16:creationId xmlns:a16="http://schemas.microsoft.com/office/drawing/2014/main" id="{FA317C1F-DD56-1DE1-9E46-98E7C4AD4461}"/>
                </a:ext>
              </a:extLst>
            </p:cNvPr>
            <p:cNvPicPr/>
            <p:nvPr/>
          </p:nvPicPr>
          <p:blipFill>
            <a:blip r:embed="rId28" cstate="print"/>
            <a:stretch>
              <a:fillRect/>
            </a:stretch>
          </p:blipFill>
          <p:spPr>
            <a:xfrm>
              <a:off x="908206" y="665402"/>
              <a:ext cx="90711" cy="160393"/>
            </a:xfrm>
            <a:prstGeom prst="rect">
              <a:avLst/>
            </a:prstGeom>
          </p:spPr>
        </p:pic>
        <p:sp>
          <p:nvSpPr>
            <p:cNvPr id="88" name="object 25">
              <a:extLst>
                <a:ext uri="{FF2B5EF4-FFF2-40B4-BE49-F238E27FC236}">
                  <a16:creationId xmlns:a16="http://schemas.microsoft.com/office/drawing/2014/main" id="{A28AEE8A-295E-28F3-F580-8DE7FC0C0D9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89" name="object 26">
              <a:extLst>
                <a:ext uri="{FF2B5EF4-FFF2-40B4-BE49-F238E27FC236}">
                  <a16:creationId xmlns:a16="http://schemas.microsoft.com/office/drawing/2014/main" id="{049A809C-41F0-5240-3DAE-78130A47C122}"/>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90" name="object 27">
              <a:extLst>
                <a:ext uri="{FF2B5EF4-FFF2-40B4-BE49-F238E27FC236}">
                  <a16:creationId xmlns:a16="http://schemas.microsoft.com/office/drawing/2014/main" id="{BEE47F2A-8B13-3558-4AAB-3607F34B966C}"/>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91" name="object 28">
              <a:extLst>
                <a:ext uri="{FF2B5EF4-FFF2-40B4-BE49-F238E27FC236}">
                  <a16:creationId xmlns:a16="http://schemas.microsoft.com/office/drawing/2014/main" id="{9AC0F1B9-888D-FD8E-0BC1-088105D3D4BD}"/>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92" name="object 29">
              <a:extLst>
                <a:ext uri="{FF2B5EF4-FFF2-40B4-BE49-F238E27FC236}">
                  <a16:creationId xmlns:a16="http://schemas.microsoft.com/office/drawing/2014/main" id="{195EC2C5-729D-8382-0021-955EDDC8ACF7}"/>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93" name="object 30">
              <a:extLst>
                <a:ext uri="{FF2B5EF4-FFF2-40B4-BE49-F238E27FC236}">
                  <a16:creationId xmlns:a16="http://schemas.microsoft.com/office/drawing/2014/main" id="{35F65774-A355-A574-8066-32A794CDEC5F}"/>
                </a:ext>
              </a:extLst>
            </p:cNvPr>
            <p:cNvPicPr/>
            <p:nvPr/>
          </p:nvPicPr>
          <p:blipFill>
            <a:blip r:embed="rId29" cstate="print"/>
            <a:stretch>
              <a:fillRect/>
            </a:stretch>
          </p:blipFill>
          <p:spPr>
            <a:xfrm>
              <a:off x="10152472" y="665402"/>
              <a:ext cx="90718" cy="160393"/>
            </a:xfrm>
            <a:prstGeom prst="rect">
              <a:avLst/>
            </a:prstGeom>
          </p:spPr>
        </p:pic>
      </p:grpSp>
      <p:sp>
        <p:nvSpPr>
          <p:cNvPr id="94" name="object 77">
            <a:extLst>
              <a:ext uri="{FF2B5EF4-FFF2-40B4-BE49-F238E27FC236}">
                <a16:creationId xmlns:a16="http://schemas.microsoft.com/office/drawing/2014/main" id="{6BF473DD-2122-C38C-F7B7-1B8888B0E5D7}"/>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04899" y="5671005"/>
            <a:ext cx="10272710" cy="1122743"/>
          </a:xfrm>
          <a:prstGeom prst="rect">
            <a:avLst/>
          </a:prstGeom>
        </p:spPr>
        <p:txBody>
          <a:bodyPr vert="horz" wrap="square" lIns="0" tIns="45085" rIns="0" bIns="0" rtlCol="0">
            <a:spAutoFit/>
          </a:bodyPr>
          <a:lstStyle/>
          <a:p>
            <a:pPr marL="12700" marR="5080" indent="1508125" algn="l">
              <a:lnSpc>
                <a:spcPts val="4190"/>
              </a:lnSpc>
              <a:spcBef>
                <a:spcPts val="355"/>
              </a:spcBef>
            </a:pPr>
            <a:r>
              <a:rPr lang="fr-FR" sz="3600" b="1" spc="-150" dirty="0">
                <a:solidFill>
                  <a:srgbClr val="231F20"/>
                </a:solidFill>
                <a:latin typeface="Calibri"/>
                <a:cs typeface="Calibri"/>
              </a:rPr>
              <a:t>ONLINE FRAUD IS A CRIMINAL OFFENCE WHICH MAY BE  PUNISHED BY JAIL TIME AND PENALTIES </a:t>
            </a:r>
            <a:endParaRPr lang="fr-FR" sz="5750" b="1" spc="-150" dirty="0">
              <a:latin typeface="Calibri"/>
              <a:cs typeface="Calibri"/>
            </a:endParaRPr>
          </a:p>
        </p:txBody>
      </p:sp>
      <p:grpSp>
        <p:nvGrpSpPr>
          <p:cNvPr id="3" name="object 3"/>
          <p:cNvGrpSpPr/>
          <p:nvPr/>
        </p:nvGrpSpPr>
        <p:grpSpPr>
          <a:xfrm>
            <a:off x="3268761" y="2789841"/>
            <a:ext cx="5777230" cy="2727960"/>
            <a:chOff x="3268761" y="2789841"/>
            <a:chExt cx="5777230" cy="2727960"/>
          </a:xfrm>
        </p:grpSpPr>
        <p:sp>
          <p:nvSpPr>
            <p:cNvPr id="4" name="object 4"/>
            <p:cNvSpPr/>
            <p:nvPr/>
          </p:nvSpPr>
          <p:spPr>
            <a:xfrm>
              <a:off x="3268761" y="3540023"/>
              <a:ext cx="3048000" cy="1833245"/>
            </a:xfrm>
            <a:custGeom>
              <a:avLst/>
              <a:gdLst/>
              <a:ahLst/>
              <a:cxnLst/>
              <a:rect l="l" t="t" r="r" b="b"/>
              <a:pathLst>
                <a:path w="3048000" h="1833245">
                  <a:moveTo>
                    <a:pt x="1262579" y="0"/>
                  </a:moveTo>
                  <a:lnTo>
                    <a:pt x="1219240" y="11622"/>
                  </a:lnTo>
                  <a:lnTo>
                    <a:pt x="43349" y="690523"/>
                  </a:lnTo>
                  <a:lnTo>
                    <a:pt x="10837" y="723371"/>
                  </a:lnTo>
                  <a:lnTo>
                    <a:pt x="0" y="765603"/>
                  </a:lnTo>
                  <a:lnTo>
                    <a:pt x="10837" y="807833"/>
                  </a:lnTo>
                  <a:lnTo>
                    <a:pt x="43349" y="840675"/>
                  </a:lnTo>
                  <a:lnTo>
                    <a:pt x="1741706" y="1821085"/>
                  </a:lnTo>
                  <a:lnTo>
                    <a:pt x="1762791" y="1829791"/>
                  </a:lnTo>
                  <a:lnTo>
                    <a:pt x="1785045" y="1832692"/>
                  </a:lnTo>
                  <a:lnTo>
                    <a:pt x="1807298" y="1829791"/>
                  </a:lnTo>
                  <a:lnTo>
                    <a:pt x="1828384" y="1821085"/>
                  </a:lnTo>
                  <a:lnTo>
                    <a:pt x="3004275" y="1142195"/>
                  </a:lnTo>
                  <a:lnTo>
                    <a:pt x="3036795" y="1109340"/>
                  </a:lnTo>
                  <a:lnTo>
                    <a:pt x="3047632" y="1067103"/>
                  </a:lnTo>
                  <a:lnTo>
                    <a:pt x="3036790" y="1024866"/>
                  </a:lnTo>
                  <a:lnTo>
                    <a:pt x="3004275" y="992011"/>
                  </a:lnTo>
                  <a:lnTo>
                    <a:pt x="1305918" y="11622"/>
                  </a:lnTo>
                  <a:lnTo>
                    <a:pt x="1284832" y="2905"/>
                  </a:lnTo>
                  <a:lnTo>
                    <a:pt x="1262579" y="0"/>
                  </a:lnTo>
                  <a:close/>
                </a:path>
              </a:pathLst>
            </a:custGeom>
            <a:solidFill>
              <a:srgbClr val="EDEDED"/>
            </a:solidFill>
          </p:spPr>
          <p:txBody>
            <a:bodyPr wrap="square" lIns="0" tIns="0" rIns="0" bIns="0" rtlCol="0"/>
            <a:lstStyle/>
            <a:p>
              <a:endParaRPr/>
            </a:p>
          </p:txBody>
        </p:sp>
        <p:pic>
          <p:nvPicPr>
            <p:cNvPr id="5" name="object 5"/>
            <p:cNvPicPr/>
            <p:nvPr/>
          </p:nvPicPr>
          <p:blipFill>
            <a:blip r:embed="rId3" cstate="print"/>
            <a:stretch>
              <a:fillRect/>
            </a:stretch>
          </p:blipFill>
          <p:spPr>
            <a:xfrm>
              <a:off x="4961866" y="2789841"/>
              <a:ext cx="4084119" cy="2727941"/>
            </a:xfrm>
            <a:prstGeom prst="rect">
              <a:avLst/>
            </a:prstGeom>
          </p:spPr>
        </p:pic>
        <p:sp>
          <p:nvSpPr>
            <p:cNvPr id="6" name="object 6"/>
            <p:cNvSpPr/>
            <p:nvPr/>
          </p:nvSpPr>
          <p:spPr>
            <a:xfrm>
              <a:off x="7644041" y="2915354"/>
              <a:ext cx="866140" cy="1026160"/>
            </a:xfrm>
            <a:custGeom>
              <a:avLst/>
              <a:gdLst/>
              <a:ahLst/>
              <a:cxnLst/>
              <a:rect l="l" t="t" r="r" b="b"/>
              <a:pathLst>
                <a:path w="866140" h="1026160">
                  <a:moveTo>
                    <a:pt x="866127" y="674471"/>
                  </a:moveTo>
                  <a:lnTo>
                    <a:pt x="863587" y="631571"/>
                  </a:lnTo>
                  <a:lnTo>
                    <a:pt x="858253" y="591985"/>
                  </a:lnTo>
                  <a:lnTo>
                    <a:pt x="843711" y="527202"/>
                  </a:lnTo>
                  <a:lnTo>
                    <a:pt x="823582" y="467944"/>
                  </a:lnTo>
                  <a:lnTo>
                    <a:pt x="823582" y="729856"/>
                  </a:lnTo>
                  <a:lnTo>
                    <a:pt x="819950" y="787298"/>
                  </a:lnTo>
                  <a:lnTo>
                    <a:pt x="823569" y="729856"/>
                  </a:lnTo>
                  <a:lnTo>
                    <a:pt x="823582" y="467944"/>
                  </a:lnTo>
                  <a:lnTo>
                    <a:pt x="815035" y="444347"/>
                  </a:lnTo>
                  <a:lnTo>
                    <a:pt x="793635" y="395262"/>
                  </a:lnTo>
                  <a:lnTo>
                    <a:pt x="793635" y="847852"/>
                  </a:lnTo>
                  <a:lnTo>
                    <a:pt x="777240" y="892581"/>
                  </a:lnTo>
                  <a:lnTo>
                    <a:pt x="793635" y="847852"/>
                  </a:lnTo>
                  <a:lnTo>
                    <a:pt x="793635" y="395262"/>
                  </a:lnTo>
                  <a:lnTo>
                    <a:pt x="763638" y="335749"/>
                  </a:lnTo>
                  <a:lnTo>
                    <a:pt x="734555" y="287032"/>
                  </a:lnTo>
                  <a:lnTo>
                    <a:pt x="703643" y="242074"/>
                  </a:lnTo>
                  <a:lnTo>
                    <a:pt x="671220" y="200875"/>
                  </a:lnTo>
                  <a:lnTo>
                    <a:pt x="637603" y="163474"/>
                  </a:lnTo>
                  <a:lnTo>
                    <a:pt x="603097" y="129895"/>
                  </a:lnTo>
                  <a:lnTo>
                    <a:pt x="568032" y="100139"/>
                  </a:lnTo>
                  <a:lnTo>
                    <a:pt x="532726" y="74231"/>
                  </a:lnTo>
                  <a:lnTo>
                    <a:pt x="497471" y="52209"/>
                  </a:lnTo>
                  <a:lnTo>
                    <a:pt x="462610" y="34074"/>
                  </a:lnTo>
                  <a:lnTo>
                    <a:pt x="395312" y="9575"/>
                  </a:lnTo>
                  <a:lnTo>
                    <a:pt x="330085" y="0"/>
                  </a:lnTo>
                  <a:lnTo>
                    <a:pt x="273824" y="3314"/>
                  </a:lnTo>
                  <a:lnTo>
                    <a:pt x="227622" y="14490"/>
                  </a:lnTo>
                  <a:lnTo>
                    <a:pt x="192570" y="28460"/>
                  </a:lnTo>
                  <a:lnTo>
                    <a:pt x="169773" y="40195"/>
                  </a:lnTo>
                  <a:lnTo>
                    <a:pt x="206235" y="24155"/>
                  </a:lnTo>
                  <a:lnTo>
                    <a:pt x="246888" y="15976"/>
                  </a:lnTo>
                  <a:lnTo>
                    <a:pt x="291236" y="15951"/>
                  </a:lnTo>
                  <a:lnTo>
                    <a:pt x="338772" y="24371"/>
                  </a:lnTo>
                  <a:lnTo>
                    <a:pt x="388975" y="41529"/>
                  </a:lnTo>
                  <a:lnTo>
                    <a:pt x="415150" y="54610"/>
                  </a:lnTo>
                  <a:lnTo>
                    <a:pt x="388975" y="41529"/>
                  </a:lnTo>
                  <a:lnTo>
                    <a:pt x="338721" y="24396"/>
                  </a:lnTo>
                  <a:lnTo>
                    <a:pt x="291071" y="16052"/>
                  </a:lnTo>
                  <a:lnTo>
                    <a:pt x="246494" y="16205"/>
                  </a:lnTo>
                  <a:lnTo>
                    <a:pt x="205447" y="24599"/>
                  </a:lnTo>
                  <a:lnTo>
                    <a:pt x="168427" y="40970"/>
                  </a:lnTo>
                  <a:lnTo>
                    <a:pt x="114185" y="77127"/>
                  </a:lnTo>
                  <a:lnTo>
                    <a:pt x="81483" y="107696"/>
                  </a:lnTo>
                  <a:lnTo>
                    <a:pt x="54229" y="141986"/>
                  </a:lnTo>
                  <a:lnTo>
                    <a:pt x="32448" y="179971"/>
                  </a:lnTo>
                  <a:lnTo>
                    <a:pt x="16141" y="221627"/>
                  </a:lnTo>
                  <a:lnTo>
                    <a:pt x="5321" y="266954"/>
                  </a:lnTo>
                  <a:lnTo>
                    <a:pt x="0" y="315887"/>
                  </a:lnTo>
                  <a:lnTo>
                    <a:pt x="165" y="368427"/>
                  </a:lnTo>
                  <a:lnTo>
                    <a:pt x="5829" y="424548"/>
                  </a:lnTo>
                  <a:lnTo>
                    <a:pt x="17018" y="484225"/>
                  </a:lnTo>
                  <a:lnTo>
                    <a:pt x="27305" y="522820"/>
                  </a:lnTo>
                  <a:lnTo>
                    <a:pt x="48983" y="585304"/>
                  </a:lnTo>
                  <a:lnTo>
                    <a:pt x="64960" y="623277"/>
                  </a:lnTo>
                  <a:lnTo>
                    <a:pt x="84810" y="664565"/>
                  </a:lnTo>
                  <a:lnTo>
                    <a:pt x="108889" y="708253"/>
                  </a:lnTo>
                  <a:lnTo>
                    <a:pt x="137541" y="753465"/>
                  </a:lnTo>
                  <a:lnTo>
                    <a:pt x="171107" y="799325"/>
                  </a:lnTo>
                  <a:lnTo>
                    <a:pt x="209931" y="844918"/>
                  </a:lnTo>
                  <a:lnTo>
                    <a:pt x="254342" y="889381"/>
                  </a:lnTo>
                  <a:lnTo>
                    <a:pt x="304723" y="931799"/>
                  </a:lnTo>
                  <a:lnTo>
                    <a:pt x="361378" y="971308"/>
                  </a:lnTo>
                  <a:lnTo>
                    <a:pt x="400926" y="991019"/>
                  </a:lnTo>
                  <a:lnTo>
                    <a:pt x="443242" y="1007960"/>
                  </a:lnTo>
                  <a:lnTo>
                    <a:pt x="488302" y="1020241"/>
                  </a:lnTo>
                  <a:lnTo>
                    <a:pt x="536079" y="1025982"/>
                  </a:lnTo>
                  <a:lnTo>
                    <a:pt x="586574" y="1023327"/>
                  </a:lnTo>
                  <a:lnTo>
                    <a:pt x="639749" y="1010373"/>
                  </a:lnTo>
                  <a:lnTo>
                    <a:pt x="695579" y="985253"/>
                  </a:lnTo>
                  <a:lnTo>
                    <a:pt x="727760" y="961542"/>
                  </a:lnTo>
                  <a:lnTo>
                    <a:pt x="695591" y="985266"/>
                  </a:lnTo>
                  <a:lnTo>
                    <a:pt x="760018" y="940422"/>
                  </a:lnTo>
                  <a:lnTo>
                    <a:pt x="797750" y="900569"/>
                  </a:lnTo>
                  <a:lnTo>
                    <a:pt x="825969" y="857465"/>
                  </a:lnTo>
                  <a:lnTo>
                    <a:pt x="845794" y="812215"/>
                  </a:lnTo>
                  <a:lnTo>
                    <a:pt x="858342" y="765898"/>
                  </a:lnTo>
                  <a:lnTo>
                    <a:pt x="864755" y="719620"/>
                  </a:lnTo>
                  <a:lnTo>
                    <a:pt x="866127" y="674471"/>
                  </a:lnTo>
                  <a:close/>
                </a:path>
              </a:pathLst>
            </a:custGeom>
            <a:solidFill>
              <a:srgbClr val="7C2D9B"/>
            </a:solidFill>
          </p:spPr>
          <p:txBody>
            <a:bodyPr wrap="square" lIns="0" tIns="0" rIns="0" bIns="0" rtlCol="0"/>
            <a:lstStyle/>
            <a:p>
              <a:endParaRPr/>
            </a:p>
          </p:txBody>
        </p:sp>
        <p:sp>
          <p:nvSpPr>
            <p:cNvPr id="7" name="object 7"/>
            <p:cNvSpPr/>
            <p:nvPr/>
          </p:nvSpPr>
          <p:spPr>
            <a:xfrm>
              <a:off x="7649322" y="3015560"/>
              <a:ext cx="709295" cy="909955"/>
            </a:xfrm>
            <a:custGeom>
              <a:avLst/>
              <a:gdLst/>
              <a:ahLst/>
              <a:cxnLst/>
              <a:rect l="l" t="t" r="r" b="b"/>
              <a:pathLst>
                <a:path w="709295" h="909954">
                  <a:moveTo>
                    <a:pt x="217549" y="27"/>
                  </a:moveTo>
                  <a:lnTo>
                    <a:pt x="176551" y="0"/>
                  </a:lnTo>
                  <a:lnTo>
                    <a:pt x="138769" y="7496"/>
                  </a:lnTo>
                  <a:lnTo>
                    <a:pt x="74553" y="44093"/>
                  </a:lnTo>
                  <a:lnTo>
                    <a:pt x="48966" y="72711"/>
                  </a:lnTo>
                  <a:lnTo>
                    <a:pt x="28294" y="107886"/>
                  </a:lnTo>
                  <a:lnTo>
                    <a:pt x="12959" y="149377"/>
                  </a:lnTo>
                  <a:lnTo>
                    <a:pt x="3386" y="196941"/>
                  </a:lnTo>
                  <a:lnTo>
                    <a:pt x="0" y="250337"/>
                  </a:lnTo>
                  <a:lnTo>
                    <a:pt x="1948" y="295909"/>
                  </a:lnTo>
                  <a:lnTo>
                    <a:pt x="7919" y="342418"/>
                  </a:lnTo>
                  <a:lnTo>
                    <a:pt x="17695" y="389490"/>
                  </a:lnTo>
                  <a:lnTo>
                    <a:pt x="31061" y="436753"/>
                  </a:lnTo>
                  <a:lnTo>
                    <a:pt x="47801" y="483831"/>
                  </a:lnTo>
                  <a:lnTo>
                    <a:pt x="67699" y="530352"/>
                  </a:lnTo>
                  <a:lnTo>
                    <a:pt x="90540" y="575941"/>
                  </a:lnTo>
                  <a:lnTo>
                    <a:pt x="116107" y="620225"/>
                  </a:lnTo>
                  <a:lnTo>
                    <a:pt x="144185" y="662831"/>
                  </a:lnTo>
                  <a:lnTo>
                    <a:pt x="174558" y="703383"/>
                  </a:lnTo>
                  <a:lnTo>
                    <a:pt x="207009" y="741509"/>
                  </a:lnTo>
                  <a:lnTo>
                    <a:pt x="241324" y="776836"/>
                  </a:lnTo>
                  <a:lnTo>
                    <a:pt x="277286" y="808988"/>
                  </a:lnTo>
                  <a:lnTo>
                    <a:pt x="314679" y="837593"/>
                  </a:lnTo>
                  <a:lnTo>
                    <a:pt x="353287" y="862276"/>
                  </a:lnTo>
                  <a:lnTo>
                    <a:pt x="401361" y="886310"/>
                  </a:lnTo>
                  <a:lnTo>
                    <a:pt x="447496" y="902097"/>
                  </a:lnTo>
                  <a:lnTo>
                    <a:pt x="491266" y="909879"/>
                  </a:lnTo>
                  <a:lnTo>
                    <a:pt x="532249" y="909898"/>
                  </a:lnTo>
                  <a:lnTo>
                    <a:pt x="570018" y="902395"/>
                  </a:lnTo>
                  <a:lnTo>
                    <a:pt x="634219" y="865790"/>
                  </a:lnTo>
                  <a:lnTo>
                    <a:pt x="659801" y="837170"/>
                  </a:lnTo>
                  <a:lnTo>
                    <a:pt x="680471" y="801995"/>
                  </a:lnTo>
                  <a:lnTo>
                    <a:pt x="695805" y="760505"/>
                  </a:lnTo>
                  <a:lnTo>
                    <a:pt x="705377" y="712943"/>
                  </a:lnTo>
                  <a:lnTo>
                    <a:pt x="708763" y="659549"/>
                  </a:lnTo>
                  <a:lnTo>
                    <a:pt x="706814" y="613975"/>
                  </a:lnTo>
                  <a:lnTo>
                    <a:pt x="700844" y="567464"/>
                  </a:lnTo>
                  <a:lnTo>
                    <a:pt x="691068" y="520390"/>
                  </a:lnTo>
                  <a:lnTo>
                    <a:pt x="677703" y="473127"/>
                  </a:lnTo>
                  <a:lnTo>
                    <a:pt x="660964" y="426048"/>
                  </a:lnTo>
                  <a:lnTo>
                    <a:pt x="641068" y="379528"/>
                  </a:lnTo>
                  <a:lnTo>
                    <a:pt x="618232" y="333940"/>
                  </a:lnTo>
                  <a:lnTo>
                    <a:pt x="592670" y="289658"/>
                  </a:lnTo>
                  <a:lnTo>
                    <a:pt x="564600" y="247057"/>
                  </a:lnTo>
                  <a:lnTo>
                    <a:pt x="534238" y="206510"/>
                  </a:lnTo>
                  <a:lnTo>
                    <a:pt x="501799" y="168391"/>
                  </a:lnTo>
                  <a:lnTo>
                    <a:pt x="467499" y="133074"/>
                  </a:lnTo>
                  <a:lnTo>
                    <a:pt x="431556" y="100932"/>
                  </a:lnTo>
                  <a:lnTo>
                    <a:pt x="394184" y="72341"/>
                  </a:lnTo>
                  <a:lnTo>
                    <a:pt x="355601" y="47673"/>
                  </a:lnTo>
                  <a:lnTo>
                    <a:pt x="307499" y="23622"/>
                  </a:lnTo>
                  <a:lnTo>
                    <a:pt x="261340" y="7821"/>
                  </a:lnTo>
                  <a:lnTo>
                    <a:pt x="217549" y="27"/>
                  </a:lnTo>
                  <a:close/>
                </a:path>
              </a:pathLst>
            </a:custGeom>
            <a:solidFill>
              <a:srgbClr val="602177"/>
            </a:solidFill>
          </p:spPr>
          <p:txBody>
            <a:bodyPr wrap="square" lIns="0" tIns="0" rIns="0" bIns="0" rtlCol="0"/>
            <a:lstStyle/>
            <a:p>
              <a:endParaRPr/>
            </a:p>
          </p:txBody>
        </p:sp>
        <p:sp>
          <p:nvSpPr>
            <p:cNvPr id="8" name="object 8"/>
            <p:cNvSpPr/>
            <p:nvPr/>
          </p:nvSpPr>
          <p:spPr>
            <a:xfrm>
              <a:off x="6726974" y="3143941"/>
              <a:ext cx="1517650" cy="1327150"/>
            </a:xfrm>
            <a:custGeom>
              <a:avLst/>
              <a:gdLst/>
              <a:ahLst/>
              <a:cxnLst/>
              <a:rect l="l" t="t" r="r" b="b"/>
              <a:pathLst>
                <a:path w="1517650" h="1327150">
                  <a:moveTo>
                    <a:pt x="1517243" y="508508"/>
                  </a:moveTo>
                  <a:lnTo>
                    <a:pt x="1514868" y="464451"/>
                  </a:lnTo>
                  <a:lnTo>
                    <a:pt x="1507731" y="419404"/>
                  </a:lnTo>
                  <a:lnTo>
                    <a:pt x="1496136" y="373900"/>
                  </a:lnTo>
                  <a:lnTo>
                    <a:pt x="1480400" y="328510"/>
                  </a:lnTo>
                  <a:lnTo>
                    <a:pt x="1460881" y="283794"/>
                  </a:lnTo>
                  <a:lnTo>
                    <a:pt x="1437868" y="240322"/>
                  </a:lnTo>
                  <a:lnTo>
                    <a:pt x="1411693" y="198628"/>
                  </a:lnTo>
                  <a:lnTo>
                    <a:pt x="1382687" y="159308"/>
                  </a:lnTo>
                  <a:lnTo>
                    <a:pt x="1351178" y="122897"/>
                  </a:lnTo>
                  <a:lnTo>
                    <a:pt x="1317485" y="89966"/>
                  </a:lnTo>
                  <a:lnTo>
                    <a:pt x="1281925" y="61074"/>
                  </a:lnTo>
                  <a:lnTo>
                    <a:pt x="1244828" y="36791"/>
                  </a:lnTo>
                  <a:lnTo>
                    <a:pt x="1189393" y="11264"/>
                  </a:lnTo>
                  <a:lnTo>
                    <a:pt x="1137767" y="0"/>
                  </a:lnTo>
                  <a:lnTo>
                    <a:pt x="1091069" y="2374"/>
                  </a:lnTo>
                  <a:lnTo>
                    <a:pt x="1050417" y="17729"/>
                  </a:lnTo>
                  <a:lnTo>
                    <a:pt x="823023" y="149301"/>
                  </a:lnTo>
                  <a:lnTo>
                    <a:pt x="823023" y="1039418"/>
                  </a:lnTo>
                  <a:lnTo>
                    <a:pt x="819962" y="1088186"/>
                  </a:lnTo>
                  <a:lnTo>
                    <a:pt x="809713" y="1139393"/>
                  </a:lnTo>
                  <a:lnTo>
                    <a:pt x="819950" y="1088174"/>
                  </a:lnTo>
                  <a:lnTo>
                    <a:pt x="823023" y="1039418"/>
                  </a:lnTo>
                  <a:lnTo>
                    <a:pt x="823023" y="149301"/>
                  </a:lnTo>
                  <a:lnTo>
                    <a:pt x="793318" y="166484"/>
                  </a:lnTo>
                  <a:lnTo>
                    <a:pt x="793318" y="1184109"/>
                  </a:lnTo>
                  <a:lnTo>
                    <a:pt x="771220" y="1222095"/>
                  </a:lnTo>
                  <a:lnTo>
                    <a:pt x="793318" y="1184109"/>
                  </a:lnTo>
                  <a:lnTo>
                    <a:pt x="793318" y="166484"/>
                  </a:lnTo>
                  <a:lnTo>
                    <a:pt x="483425" y="345782"/>
                  </a:lnTo>
                  <a:lnTo>
                    <a:pt x="462622" y="334962"/>
                  </a:lnTo>
                  <a:lnTo>
                    <a:pt x="428459" y="320738"/>
                  </a:lnTo>
                  <a:lnTo>
                    <a:pt x="395312" y="310451"/>
                  </a:lnTo>
                  <a:lnTo>
                    <a:pt x="330098" y="300875"/>
                  </a:lnTo>
                  <a:lnTo>
                    <a:pt x="273837" y="304190"/>
                  </a:lnTo>
                  <a:lnTo>
                    <a:pt x="227634" y="315366"/>
                  </a:lnTo>
                  <a:lnTo>
                    <a:pt x="192582" y="329336"/>
                  </a:lnTo>
                  <a:lnTo>
                    <a:pt x="169773" y="341071"/>
                  </a:lnTo>
                  <a:lnTo>
                    <a:pt x="206248" y="325031"/>
                  </a:lnTo>
                  <a:lnTo>
                    <a:pt x="246900" y="316852"/>
                  </a:lnTo>
                  <a:lnTo>
                    <a:pt x="291249" y="316826"/>
                  </a:lnTo>
                  <a:lnTo>
                    <a:pt x="338785" y="325247"/>
                  </a:lnTo>
                  <a:lnTo>
                    <a:pt x="388988" y="342404"/>
                  </a:lnTo>
                  <a:lnTo>
                    <a:pt x="338734" y="325272"/>
                  </a:lnTo>
                  <a:lnTo>
                    <a:pt x="291084" y="316915"/>
                  </a:lnTo>
                  <a:lnTo>
                    <a:pt x="246507" y="317068"/>
                  </a:lnTo>
                  <a:lnTo>
                    <a:pt x="205473" y="325462"/>
                  </a:lnTo>
                  <a:lnTo>
                    <a:pt x="168440" y="341833"/>
                  </a:lnTo>
                  <a:lnTo>
                    <a:pt x="114198" y="378002"/>
                  </a:lnTo>
                  <a:lnTo>
                    <a:pt x="81495" y="408571"/>
                  </a:lnTo>
                  <a:lnTo>
                    <a:pt x="54241" y="442861"/>
                  </a:lnTo>
                  <a:lnTo>
                    <a:pt x="32461" y="480847"/>
                  </a:lnTo>
                  <a:lnTo>
                    <a:pt x="16154" y="522503"/>
                  </a:lnTo>
                  <a:lnTo>
                    <a:pt x="5334" y="567817"/>
                  </a:lnTo>
                  <a:lnTo>
                    <a:pt x="0" y="616762"/>
                  </a:lnTo>
                  <a:lnTo>
                    <a:pt x="165" y="669302"/>
                  </a:lnTo>
                  <a:lnTo>
                    <a:pt x="5842" y="725411"/>
                  </a:lnTo>
                  <a:lnTo>
                    <a:pt x="17018" y="785088"/>
                  </a:lnTo>
                  <a:lnTo>
                    <a:pt x="27317" y="823696"/>
                  </a:lnTo>
                  <a:lnTo>
                    <a:pt x="48996" y="886180"/>
                  </a:lnTo>
                  <a:lnTo>
                    <a:pt x="64973" y="924153"/>
                  </a:lnTo>
                  <a:lnTo>
                    <a:pt x="84823" y="965441"/>
                  </a:lnTo>
                  <a:lnTo>
                    <a:pt x="108902" y="1009129"/>
                  </a:lnTo>
                  <a:lnTo>
                    <a:pt x="137553" y="1054341"/>
                  </a:lnTo>
                  <a:lnTo>
                    <a:pt x="171107" y="1100201"/>
                  </a:lnTo>
                  <a:lnTo>
                    <a:pt x="209931" y="1145794"/>
                  </a:lnTo>
                  <a:lnTo>
                    <a:pt x="254355" y="1190256"/>
                  </a:lnTo>
                  <a:lnTo>
                    <a:pt x="304723" y="1232674"/>
                  </a:lnTo>
                  <a:lnTo>
                    <a:pt x="361391" y="1272184"/>
                  </a:lnTo>
                  <a:lnTo>
                    <a:pt x="400939" y="1291894"/>
                  </a:lnTo>
                  <a:lnTo>
                    <a:pt x="443255" y="1308823"/>
                  </a:lnTo>
                  <a:lnTo>
                    <a:pt x="488315" y="1321104"/>
                  </a:lnTo>
                  <a:lnTo>
                    <a:pt x="536105" y="1326857"/>
                  </a:lnTo>
                  <a:lnTo>
                    <a:pt x="586587" y="1324203"/>
                  </a:lnTo>
                  <a:lnTo>
                    <a:pt x="639762" y="1311249"/>
                  </a:lnTo>
                  <a:lnTo>
                    <a:pt x="695604" y="1286141"/>
                  </a:lnTo>
                  <a:lnTo>
                    <a:pt x="711669" y="1276807"/>
                  </a:lnTo>
                  <a:lnTo>
                    <a:pt x="743851" y="1253070"/>
                  </a:lnTo>
                  <a:lnTo>
                    <a:pt x="711682" y="1276794"/>
                  </a:lnTo>
                  <a:lnTo>
                    <a:pt x="760031" y="1241298"/>
                  </a:lnTo>
                  <a:lnTo>
                    <a:pt x="797750" y="1201445"/>
                  </a:lnTo>
                  <a:lnTo>
                    <a:pt x="825969" y="1158341"/>
                  </a:lnTo>
                  <a:lnTo>
                    <a:pt x="845794" y="1113091"/>
                  </a:lnTo>
                  <a:lnTo>
                    <a:pt x="858354" y="1066774"/>
                  </a:lnTo>
                  <a:lnTo>
                    <a:pt x="864755" y="1020495"/>
                  </a:lnTo>
                  <a:lnTo>
                    <a:pt x="864908" y="1015174"/>
                  </a:lnTo>
                  <a:lnTo>
                    <a:pt x="1437563" y="683882"/>
                  </a:lnTo>
                  <a:lnTo>
                    <a:pt x="1470672" y="656577"/>
                  </a:lnTo>
                  <a:lnTo>
                    <a:pt x="1495704" y="617829"/>
                  </a:lnTo>
                  <a:lnTo>
                    <a:pt x="1511592" y="568274"/>
                  </a:lnTo>
                  <a:lnTo>
                    <a:pt x="1517243" y="508508"/>
                  </a:lnTo>
                  <a:close/>
                </a:path>
              </a:pathLst>
            </a:custGeom>
            <a:solidFill>
              <a:srgbClr val="7C2D9B"/>
            </a:solidFill>
          </p:spPr>
          <p:txBody>
            <a:bodyPr wrap="square" lIns="0" tIns="0" rIns="0" bIns="0" rtlCol="0"/>
            <a:lstStyle/>
            <a:p>
              <a:endParaRPr/>
            </a:p>
          </p:txBody>
        </p:sp>
        <p:sp>
          <p:nvSpPr>
            <p:cNvPr id="9" name="object 9"/>
            <p:cNvSpPr/>
            <p:nvPr/>
          </p:nvSpPr>
          <p:spPr>
            <a:xfrm>
              <a:off x="6732260" y="3545025"/>
              <a:ext cx="709295" cy="909955"/>
            </a:xfrm>
            <a:custGeom>
              <a:avLst/>
              <a:gdLst/>
              <a:ahLst/>
              <a:cxnLst/>
              <a:rect l="l" t="t" r="r" b="b"/>
              <a:pathLst>
                <a:path w="709295" h="909954">
                  <a:moveTo>
                    <a:pt x="217554" y="27"/>
                  </a:moveTo>
                  <a:lnTo>
                    <a:pt x="176554" y="0"/>
                  </a:lnTo>
                  <a:lnTo>
                    <a:pt x="138771" y="7496"/>
                  </a:lnTo>
                  <a:lnTo>
                    <a:pt x="74554" y="44093"/>
                  </a:lnTo>
                  <a:lnTo>
                    <a:pt x="48967" y="72711"/>
                  </a:lnTo>
                  <a:lnTo>
                    <a:pt x="28294" y="107886"/>
                  </a:lnTo>
                  <a:lnTo>
                    <a:pt x="12959" y="149377"/>
                  </a:lnTo>
                  <a:lnTo>
                    <a:pt x="3386" y="196941"/>
                  </a:lnTo>
                  <a:lnTo>
                    <a:pt x="0" y="250337"/>
                  </a:lnTo>
                  <a:lnTo>
                    <a:pt x="1950" y="295909"/>
                  </a:lnTo>
                  <a:lnTo>
                    <a:pt x="7922" y="342418"/>
                  </a:lnTo>
                  <a:lnTo>
                    <a:pt x="17699" y="389490"/>
                  </a:lnTo>
                  <a:lnTo>
                    <a:pt x="31066" y="436753"/>
                  </a:lnTo>
                  <a:lnTo>
                    <a:pt x="47806" y="483831"/>
                  </a:lnTo>
                  <a:lnTo>
                    <a:pt x="67705" y="530352"/>
                  </a:lnTo>
                  <a:lnTo>
                    <a:pt x="90545" y="575941"/>
                  </a:lnTo>
                  <a:lnTo>
                    <a:pt x="116113" y="620225"/>
                  </a:lnTo>
                  <a:lnTo>
                    <a:pt x="144190" y="662831"/>
                  </a:lnTo>
                  <a:lnTo>
                    <a:pt x="174563" y="703383"/>
                  </a:lnTo>
                  <a:lnTo>
                    <a:pt x="207015" y="741509"/>
                  </a:lnTo>
                  <a:lnTo>
                    <a:pt x="241330" y="776836"/>
                  </a:lnTo>
                  <a:lnTo>
                    <a:pt x="277293" y="808988"/>
                  </a:lnTo>
                  <a:lnTo>
                    <a:pt x="314687" y="837593"/>
                  </a:lnTo>
                  <a:lnTo>
                    <a:pt x="353298" y="862276"/>
                  </a:lnTo>
                  <a:lnTo>
                    <a:pt x="401369" y="886310"/>
                  </a:lnTo>
                  <a:lnTo>
                    <a:pt x="447502" y="902097"/>
                  </a:lnTo>
                  <a:lnTo>
                    <a:pt x="491272" y="909879"/>
                  </a:lnTo>
                  <a:lnTo>
                    <a:pt x="532255" y="909898"/>
                  </a:lnTo>
                  <a:lnTo>
                    <a:pt x="570024" y="902395"/>
                  </a:lnTo>
                  <a:lnTo>
                    <a:pt x="634226" y="865790"/>
                  </a:lnTo>
                  <a:lnTo>
                    <a:pt x="659809" y="837170"/>
                  </a:lnTo>
                  <a:lnTo>
                    <a:pt x="680480" y="801995"/>
                  </a:lnTo>
                  <a:lnTo>
                    <a:pt x="695814" y="760505"/>
                  </a:lnTo>
                  <a:lnTo>
                    <a:pt x="705387" y="712943"/>
                  </a:lnTo>
                  <a:lnTo>
                    <a:pt x="708774" y="659549"/>
                  </a:lnTo>
                  <a:lnTo>
                    <a:pt x="706823" y="613975"/>
                  </a:lnTo>
                  <a:lnTo>
                    <a:pt x="700851" y="567464"/>
                  </a:lnTo>
                  <a:lnTo>
                    <a:pt x="691074" y="520390"/>
                  </a:lnTo>
                  <a:lnTo>
                    <a:pt x="677709" y="473127"/>
                  </a:lnTo>
                  <a:lnTo>
                    <a:pt x="660970" y="426048"/>
                  </a:lnTo>
                  <a:lnTo>
                    <a:pt x="641074" y="379528"/>
                  </a:lnTo>
                  <a:lnTo>
                    <a:pt x="618238" y="333940"/>
                  </a:lnTo>
                  <a:lnTo>
                    <a:pt x="592677" y="289658"/>
                  </a:lnTo>
                  <a:lnTo>
                    <a:pt x="564608" y="247057"/>
                  </a:lnTo>
                  <a:lnTo>
                    <a:pt x="534246" y="206510"/>
                  </a:lnTo>
                  <a:lnTo>
                    <a:pt x="501807" y="168391"/>
                  </a:lnTo>
                  <a:lnTo>
                    <a:pt x="467509" y="133074"/>
                  </a:lnTo>
                  <a:lnTo>
                    <a:pt x="431566" y="100932"/>
                  </a:lnTo>
                  <a:lnTo>
                    <a:pt x="394195" y="72341"/>
                  </a:lnTo>
                  <a:lnTo>
                    <a:pt x="355612" y="47673"/>
                  </a:lnTo>
                  <a:lnTo>
                    <a:pt x="307507" y="23622"/>
                  </a:lnTo>
                  <a:lnTo>
                    <a:pt x="261346" y="7821"/>
                  </a:lnTo>
                  <a:lnTo>
                    <a:pt x="217554" y="27"/>
                  </a:lnTo>
                  <a:close/>
                </a:path>
              </a:pathLst>
            </a:custGeom>
            <a:solidFill>
              <a:srgbClr val="602177"/>
            </a:solidFill>
          </p:spPr>
          <p:txBody>
            <a:bodyPr wrap="square" lIns="0" tIns="0" rIns="0" bIns="0" rtlCol="0"/>
            <a:lstStyle/>
            <a:p>
              <a:endParaRPr/>
            </a:p>
          </p:txBody>
        </p:sp>
        <p:sp>
          <p:nvSpPr>
            <p:cNvPr id="10" name="object 10"/>
            <p:cNvSpPr/>
            <p:nvPr/>
          </p:nvSpPr>
          <p:spPr>
            <a:xfrm>
              <a:off x="7238987" y="3248328"/>
              <a:ext cx="824865" cy="893444"/>
            </a:xfrm>
            <a:custGeom>
              <a:avLst/>
              <a:gdLst/>
              <a:ahLst/>
              <a:cxnLst/>
              <a:rect l="l" t="t" r="r" b="b"/>
              <a:pathLst>
                <a:path w="824865" h="893445">
                  <a:moveTo>
                    <a:pt x="444931" y="0"/>
                  </a:moveTo>
                  <a:lnTo>
                    <a:pt x="398236" y="2370"/>
                  </a:lnTo>
                  <a:lnTo>
                    <a:pt x="357591" y="17736"/>
                  </a:lnTo>
                  <a:lnTo>
                    <a:pt x="0" y="224609"/>
                  </a:lnTo>
                  <a:lnTo>
                    <a:pt x="40153" y="210735"/>
                  </a:lnTo>
                  <a:lnTo>
                    <a:pt x="85933" y="209183"/>
                  </a:lnTo>
                  <a:lnTo>
                    <a:pt x="136328" y="220592"/>
                  </a:lnTo>
                  <a:lnTo>
                    <a:pt x="190329" y="245603"/>
                  </a:lnTo>
                  <a:lnTo>
                    <a:pt x="227428" y="269891"/>
                  </a:lnTo>
                  <a:lnTo>
                    <a:pt x="262988" y="298781"/>
                  </a:lnTo>
                  <a:lnTo>
                    <a:pt x="296686" y="331711"/>
                  </a:lnTo>
                  <a:lnTo>
                    <a:pt x="328199" y="368120"/>
                  </a:lnTo>
                  <a:lnTo>
                    <a:pt x="357201" y="407448"/>
                  </a:lnTo>
                  <a:lnTo>
                    <a:pt x="383370" y="449132"/>
                  </a:lnTo>
                  <a:lnTo>
                    <a:pt x="406382" y="492613"/>
                  </a:lnTo>
                  <a:lnTo>
                    <a:pt x="425914" y="537328"/>
                  </a:lnTo>
                  <a:lnTo>
                    <a:pt x="441641" y="582718"/>
                  </a:lnTo>
                  <a:lnTo>
                    <a:pt x="453240" y="628219"/>
                  </a:lnTo>
                  <a:lnTo>
                    <a:pt x="460388" y="673273"/>
                  </a:lnTo>
                  <a:lnTo>
                    <a:pt x="462760" y="717317"/>
                  </a:lnTo>
                  <a:lnTo>
                    <a:pt x="457132" y="777137"/>
                  </a:lnTo>
                  <a:lnTo>
                    <a:pt x="441315" y="826816"/>
                  </a:lnTo>
                  <a:lnTo>
                    <a:pt x="416347" y="865674"/>
                  </a:lnTo>
                  <a:lnTo>
                    <a:pt x="383265" y="893029"/>
                  </a:lnTo>
                  <a:lnTo>
                    <a:pt x="744919" y="684229"/>
                  </a:lnTo>
                  <a:lnTo>
                    <a:pt x="778001" y="656875"/>
                  </a:lnTo>
                  <a:lnTo>
                    <a:pt x="802969" y="618019"/>
                  </a:lnTo>
                  <a:lnTo>
                    <a:pt x="818786" y="568337"/>
                  </a:lnTo>
                  <a:lnTo>
                    <a:pt x="824414" y="508506"/>
                  </a:lnTo>
                  <a:lnTo>
                    <a:pt x="822042" y="464465"/>
                  </a:lnTo>
                  <a:lnTo>
                    <a:pt x="814894" y="419414"/>
                  </a:lnTo>
                  <a:lnTo>
                    <a:pt x="803295" y="373915"/>
                  </a:lnTo>
                  <a:lnTo>
                    <a:pt x="787568" y="328528"/>
                  </a:lnTo>
                  <a:lnTo>
                    <a:pt x="768036" y="283814"/>
                  </a:lnTo>
                  <a:lnTo>
                    <a:pt x="745024" y="240335"/>
                  </a:lnTo>
                  <a:lnTo>
                    <a:pt x="718855" y="198652"/>
                  </a:lnTo>
                  <a:lnTo>
                    <a:pt x="689852" y="159325"/>
                  </a:lnTo>
                  <a:lnTo>
                    <a:pt x="658340" y="122915"/>
                  </a:lnTo>
                  <a:lnTo>
                    <a:pt x="624642" y="89985"/>
                  </a:lnTo>
                  <a:lnTo>
                    <a:pt x="589082" y="61094"/>
                  </a:lnTo>
                  <a:lnTo>
                    <a:pt x="551983" y="36803"/>
                  </a:lnTo>
                  <a:lnTo>
                    <a:pt x="496553" y="11264"/>
                  </a:lnTo>
                  <a:lnTo>
                    <a:pt x="444931" y="0"/>
                  </a:lnTo>
                  <a:close/>
                </a:path>
              </a:pathLst>
            </a:custGeom>
            <a:solidFill>
              <a:srgbClr val="A563C6"/>
            </a:solidFill>
          </p:spPr>
          <p:txBody>
            <a:bodyPr wrap="square" lIns="0" tIns="0" rIns="0" bIns="0" rtlCol="0"/>
            <a:lstStyle/>
            <a:p>
              <a:endParaRPr/>
            </a:p>
          </p:txBody>
        </p:sp>
        <p:sp>
          <p:nvSpPr>
            <p:cNvPr id="11" name="object 11"/>
            <p:cNvSpPr/>
            <p:nvPr/>
          </p:nvSpPr>
          <p:spPr>
            <a:xfrm>
              <a:off x="3428678" y="4191969"/>
              <a:ext cx="1536065" cy="914400"/>
            </a:xfrm>
            <a:custGeom>
              <a:avLst/>
              <a:gdLst/>
              <a:ahLst/>
              <a:cxnLst/>
              <a:rect l="l" t="t" r="r" b="b"/>
              <a:pathLst>
                <a:path w="1536064" h="914400">
                  <a:moveTo>
                    <a:pt x="0" y="0"/>
                  </a:moveTo>
                  <a:lnTo>
                    <a:pt x="17098" y="37674"/>
                  </a:lnTo>
                  <a:lnTo>
                    <a:pt x="1535482" y="914181"/>
                  </a:lnTo>
                  <a:lnTo>
                    <a:pt x="1528373" y="908321"/>
                  </a:lnTo>
                  <a:lnTo>
                    <a:pt x="1523002" y="900001"/>
                  </a:lnTo>
                  <a:lnTo>
                    <a:pt x="1519595" y="889352"/>
                  </a:lnTo>
                  <a:lnTo>
                    <a:pt x="1518383" y="876507"/>
                  </a:lnTo>
                  <a:lnTo>
                    <a:pt x="0" y="0"/>
                  </a:lnTo>
                  <a:close/>
                </a:path>
              </a:pathLst>
            </a:custGeom>
            <a:solidFill>
              <a:srgbClr val="602177"/>
            </a:solidFill>
          </p:spPr>
          <p:txBody>
            <a:bodyPr wrap="square" lIns="0" tIns="0" rIns="0" bIns="0" rtlCol="0"/>
            <a:lstStyle/>
            <a:p>
              <a:endParaRPr/>
            </a:p>
          </p:txBody>
        </p:sp>
        <p:sp>
          <p:nvSpPr>
            <p:cNvPr id="12" name="object 12"/>
            <p:cNvSpPr/>
            <p:nvPr/>
          </p:nvSpPr>
          <p:spPr>
            <a:xfrm>
              <a:off x="3428105" y="3987142"/>
              <a:ext cx="1519555" cy="1081405"/>
            </a:xfrm>
            <a:custGeom>
              <a:avLst/>
              <a:gdLst/>
              <a:ahLst/>
              <a:cxnLst/>
              <a:rect l="l" t="t" r="r" b="b"/>
              <a:pathLst>
                <a:path w="1519554" h="1081404">
                  <a:moveTo>
                    <a:pt x="0" y="0"/>
                  </a:moveTo>
                  <a:lnTo>
                    <a:pt x="575" y="204831"/>
                  </a:lnTo>
                  <a:lnTo>
                    <a:pt x="1518958" y="1081338"/>
                  </a:lnTo>
                  <a:lnTo>
                    <a:pt x="1518372" y="876507"/>
                  </a:lnTo>
                  <a:lnTo>
                    <a:pt x="0" y="0"/>
                  </a:lnTo>
                  <a:close/>
                </a:path>
              </a:pathLst>
            </a:custGeom>
            <a:solidFill>
              <a:srgbClr val="7C2D9B"/>
            </a:solidFill>
          </p:spPr>
          <p:txBody>
            <a:bodyPr wrap="square" lIns="0" tIns="0" rIns="0" bIns="0" rtlCol="0"/>
            <a:lstStyle/>
            <a:p>
              <a:endParaRPr/>
            </a:p>
          </p:txBody>
        </p:sp>
        <p:sp>
          <p:nvSpPr>
            <p:cNvPr id="13" name="object 13"/>
            <p:cNvSpPr/>
            <p:nvPr/>
          </p:nvSpPr>
          <p:spPr>
            <a:xfrm>
              <a:off x="3428085" y="3253618"/>
              <a:ext cx="2672715" cy="1856739"/>
            </a:xfrm>
            <a:custGeom>
              <a:avLst/>
              <a:gdLst/>
              <a:ahLst/>
              <a:cxnLst/>
              <a:rect l="l" t="t" r="r" b="b"/>
              <a:pathLst>
                <a:path w="2672715" h="1856739">
                  <a:moveTo>
                    <a:pt x="2672384" y="1216469"/>
                  </a:moveTo>
                  <a:lnTo>
                    <a:pt x="2672334" y="1195679"/>
                  </a:lnTo>
                  <a:lnTo>
                    <a:pt x="2639961" y="1176604"/>
                  </a:lnTo>
                  <a:lnTo>
                    <a:pt x="2638514" y="1174737"/>
                  </a:lnTo>
                  <a:lnTo>
                    <a:pt x="2575953" y="1066863"/>
                  </a:lnTo>
                  <a:lnTo>
                    <a:pt x="2639898" y="918997"/>
                  </a:lnTo>
                  <a:lnTo>
                    <a:pt x="2671800" y="900785"/>
                  </a:lnTo>
                  <a:lnTo>
                    <a:pt x="2671432" y="876515"/>
                  </a:lnTo>
                  <a:lnTo>
                    <a:pt x="1576870" y="1508455"/>
                  </a:lnTo>
                  <a:lnTo>
                    <a:pt x="2671419" y="876515"/>
                  </a:lnTo>
                  <a:lnTo>
                    <a:pt x="1153033" y="0"/>
                  </a:lnTo>
                  <a:lnTo>
                    <a:pt x="58483" y="631939"/>
                  </a:lnTo>
                  <a:lnTo>
                    <a:pt x="35648" y="650481"/>
                  </a:lnTo>
                  <a:lnTo>
                    <a:pt x="17043" y="675779"/>
                  </a:lnTo>
                  <a:lnTo>
                    <a:pt x="4533" y="704557"/>
                  </a:lnTo>
                  <a:lnTo>
                    <a:pt x="0" y="733526"/>
                  </a:lnTo>
                  <a:lnTo>
                    <a:pt x="1518386" y="1610029"/>
                  </a:lnTo>
                  <a:lnTo>
                    <a:pt x="1518970" y="1814855"/>
                  </a:lnTo>
                  <a:lnTo>
                    <a:pt x="1523644" y="1838477"/>
                  </a:lnTo>
                  <a:lnTo>
                    <a:pt x="1536268" y="1852650"/>
                  </a:lnTo>
                  <a:lnTo>
                    <a:pt x="1554949" y="1856333"/>
                  </a:lnTo>
                  <a:lnTo>
                    <a:pt x="1577835" y="1848434"/>
                  </a:lnTo>
                  <a:lnTo>
                    <a:pt x="2672384" y="1216469"/>
                  </a:lnTo>
                  <a:close/>
                </a:path>
              </a:pathLst>
            </a:custGeom>
            <a:solidFill>
              <a:srgbClr val="602177"/>
            </a:solidFill>
          </p:spPr>
          <p:txBody>
            <a:bodyPr wrap="square" lIns="0" tIns="0" rIns="0" bIns="0" rtlCol="0"/>
            <a:lstStyle/>
            <a:p>
              <a:endParaRPr/>
            </a:p>
          </p:txBody>
        </p:sp>
        <p:sp>
          <p:nvSpPr>
            <p:cNvPr id="14" name="object 14"/>
            <p:cNvSpPr/>
            <p:nvPr/>
          </p:nvSpPr>
          <p:spPr>
            <a:xfrm>
              <a:off x="4965998" y="4172632"/>
              <a:ext cx="1102995" cy="893444"/>
            </a:xfrm>
            <a:custGeom>
              <a:avLst/>
              <a:gdLst/>
              <a:ahLst/>
              <a:cxnLst/>
              <a:rect l="l" t="t" r="r" b="b"/>
              <a:pathLst>
                <a:path w="1102995" h="893445">
                  <a:moveTo>
                    <a:pt x="1101945" y="0"/>
                  </a:moveTo>
                  <a:lnTo>
                    <a:pt x="48752" y="606368"/>
                  </a:lnTo>
                  <a:lnTo>
                    <a:pt x="14544" y="642839"/>
                  </a:lnTo>
                  <a:lnTo>
                    <a:pt x="964" y="679565"/>
                  </a:lnTo>
                  <a:lnTo>
                    <a:pt x="0" y="690963"/>
                  </a:lnTo>
                  <a:lnTo>
                    <a:pt x="596" y="892862"/>
                  </a:lnTo>
                  <a:lnTo>
                    <a:pt x="1102657" y="258358"/>
                  </a:lnTo>
                  <a:lnTo>
                    <a:pt x="1101945" y="0"/>
                  </a:lnTo>
                  <a:close/>
                </a:path>
              </a:pathLst>
            </a:custGeom>
            <a:solidFill>
              <a:srgbClr val="E0C1F2"/>
            </a:solidFill>
          </p:spPr>
          <p:txBody>
            <a:bodyPr wrap="square" lIns="0" tIns="0" rIns="0" bIns="0" rtlCol="0"/>
            <a:lstStyle/>
            <a:p>
              <a:endParaRPr/>
            </a:p>
          </p:txBody>
        </p:sp>
        <p:sp>
          <p:nvSpPr>
            <p:cNvPr id="15" name="object 15"/>
            <p:cNvSpPr/>
            <p:nvPr/>
          </p:nvSpPr>
          <p:spPr>
            <a:xfrm>
              <a:off x="4969286" y="4172632"/>
              <a:ext cx="1099185" cy="669925"/>
            </a:xfrm>
            <a:custGeom>
              <a:avLst/>
              <a:gdLst/>
              <a:ahLst/>
              <a:cxnLst/>
              <a:rect l="l" t="t" r="r" b="b"/>
              <a:pathLst>
                <a:path w="1099185" h="669925">
                  <a:moveTo>
                    <a:pt x="1098657" y="0"/>
                  </a:moveTo>
                  <a:lnTo>
                    <a:pt x="45464" y="606389"/>
                  </a:lnTo>
                  <a:lnTo>
                    <a:pt x="11256" y="642839"/>
                  </a:lnTo>
                  <a:lnTo>
                    <a:pt x="0" y="669675"/>
                  </a:lnTo>
                  <a:lnTo>
                    <a:pt x="1098751" y="37066"/>
                  </a:lnTo>
                  <a:lnTo>
                    <a:pt x="1098657" y="0"/>
                  </a:lnTo>
                  <a:close/>
                </a:path>
              </a:pathLst>
            </a:custGeom>
            <a:solidFill>
              <a:srgbClr val="C99EE8"/>
            </a:solidFill>
          </p:spPr>
          <p:txBody>
            <a:bodyPr wrap="square" lIns="0" tIns="0" rIns="0" bIns="0" rtlCol="0"/>
            <a:lstStyle/>
            <a:p>
              <a:endParaRPr/>
            </a:p>
          </p:txBody>
        </p:sp>
        <p:pic>
          <p:nvPicPr>
            <p:cNvPr id="16" name="object 16"/>
            <p:cNvPicPr/>
            <p:nvPr/>
          </p:nvPicPr>
          <p:blipFill>
            <a:blip r:embed="rId4" cstate="print"/>
            <a:stretch>
              <a:fillRect/>
            </a:stretch>
          </p:blipFill>
          <p:spPr>
            <a:xfrm>
              <a:off x="4969836" y="4768282"/>
              <a:ext cx="251280" cy="145084"/>
            </a:xfrm>
            <a:prstGeom prst="rect">
              <a:avLst/>
            </a:prstGeom>
          </p:spPr>
        </p:pic>
        <p:sp>
          <p:nvSpPr>
            <p:cNvPr id="17" name="object 17"/>
            <p:cNvSpPr/>
            <p:nvPr/>
          </p:nvSpPr>
          <p:spPr>
            <a:xfrm>
              <a:off x="5050252" y="4832446"/>
              <a:ext cx="438784" cy="317500"/>
            </a:xfrm>
            <a:custGeom>
              <a:avLst/>
              <a:gdLst/>
              <a:ahLst/>
              <a:cxnLst/>
              <a:rect l="l" t="t" r="r" b="b"/>
              <a:pathLst>
                <a:path w="438785" h="317500">
                  <a:moveTo>
                    <a:pt x="57003" y="0"/>
                  </a:moveTo>
                  <a:lnTo>
                    <a:pt x="0" y="33517"/>
                  </a:lnTo>
                  <a:lnTo>
                    <a:pt x="52553" y="38892"/>
                  </a:lnTo>
                  <a:lnTo>
                    <a:pt x="101388" y="53626"/>
                  </a:lnTo>
                  <a:lnTo>
                    <a:pt x="146535" y="75959"/>
                  </a:lnTo>
                  <a:lnTo>
                    <a:pt x="188026" y="104133"/>
                  </a:lnTo>
                  <a:lnTo>
                    <a:pt x="225893" y="136387"/>
                  </a:lnTo>
                  <a:lnTo>
                    <a:pt x="260168" y="170961"/>
                  </a:lnTo>
                  <a:lnTo>
                    <a:pt x="290882" y="206095"/>
                  </a:lnTo>
                  <a:lnTo>
                    <a:pt x="318067" y="240031"/>
                  </a:lnTo>
                  <a:lnTo>
                    <a:pt x="361975" y="297267"/>
                  </a:lnTo>
                  <a:lnTo>
                    <a:pt x="378763" y="317047"/>
                  </a:lnTo>
                  <a:lnTo>
                    <a:pt x="438311" y="284462"/>
                  </a:lnTo>
                  <a:lnTo>
                    <a:pt x="334928" y="127263"/>
                  </a:lnTo>
                  <a:lnTo>
                    <a:pt x="260748" y="45232"/>
                  </a:lnTo>
                  <a:lnTo>
                    <a:pt x="180022" y="11701"/>
                  </a:lnTo>
                  <a:lnTo>
                    <a:pt x="57003" y="0"/>
                  </a:lnTo>
                  <a:close/>
                </a:path>
              </a:pathLst>
            </a:custGeom>
            <a:solidFill>
              <a:srgbClr val="7C2D9B"/>
            </a:solidFill>
          </p:spPr>
          <p:txBody>
            <a:bodyPr wrap="square" lIns="0" tIns="0" rIns="0" bIns="0" rtlCol="0"/>
            <a:lstStyle/>
            <a:p>
              <a:endParaRPr/>
            </a:p>
          </p:txBody>
        </p:sp>
      </p:grpSp>
      <p:sp>
        <p:nvSpPr>
          <p:cNvPr id="18" name="object 18"/>
          <p:cNvSpPr/>
          <p:nvPr/>
        </p:nvSpPr>
        <p:spPr>
          <a:xfrm>
            <a:off x="12294089" y="2613700"/>
            <a:ext cx="6030595" cy="6747509"/>
          </a:xfrm>
          <a:custGeom>
            <a:avLst/>
            <a:gdLst/>
            <a:ahLst/>
            <a:cxnLst/>
            <a:rect l="l" t="t" r="r" b="b"/>
            <a:pathLst>
              <a:path w="6030594" h="6747509">
                <a:moveTo>
                  <a:pt x="4353449" y="0"/>
                </a:moveTo>
                <a:lnTo>
                  <a:pt x="3737523" y="505"/>
                </a:lnTo>
                <a:lnTo>
                  <a:pt x="3008068" y="3884"/>
                </a:lnTo>
                <a:lnTo>
                  <a:pt x="2141431" y="11245"/>
                </a:lnTo>
                <a:lnTo>
                  <a:pt x="1086016" y="24695"/>
                </a:lnTo>
                <a:lnTo>
                  <a:pt x="122349" y="42269"/>
                </a:lnTo>
                <a:lnTo>
                  <a:pt x="57834" y="50443"/>
                </a:lnTo>
                <a:lnTo>
                  <a:pt x="23359" y="69125"/>
                </a:lnTo>
                <a:lnTo>
                  <a:pt x="0" y="126727"/>
                </a:lnTo>
                <a:lnTo>
                  <a:pt x="1285" y="133487"/>
                </a:lnTo>
                <a:lnTo>
                  <a:pt x="2556" y="142302"/>
                </a:lnTo>
                <a:lnTo>
                  <a:pt x="6277" y="180755"/>
                </a:lnTo>
                <a:lnTo>
                  <a:pt x="11027" y="258835"/>
                </a:lnTo>
                <a:lnTo>
                  <a:pt x="14430" y="336369"/>
                </a:lnTo>
                <a:lnTo>
                  <a:pt x="17698" y="429196"/>
                </a:lnTo>
                <a:lnTo>
                  <a:pt x="21843" y="575244"/>
                </a:lnTo>
                <a:lnTo>
                  <a:pt x="26683" y="790697"/>
                </a:lnTo>
                <a:lnTo>
                  <a:pt x="31992" y="1092144"/>
                </a:lnTo>
                <a:lnTo>
                  <a:pt x="38222" y="1555404"/>
                </a:lnTo>
                <a:lnTo>
                  <a:pt x="44646" y="2209747"/>
                </a:lnTo>
                <a:lnTo>
                  <a:pt x="50729" y="3135432"/>
                </a:lnTo>
                <a:lnTo>
                  <a:pt x="54560" y="4222862"/>
                </a:lnTo>
                <a:lnTo>
                  <a:pt x="54970" y="5226650"/>
                </a:lnTo>
                <a:lnTo>
                  <a:pt x="52834" y="5896067"/>
                </a:lnTo>
                <a:lnTo>
                  <a:pt x="50191" y="6246163"/>
                </a:lnTo>
                <a:lnTo>
                  <a:pt x="47570" y="6446460"/>
                </a:lnTo>
                <a:lnTo>
                  <a:pt x="45517" y="6546454"/>
                </a:lnTo>
                <a:lnTo>
                  <a:pt x="43817" y="6602370"/>
                </a:lnTo>
                <a:lnTo>
                  <a:pt x="41337" y="6649824"/>
                </a:lnTo>
                <a:lnTo>
                  <a:pt x="40679" y="6656633"/>
                </a:lnTo>
                <a:lnTo>
                  <a:pt x="44877" y="6677621"/>
                </a:lnTo>
                <a:lnTo>
                  <a:pt x="60716" y="6694982"/>
                </a:lnTo>
                <a:lnTo>
                  <a:pt x="85408" y="6706767"/>
                </a:lnTo>
                <a:lnTo>
                  <a:pt x="116164" y="6711029"/>
                </a:lnTo>
                <a:lnTo>
                  <a:pt x="440960" y="6710138"/>
                </a:lnTo>
                <a:lnTo>
                  <a:pt x="746674" y="6710441"/>
                </a:lnTo>
                <a:lnTo>
                  <a:pt x="1091018" y="6712145"/>
                </a:lnTo>
                <a:lnTo>
                  <a:pt x="1465863" y="6715617"/>
                </a:lnTo>
                <a:lnTo>
                  <a:pt x="2055527" y="6724015"/>
                </a:lnTo>
                <a:lnTo>
                  <a:pt x="2996814" y="6739979"/>
                </a:lnTo>
                <a:lnTo>
                  <a:pt x="3349165" y="6744368"/>
                </a:lnTo>
                <a:lnTo>
                  <a:pt x="3618621" y="6746391"/>
                </a:lnTo>
                <a:lnTo>
                  <a:pt x="3849216" y="6747015"/>
                </a:lnTo>
                <a:lnTo>
                  <a:pt x="4087337" y="6746494"/>
                </a:lnTo>
                <a:lnTo>
                  <a:pt x="4284530" y="6745142"/>
                </a:lnTo>
                <a:lnTo>
                  <a:pt x="4488728" y="6742865"/>
                </a:lnTo>
                <a:lnTo>
                  <a:pt x="4700906" y="6739578"/>
                </a:lnTo>
                <a:lnTo>
                  <a:pt x="4922036" y="6735195"/>
                </a:lnTo>
                <a:lnTo>
                  <a:pt x="5153092" y="6729631"/>
                </a:lnTo>
                <a:lnTo>
                  <a:pt x="5782661" y="6711982"/>
                </a:lnTo>
                <a:lnTo>
                  <a:pt x="5834988" y="6709695"/>
                </a:lnTo>
                <a:lnTo>
                  <a:pt x="5886692" y="6704024"/>
                </a:lnTo>
                <a:lnTo>
                  <a:pt x="5934387" y="6692392"/>
                </a:lnTo>
                <a:lnTo>
                  <a:pt x="5974687" y="6672224"/>
                </a:lnTo>
                <a:lnTo>
                  <a:pt x="6016337" y="6614461"/>
                </a:lnTo>
                <a:lnTo>
                  <a:pt x="6025429" y="6547620"/>
                </a:lnTo>
                <a:lnTo>
                  <a:pt x="6026829" y="6454055"/>
                </a:lnTo>
                <a:lnTo>
                  <a:pt x="6030119" y="5457004"/>
                </a:lnTo>
                <a:lnTo>
                  <a:pt x="6028816" y="2088894"/>
                </a:lnTo>
                <a:lnTo>
                  <a:pt x="6023712" y="555299"/>
                </a:lnTo>
                <a:lnTo>
                  <a:pt x="6020442" y="170255"/>
                </a:lnTo>
                <a:lnTo>
                  <a:pt x="6018577" y="72489"/>
                </a:lnTo>
                <a:lnTo>
                  <a:pt x="5998423" y="25636"/>
                </a:lnTo>
                <a:lnTo>
                  <a:pt x="5953787" y="12783"/>
                </a:lnTo>
                <a:lnTo>
                  <a:pt x="5613975" y="7866"/>
                </a:lnTo>
                <a:lnTo>
                  <a:pt x="5262935" y="4216"/>
                </a:lnTo>
                <a:lnTo>
                  <a:pt x="4842702" y="1430"/>
                </a:lnTo>
                <a:lnTo>
                  <a:pt x="4353449" y="0"/>
                </a:lnTo>
                <a:close/>
              </a:path>
            </a:pathLst>
          </a:custGeom>
          <a:solidFill>
            <a:srgbClr val="EFE0F9"/>
          </a:solidFill>
        </p:spPr>
        <p:txBody>
          <a:bodyPr wrap="square" lIns="0" tIns="0" rIns="0" bIns="0" rtlCol="0"/>
          <a:lstStyle/>
          <a:p>
            <a:endParaRPr/>
          </a:p>
        </p:txBody>
      </p:sp>
      <p:sp>
        <p:nvSpPr>
          <p:cNvPr id="38" name="object 13">
            <a:extLst>
              <a:ext uri="{FF2B5EF4-FFF2-40B4-BE49-F238E27FC236}">
                <a16:creationId xmlns:a16="http://schemas.microsoft.com/office/drawing/2014/main" id="{B45B32D8-9231-4537-071F-76F42F58833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9" name="object 15">
            <a:extLst>
              <a:ext uri="{FF2B5EF4-FFF2-40B4-BE49-F238E27FC236}">
                <a16:creationId xmlns:a16="http://schemas.microsoft.com/office/drawing/2014/main" id="{145F85A9-91B6-7436-1E20-9B279770B65C}"/>
              </a:ext>
            </a:extLst>
          </p:cNvPr>
          <p:cNvGrpSpPr/>
          <p:nvPr/>
        </p:nvGrpSpPr>
        <p:grpSpPr>
          <a:xfrm>
            <a:off x="717524" y="611775"/>
            <a:ext cx="18580100" cy="436245"/>
            <a:chOff x="717524" y="611775"/>
            <a:chExt cx="18580100" cy="436245"/>
          </a:xfrm>
        </p:grpSpPr>
        <p:sp>
          <p:nvSpPr>
            <p:cNvPr id="40" name="object 16">
              <a:extLst>
                <a:ext uri="{FF2B5EF4-FFF2-40B4-BE49-F238E27FC236}">
                  <a16:creationId xmlns:a16="http://schemas.microsoft.com/office/drawing/2014/main" id="{39CD1F2E-C456-D209-03E1-4F9669CA93A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1" name="object 17">
              <a:extLst>
                <a:ext uri="{FF2B5EF4-FFF2-40B4-BE49-F238E27FC236}">
                  <a16:creationId xmlns:a16="http://schemas.microsoft.com/office/drawing/2014/main" id="{78B65385-1A5C-7915-FCDD-772A72519BF5}"/>
                </a:ext>
              </a:extLst>
            </p:cNvPr>
            <p:cNvPicPr/>
            <p:nvPr/>
          </p:nvPicPr>
          <p:blipFill>
            <a:blip r:embed="rId5" cstate="print"/>
            <a:stretch>
              <a:fillRect/>
            </a:stretch>
          </p:blipFill>
          <p:spPr>
            <a:xfrm>
              <a:off x="10231913" y="804489"/>
              <a:ext cx="101850" cy="104708"/>
            </a:xfrm>
            <a:prstGeom prst="rect">
              <a:avLst/>
            </a:prstGeom>
          </p:spPr>
        </p:pic>
        <p:sp>
          <p:nvSpPr>
            <p:cNvPr id="42" name="object 18">
              <a:extLst>
                <a:ext uri="{FF2B5EF4-FFF2-40B4-BE49-F238E27FC236}">
                  <a16:creationId xmlns:a16="http://schemas.microsoft.com/office/drawing/2014/main" id="{8FD0A330-9916-0773-F6B3-A72270AB64E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3" name="object 19">
              <a:extLst>
                <a:ext uri="{FF2B5EF4-FFF2-40B4-BE49-F238E27FC236}">
                  <a16:creationId xmlns:a16="http://schemas.microsoft.com/office/drawing/2014/main" id="{6BDD3E76-9586-7251-113C-572C431D40BA}"/>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4" name="object 20">
              <a:extLst>
                <a:ext uri="{FF2B5EF4-FFF2-40B4-BE49-F238E27FC236}">
                  <a16:creationId xmlns:a16="http://schemas.microsoft.com/office/drawing/2014/main" id="{13671BC4-969E-3146-67E6-D108F01675A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5" name="object 21">
              <a:extLst>
                <a:ext uri="{FF2B5EF4-FFF2-40B4-BE49-F238E27FC236}">
                  <a16:creationId xmlns:a16="http://schemas.microsoft.com/office/drawing/2014/main" id="{0CB383FE-CCAB-73E6-EB81-916ED391680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6" name="object 22">
              <a:extLst>
                <a:ext uri="{FF2B5EF4-FFF2-40B4-BE49-F238E27FC236}">
                  <a16:creationId xmlns:a16="http://schemas.microsoft.com/office/drawing/2014/main" id="{06159ACF-B157-CCA1-3DB6-51FBC4421598}"/>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7" name="object 23">
              <a:extLst>
                <a:ext uri="{FF2B5EF4-FFF2-40B4-BE49-F238E27FC236}">
                  <a16:creationId xmlns:a16="http://schemas.microsoft.com/office/drawing/2014/main" id="{1F81BA12-4BFB-9648-DFDF-EF92C598CF4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8" name="object 24">
              <a:extLst>
                <a:ext uri="{FF2B5EF4-FFF2-40B4-BE49-F238E27FC236}">
                  <a16:creationId xmlns:a16="http://schemas.microsoft.com/office/drawing/2014/main" id="{A10B16B0-154B-0F36-0A85-4DA414F7F328}"/>
                </a:ext>
              </a:extLst>
            </p:cNvPr>
            <p:cNvPicPr/>
            <p:nvPr/>
          </p:nvPicPr>
          <p:blipFill>
            <a:blip r:embed="rId6" cstate="print"/>
            <a:stretch>
              <a:fillRect/>
            </a:stretch>
          </p:blipFill>
          <p:spPr>
            <a:xfrm>
              <a:off x="908206" y="665402"/>
              <a:ext cx="90711" cy="160393"/>
            </a:xfrm>
            <a:prstGeom prst="rect">
              <a:avLst/>
            </a:prstGeom>
          </p:spPr>
        </p:pic>
        <p:sp>
          <p:nvSpPr>
            <p:cNvPr id="49" name="object 25">
              <a:extLst>
                <a:ext uri="{FF2B5EF4-FFF2-40B4-BE49-F238E27FC236}">
                  <a16:creationId xmlns:a16="http://schemas.microsoft.com/office/drawing/2014/main" id="{17551DCF-43C8-4F10-533F-05CE79B82DB0}"/>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0" name="object 26">
              <a:extLst>
                <a:ext uri="{FF2B5EF4-FFF2-40B4-BE49-F238E27FC236}">
                  <a16:creationId xmlns:a16="http://schemas.microsoft.com/office/drawing/2014/main" id="{10C65F4B-4EB9-EEC4-F8F5-77151B1D4952}"/>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1" name="object 27">
              <a:extLst>
                <a:ext uri="{FF2B5EF4-FFF2-40B4-BE49-F238E27FC236}">
                  <a16:creationId xmlns:a16="http://schemas.microsoft.com/office/drawing/2014/main" id="{9CCAAC98-0FB3-1841-492A-493FBBF37E17}"/>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2" name="object 28">
              <a:extLst>
                <a:ext uri="{FF2B5EF4-FFF2-40B4-BE49-F238E27FC236}">
                  <a16:creationId xmlns:a16="http://schemas.microsoft.com/office/drawing/2014/main" id="{40E335B0-A238-7CF2-1A5A-0598FCBFA259}"/>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3" name="object 29">
              <a:extLst>
                <a:ext uri="{FF2B5EF4-FFF2-40B4-BE49-F238E27FC236}">
                  <a16:creationId xmlns:a16="http://schemas.microsoft.com/office/drawing/2014/main" id="{E074C590-E7AE-B771-B0FF-033241253405}"/>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4" name="object 30">
              <a:extLst>
                <a:ext uri="{FF2B5EF4-FFF2-40B4-BE49-F238E27FC236}">
                  <a16:creationId xmlns:a16="http://schemas.microsoft.com/office/drawing/2014/main" id="{CB3A9D16-FFAE-E6B6-90D7-3A05D5B43DB1}"/>
                </a:ext>
              </a:extLst>
            </p:cNvPr>
            <p:cNvPicPr/>
            <p:nvPr/>
          </p:nvPicPr>
          <p:blipFill>
            <a:blip r:embed="rId7" cstate="print"/>
            <a:stretch>
              <a:fillRect/>
            </a:stretch>
          </p:blipFill>
          <p:spPr>
            <a:xfrm>
              <a:off x="10152472" y="665402"/>
              <a:ext cx="90718" cy="160393"/>
            </a:xfrm>
            <a:prstGeom prst="rect">
              <a:avLst/>
            </a:prstGeom>
          </p:spPr>
        </p:pic>
      </p:grpSp>
      <p:sp>
        <p:nvSpPr>
          <p:cNvPr id="55" name="object 77">
            <a:extLst>
              <a:ext uri="{FF2B5EF4-FFF2-40B4-BE49-F238E27FC236}">
                <a16:creationId xmlns:a16="http://schemas.microsoft.com/office/drawing/2014/main" id="{DECE5F5E-8885-C5C0-3839-F091A124203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497743" y="7645228"/>
            <a:ext cx="5462270" cy="2665095"/>
          </a:xfrm>
          <a:custGeom>
            <a:avLst/>
            <a:gdLst/>
            <a:ahLst/>
            <a:cxnLst/>
            <a:rect l="l" t="t" r="r" b="b"/>
            <a:pathLst>
              <a:path w="5462269" h="2665095">
                <a:moveTo>
                  <a:pt x="4047794" y="0"/>
                </a:moveTo>
                <a:lnTo>
                  <a:pt x="3626349" y="235"/>
                </a:lnTo>
                <a:lnTo>
                  <a:pt x="2995390" y="3050"/>
                </a:lnTo>
                <a:lnTo>
                  <a:pt x="897021" y="19519"/>
                </a:lnTo>
                <a:lnTo>
                  <a:pt x="69676" y="24063"/>
                </a:lnTo>
                <a:lnTo>
                  <a:pt x="29268" y="57295"/>
                </a:lnTo>
                <a:lnTo>
                  <a:pt x="11626" y="134960"/>
                </a:lnTo>
                <a:lnTo>
                  <a:pt x="7401" y="391306"/>
                </a:lnTo>
                <a:lnTo>
                  <a:pt x="3575" y="698988"/>
                </a:lnTo>
                <a:lnTo>
                  <a:pt x="1108" y="1006721"/>
                </a:lnTo>
                <a:lnTo>
                  <a:pt x="0" y="1314484"/>
                </a:lnTo>
                <a:lnTo>
                  <a:pt x="250" y="1622253"/>
                </a:lnTo>
                <a:lnTo>
                  <a:pt x="1860" y="1930007"/>
                </a:lnTo>
                <a:lnTo>
                  <a:pt x="4830" y="2237723"/>
                </a:lnTo>
                <a:lnTo>
                  <a:pt x="5666" y="2287145"/>
                </a:lnTo>
                <a:lnTo>
                  <a:pt x="7414" y="2337000"/>
                </a:lnTo>
                <a:lnTo>
                  <a:pt x="10671" y="2386349"/>
                </a:lnTo>
                <a:lnTo>
                  <a:pt x="16038" y="2434252"/>
                </a:lnTo>
                <a:lnTo>
                  <a:pt x="24110" y="2479770"/>
                </a:lnTo>
                <a:lnTo>
                  <a:pt x="35487" y="2521963"/>
                </a:lnTo>
                <a:lnTo>
                  <a:pt x="50766" y="2559891"/>
                </a:lnTo>
                <a:lnTo>
                  <a:pt x="79318" y="2603587"/>
                </a:lnTo>
                <a:lnTo>
                  <a:pt x="112550" y="2632304"/>
                </a:lnTo>
                <a:lnTo>
                  <a:pt x="148890" y="2649453"/>
                </a:lnTo>
                <a:lnTo>
                  <a:pt x="186768" y="2658443"/>
                </a:lnTo>
                <a:lnTo>
                  <a:pt x="245540" y="2663649"/>
                </a:lnTo>
                <a:lnTo>
                  <a:pt x="311343" y="2664670"/>
                </a:lnTo>
                <a:lnTo>
                  <a:pt x="491203" y="2664977"/>
                </a:lnTo>
                <a:lnTo>
                  <a:pt x="2348259" y="2654509"/>
                </a:lnTo>
                <a:lnTo>
                  <a:pt x="3453250" y="2651033"/>
                </a:lnTo>
                <a:lnTo>
                  <a:pt x="4124580" y="2651431"/>
                </a:lnTo>
                <a:lnTo>
                  <a:pt x="4655355" y="2653657"/>
                </a:lnTo>
                <a:lnTo>
                  <a:pt x="5042699" y="2656681"/>
                </a:lnTo>
                <a:lnTo>
                  <a:pt x="5354793" y="2660213"/>
                </a:lnTo>
                <a:lnTo>
                  <a:pt x="5388377" y="2653276"/>
                </a:lnTo>
                <a:lnTo>
                  <a:pt x="5423504" y="2629612"/>
                </a:lnTo>
                <a:lnTo>
                  <a:pt x="5451000" y="2586095"/>
                </a:lnTo>
                <a:lnTo>
                  <a:pt x="5461690" y="2519599"/>
                </a:lnTo>
                <a:lnTo>
                  <a:pt x="5461239" y="2442214"/>
                </a:lnTo>
                <a:lnTo>
                  <a:pt x="5460910" y="2187157"/>
                </a:lnTo>
                <a:lnTo>
                  <a:pt x="5459973" y="318682"/>
                </a:lnTo>
                <a:lnTo>
                  <a:pt x="5461681" y="289816"/>
                </a:lnTo>
                <a:lnTo>
                  <a:pt x="5461727" y="259459"/>
                </a:lnTo>
                <a:lnTo>
                  <a:pt x="5452837" y="196934"/>
                </a:lnTo>
                <a:lnTo>
                  <a:pt x="5425310" y="136426"/>
                </a:lnTo>
                <a:lnTo>
                  <a:pt x="5371157" y="83255"/>
                </a:lnTo>
                <a:lnTo>
                  <a:pt x="5331599" y="61083"/>
                </a:lnTo>
                <a:lnTo>
                  <a:pt x="5282387" y="42739"/>
                </a:lnTo>
                <a:lnTo>
                  <a:pt x="5222523" y="28890"/>
                </a:lnTo>
                <a:lnTo>
                  <a:pt x="5151008" y="20199"/>
                </a:lnTo>
                <a:lnTo>
                  <a:pt x="5084563" y="16300"/>
                </a:lnTo>
                <a:lnTo>
                  <a:pt x="5033971" y="13967"/>
                </a:lnTo>
                <a:lnTo>
                  <a:pt x="4949060" y="10849"/>
                </a:lnTo>
                <a:lnTo>
                  <a:pt x="4853828" y="8170"/>
                </a:lnTo>
                <a:lnTo>
                  <a:pt x="4711785" y="5243"/>
                </a:lnTo>
                <a:lnTo>
                  <a:pt x="4553758" y="3007"/>
                </a:lnTo>
                <a:lnTo>
                  <a:pt x="4335805" y="1105"/>
                </a:lnTo>
                <a:lnTo>
                  <a:pt x="4047794" y="0"/>
                </a:lnTo>
                <a:close/>
              </a:path>
            </a:pathLst>
          </a:custGeom>
          <a:solidFill>
            <a:srgbClr val="EFE0F7"/>
          </a:solidFill>
        </p:spPr>
        <p:txBody>
          <a:bodyPr wrap="square" lIns="0" tIns="0" rIns="0" bIns="0" rtlCol="0"/>
          <a:lstStyle/>
          <a:p>
            <a:endParaRPr lang="fr-FR" b="1" spc="-150" dirty="0"/>
          </a:p>
        </p:txBody>
      </p:sp>
      <p:sp>
        <p:nvSpPr>
          <p:cNvPr id="3" name="object 3"/>
          <p:cNvSpPr txBox="1"/>
          <p:nvPr/>
        </p:nvSpPr>
        <p:spPr>
          <a:xfrm>
            <a:off x="14030025" y="7882165"/>
            <a:ext cx="4425315" cy="1984774"/>
          </a:xfrm>
          <a:prstGeom prst="rect">
            <a:avLst/>
          </a:prstGeom>
        </p:spPr>
        <p:txBody>
          <a:bodyPr vert="horz" wrap="square" lIns="0" tIns="12065" rIns="0" bIns="0" rtlCol="0">
            <a:spAutoFit/>
          </a:bodyPr>
          <a:lstStyle/>
          <a:p>
            <a:pPr marL="643890" marR="636270" algn="ctr">
              <a:lnSpc>
                <a:spcPct val="112400"/>
              </a:lnSpc>
              <a:spcBef>
                <a:spcPts val="95"/>
              </a:spcBef>
            </a:pPr>
            <a:r>
              <a:rPr lang="en-US" sz="2900" b="1" spc="-150" dirty="0">
                <a:solidFill>
                  <a:srgbClr val="231F20"/>
                </a:solidFill>
                <a:latin typeface="Calibri"/>
                <a:cs typeface="Calibri"/>
              </a:rPr>
              <a:t>BEFORE INSTALLING AN APPLICATION,</a:t>
            </a:r>
          </a:p>
          <a:p>
            <a:pPr marL="643890" marR="636270" algn="ctr">
              <a:lnSpc>
                <a:spcPct val="112400"/>
              </a:lnSpc>
              <a:spcBef>
                <a:spcPts val="95"/>
              </a:spcBef>
            </a:pPr>
            <a:r>
              <a:rPr lang="en-US" sz="2900" b="1" u="sng" spc="-150" dirty="0">
                <a:solidFill>
                  <a:srgbClr val="231F20"/>
                </a:solidFill>
                <a:latin typeface="Calibri"/>
                <a:cs typeface="Calibri"/>
              </a:rPr>
              <a:t>ASK YOURSELF IF YOU REALLY NEED IT!</a:t>
            </a:r>
            <a:endParaRPr lang="fr-FR" sz="2900" b="1" u="sng" spc="-150" dirty="0">
              <a:latin typeface="Calibri"/>
              <a:cs typeface="Calibri"/>
            </a:endParaRPr>
          </a:p>
        </p:txBody>
      </p:sp>
      <p:grpSp>
        <p:nvGrpSpPr>
          <p:cNvPr id="4" name="object 4"/>
          <p:cNvGrpSpPr/>
          <p:nvPr/>
        </p:nvGrpSpPr>
        <p:grpSpPr>
          <a:xfrm>
            <a:off x="6095440" y="1795710"/>
            <a:ext cx="12840335" cy="8441690"/>
            <a:chOff x="6169742" y="1737607"/>
            <a:chExt cx="12840335" cy="8441690"/>
          </a:xfrm>
        </p:grpSpPr>
        <p:sp>
          <p:nvSpPr>
            <p:cNvPr id="5" name="object 5"/>
            <p:cNvSpPr/>
            <p:nvPr/>
          </p:nvSpPr>
          <p:spPr>
            <a:xfrm>
              <a:off x="10973494" y="5609444"/>
              <a:ext cx="3289935" cy="2767965"/>
            </a:xfrm>
            <a:custGeom>
              <a:avLst/>
              <a:gdLst/>
              <a:ahLst/>
              <a:cxnLst/>
              <a:rect l="l" t="t" r="r" b="b"/>
              <a:pathLst>
                <a:path w="3289934" h="2767965">
                  <a:moveTo>
                    <a:pt x="2540606" y="0"/>
                  </a:moveTo>
                  <a:lnTo>
                    <a:pt x="2365077" y="126"/>
                  </a:lnTo>
                  <a:lnTo>
                    <a:pt x="2180576" y="1047"/>
                  </a:lnTo>
                  <a:lnTo>
                    <a:pt x="1989546" y="2712"/>
                  </a:lnTo>
                  <a:lnTo>
                    <a:pt x="1794432" y="5072"/>
                  </a:lnTo>
                  <a:lnTo>
                    <a:pt x="1532151" y="9215"/>
                  </a:lnTo>
                  <a:lnTo>
                    <a:pt x="1272747" y="14390"/>
                  </a:lnTo>
                  <a:lnTo>
                    <a:pt x="1083569" y="18878"/>
                  </a:lnTo>
                  <a:lnTo>
                    <a:pt x="901712" y="23832"/>
                  </a:lnTo>
                  <a:lnTo>
                    <a:pt x="729621" y="29202"/>
                  </a:lnTo>
                  <a:lnTo>
                    <a:pt x="569741" y="34938"/>
                  </a:lnTo>
                  <a:lnTo>
                    <a:pt x="471145" y="38942"/>
                  </a:lnTo>
                  <a:lnTo>
                    <a:pt x="379786" y="43072"/>
                  </a:lnTo>
                  <a:lnTo>
                    <a:pt x="296388" y="47315"/>
                  </a:lnTo>
                  <a:lnTo>
                    <a:pt x="221677" y="51655"/>
                  </a:lnTo>
                  <a:lnTo>
                    <a:pt x="156375" y="56077"/>
                  </a:lnTo>
                  <a:lnTo>
                    <a:pt x="101207" y="60568"/>
                  </a:lnTo>
                  <a:lnTo>
                    <a:pt x="56898" y="65112"/>
                  </a:lnTo>
                  <a:lnTo>
                    <a:pt x="25592" y="108129"/>
                  </a:lnTo>
                  <a:lnTo>
                    <a:pt x="13775" y="152292"/>
                  </a:lnTo>
                  <a:lnTo>
                    <a:pt x="5334" y="205793"/>
                  </a:lnTo>
                  <a:lnTo>
                    <a:pt x="883" y="264311"/>
                  </a:lnTo>
                  <a:lnTo>
                    <a:pt x="1036" y="323523"/>
                  </a:lnTo>
                  <a:lnTo>
                    <a:pt x="467" y="2269668"/>
                  </a:lnTo>
                  <a:lnTo>
                    <a:pt x="269" y="2535330"/>
                  </a:lnTo>
                  <a:lnTo>
                    <a:pt x="0" y="2615935"/>
                  </a:lnTo>
                  <a:lnTo>
                    <a:pt x="6439" y="2685194"/>
                  </a:lnTo>
                  <a:lnTo>
                    <a:pt x="23000" y="2730522"/>
                  </a:lnTo>
                  <a:lnTo>
                    <a:pt x="44157" y="2755170"/>
                  </a:lnTo>
                  <a:lnTo>
                    <a:pt x="64385" y="2762391"/>
                  </a:lnTo>
                  <a:lnTo>
                    <a:pt x="188141" y="2759843"/>
                  </a:lnTo>
                  <a:lnTo>
                    <a:pt x="314746" y="2757732"/>
                  </a:lnTo>
                  <a:lnTo>
                    <a:pt x="508990" y="2755324"/>
                  </a:lnTo>
                  <a:lnTo>
                    <a:pt x="707057" y="2753746"/>
                  </a:lnTo>
                  <a:lnTo>
                    <a:pt x="907394" y="2752907"/>
                  </a:lnTo>
                  <a:lnTo>
                    <a:pt x="1175358" y="2752777"/>
                  </a:lnTo>
                  <a:lnTo>
                    <a:pt x="1506500" y="2753898"/>
                  </a:lnTo>
                  <a:lnTo>
                    <a:pt x="2010566" y="2757660"/>
                  </a:lnTo>
                  <a:lnTo>
                    <a:pt x="2923307" y="2766996"/>
                  </a:lnTo>
                  <a:lnTo>
                    <a:pt x="3037119" y="2767419"/>
                  </a:lnTo>
                  <a:lnTo>
                    <a:pt x="3099362" y="2767074"/>
                  </a:lnTo>
                  <a:lnTo>
                    <a:pt x="3148579" y="2765558"/>
                  </a:lnTo>
                  <a:lnTo>
                    <a:pt x="3211203" y="2743539"/>
                  </a:lnTo>
                  <a:lnTo>
                    <a:pt x="3237213" y="2712215"/>
                  </a:lnTo>
                  <a:lnTo>
                    <a:pt x="3259188" y="2657903"/>
                  </a:lnTo>
                  <a:lnTo>
                    <a:pt x="3268390" y="2618396"/>
                  </a:lnTo>
                  <a:lnTo>
                    <a:pt x="3275242" y="2574448"/>
                  </a:lnTo>
                  <a:lnTo>
                    <a:pt x="3280105" y="2527036"/>
                  </a:lnTo>
                  <a:lnTo>
                    <a:pt x="3283339" y="2477141"/>
                  </a:lnTo>
                  <a:lnTo>
                    <a:pt x="3285303" y="2425741"/>
                  </a:lnTo>
                  <a:lnTo>
                    <a:pt x="3286358" y="2373815"/>
                  </a:lnTo>
                  <a:lnTo>
                    <a:pt x="3288990" y="1914865"/>
                  </a:lnTo>
                  <a:lnTo>
                    <a:pt x="3289760" y="1354508"/>
                  </a:lnTo>
                  <a:lnTo>
                    <a:pt x="3288032" y="794176"/>
                  </a:lnTo>
                  <a:lnTo>
                    <a:pt x="3283806" y="233994"/>
                  </a:lnTo>
                  <a:lnTo>
                    <a:pt x="3282769" y="132168"/>
                  </a:lnTo>
                  <a:lnTo>
                    <a:pt x="3279687" y="87644"/>
                  </a:lnTo>
                  <a:lnTo>
                    <a:pt x="3261162" y="26462"/>
                  </a:lnTo>
                  <a:lnTo>
                    <a:pt x="3224311" y="14764"/>
                  </a:lnTo>
                  <a:lnTo>
                    <a:pt x="3169281" y="11351"/>
                  </a:lnTo>
                  <a:lnTo>
                    <a:pt x="3067944" y="7122"/>
                  </a:lnTo>
                  <a:lnTo>
                    <a:pt x="2988912" y="4875"/>
                  </a:lnTo>
                  <a:lnTo>
                    <a:pt x="2901548" y="3068"/>
                  </a:lnTo>
                  <a:lnTo>
                    <a:pt x="2806575" y="1686"/>
                  </a:lnTo>
                  <a:lnTo>
                    <a:pt x="2704717" y="716"/>
                  </a:lnTo>
                  <a:lnTo>
                    <a:pt x="2540606" y="0"/>
                  </a:lnTo>
                  <a:close/>
                </a:path>
              </a:pathLst>
            </a:custGeom>
            <a:solidFill>
              <a:srgbClr val="7F4293"/>
            </a:solidFill>
          </p:spPr>
          <p:txBody>
            <a:bodyPr wrap="square" lIns="0" tIns="0" rIns="0" bIns="0" rtlCol="0"/>
            <a:lstStyle/>
            <a:p>
              <a:endParaRPr/>
            </a:p>
          </p:txBody>
        </p:sp>
        <p:sp>
          <p:nvSpPr>
            <p:cNvPr id="6" name="object 6"/>
            <p:cNvSpPr/>
            <p:nvPr/>
          </p:nvSpPr>
          <p:spPr>
            <a:xfrm>
              <a:off x="6169736" y="3227431"/>
              <a:ext cx="5264785" cy="6951980"/>
            </a:xfrm>
            <a:custGeom>
              <a:avLst/>
              <a:gdLst/>
              <a:ahLst/>
              <a:cxnLst/>
              <a:rect l="l" t="t" r="r" b="b"/>
              <a:pathLst>
                <a:path w="5264784" h="6951980">
                  <a:moveTo>
                    <a:pt x="4293247" y="1701990"/>
                  </a:moveTo>
                  <a:lnTo>
                    <a:pt x="4291952" y="1138148"/>
                  </a:lnTo>
                  <a:lnTo>
                    <a:pt x="4288256" y="574395"/>
                  </a:lnTo>
                  <a:lnTo>
                    <a:pt x="4284053" y="164503"/>
                  </a:lnTo>
                  <a:lnTo>
                    <a:pt x="4280039" y="112407"/>
                  </a:lnTo>
                  <a:lnTo>
                    <a:pt x="4270184" y="69850"/>
                  </a:lnTo>
                  <a:lnTo>
                    <a:pt x="4238409" y="29349"/>
                  </a:lnTo>
                  <a:lnTo>
                    <a:pt x="3945483" y="27457"/>
                  </a:lnTo>
                  <a:lnTo>
                    <a:pt x="2015121" y="4483"/>
                  </a:lnTo>
                  <a:lnTo>
                    <a:pt x="1608404" y="1155"/>
                  </a:lnTo>
                  <a:lnTo>
                    <a:pt x="1333614" y="0"/>
                  </a:lnTo>
                  <a:lnTo>
                    <a:pt x="1126464" y="0"/>
                  </a:lnTo>
                  <a:lnTo>
                    <a:pt x="932891" y="952"/>
                  </a:lnTo>
                  <a:lnTo>
                    <a:pt x="797928" y="2387"/>
                  </a:lnTo>
                  <a:lnTo>
                    <a:pt x="672731" y="4483"/>
                  </a:lnTo>
                  <a:lnTo>
                    <a:pt x="595147" y="6273"/>
                  </a:lnTo>
                  <a:lnTo>
                    <a:pt x="522566" y="8407"/>
                  </a:lnTo>
                  <a:lnTo>
                    <a:pt x="455269" y="10883"/>
                  </a:lnTo>
                  <a:lnTo>
                    <a:pt x="393522" y="13728"/>
                  </a:lnTo>
                  <a:lnTo>
                    <a:pt x="337591" y="16967"/>
                  </a:lnTo>
                  <a:lnTo>
                    <a:pt x="287756" y="20599"/>
                  </a:lnTo>
                  <a:lnTo>
                    <a:pt x="244271" y="24650"/>
                  </a:lnTo>
                  <a:lnTo>
                    <a:pt x="183413" y="36525"/>
                  </a:lnTo>
                  <a:lnTo>
                    <a:pt x="133375" y="55791"/>
                  </a:lnTo>
                  <a:lnTo>
                    <a:pt x="93116" y="81407"/>
                  </a:lnTo>
                  <a:lnTo>
                    <a:pt x="61645" y="112318"/>
                  </a:lnTo>
                  <a:lnTo>
                    <a:pt x="37922" y="147459"/>
                  </a:lnTo>
                  <a:lnTo>
                    <a:pt x="20942" y="185788"/>
                  </a:lnTo>
                  <a:lnTo>
                    <a:pt x="9677" y="226250"/>
                  </a:lnTo>
                  <a:lnTo>
                    <a:pt x="3111" y="267792"/>
                  </a:lnTo>
                  <a:lnTo>
                    <a:pt x="228" y="309372"/>
                  </a:lnTo>
                  <a:lnTo>
                    <a:pt x="0" y="349923"/>
                  </a:lnTo>
                  <a:lnTo>
                    <a:pt x="1409" y="388404"/>
                  </a:lnTo>
                  <a:lnTo>
                    <a:pt x="673" y="2665476"/>
                  </a:lnTo>
                  <a:lnTo>
                    <a:pt x="419" y="2976308"/>
                  </a:lnTo>
                  <a:lnTo>
                    <a:pt x="63" y="3070618"/>
                  </a:lnTo>
                  <a:lnTo>
                    <a:pt x="5499" y="3137801"/>
                  </a:lnTo>
                  <a:lnTo>
                    <a:pt x="20307" y="3186582"/>
                  </a:lnTo>
                  <a:lnTo>
                    <a:pt x="40805" y="3218904"/>
                  </a:lnTo>
                  <a:lnTo>
                    <a:pt x="63296" y="3236722"/>
                  </a:lnTo>
                  <a:lnTo>
                    <a:pt x="84086" y="3241967"/>
                  </a:lnTo>
                  <a:lnTo>
                    <a:pt x="271500" y="3238563"/>
                  </a:lnTo>
                  <a:lnTo>
                    <a:pt x="463778" y="3235845"/>
                  </a:lnTo>
                  <a:lnTo>
                    <a:pt x="726084" y="3233178"/>
                  </a:lnTo>
                  <a:lnTo>
                    <a:pt x="993165" y="3231515"/>
                  </a:lnTo>
                  <a:lnTo>
                    <a:pt x="1330363" y="3230664"/>
                  </a:lnTo>
                  <a:lnTo>
                    <a:pt x="1734185" y="3231146"/>
                  </a:lnTo>
                  <a:lnTo>
                    <a:pt x="2259025" y="3233686"/>
                  </a:lnTo>
                  <a:lnTo>
                    <a:pt x="3832504" y="3247466"/>
                  </a:lnTo>
                  <a:lnTo>
                    <a:pt x="3995013" y="3247796"/>
                  </a:lnTo>
                  <a:lnTo>
                    <a:pt x="4068318" y="3247098"/>
                  </a:lnTo>
                  <a:lnTo>
                    <a:pt x="4111002" y="3245535"/>
                  </a:lnTo>
                  <a:lnTo>
                    <a:pt x="4153878" y="3237788"/>
                  </a:lnTo>
                  <a:lnTo>
                    <a:pt x="4190669" y="3219907"/>
                  </a:lnTo>
                  <a:lnTo>
                    <a:pt x="4224604" y="3183267"/>
                  </a:lnTo>
                  <a:lnTo>
                    <a:pt x="4253281" y="3119717"/>
                  </a:lnTo>
                  <a:lnTo>
                    <a:pt x="4263974" y="3079572"/>
                  </a:lnTo>
                  <a:lnTo>
                    <a:pt x="4272267" y="3035350"/>
                  </a:lnTo>
                  <a:lnTo>
                    <a:pt x="4278477" y="2987802"/>
                  </a:lnTo>
                  <a:lnTo>
                    <a:pt x="4282935" y="2937700"/>
                  </a:lnTo>
                  <a:lnTo>
                    <a:pt x="4285932" y="2885808"/>
                  </a:lnTo>
                  <a:lnTo>
                    <a:pt x="4287799" y="2832900"/>
                  </a:lnTo>
                  <a:lnTo>
                    <a:pt x="4288853" y="2779750"/>
                  </a:lnTo>
                  <a:lnTo>
                    <a:pt x="4292117" y="2265832"/>
                  </a:lnTo>
                  <a:lnTo>
                    <a:pt x="4293247" y="1701990"/>
                  </a:lnTo>
                  <a:close/>
                </a:path>
                <a:path w="5264784" h="6951980">
                  <a:moveTo>
                    <a:pt x="5264467" y="6893141"/>
                  </a:moveTo>
                  <a:lnTo>
                    <a:pt x="5222837" y="5504015"/>
                  </a:lnTo>
                  <a:lnTo>
                    <a:pt x="5213375" y="5222468"/>
                  </a:lnTo>
                  <a:lnTo>
                    <a:pt x="5205641" y="5018138"/>
                  </a:lnTo>
                  <a:lnTo>
                    <a:pt x="5199608" y="4875974"/>
                  </a:lnTo>
                  <a:lnTo>
                    <a:pt x="5193258" y="4742561"/>
                  </a:lnTo>
                  <a:lnTo>
                    <a:pt x="5186502" y="4617199"/>
                  </a:lnTo>
                  <a:lnTo>
                    <a:pt x="5181727" y="4537761"/>
                  </a:lnTo>
                  <a:lnTo>
                    <a:pt x="5176698" y="4461370"/>
                  </a:lnTo>
                  <a:lnTo>
                    <a:pt x="5171376" y="4387850"/>
                  </a:lnTo>
                  <a:lnTo>
                    <a:pt x="5165750" y="4316971"/>
                  </a:lnTo>
                  <a:lnTo>
                    <a:pt x="5159794" y="4248543"/>
                  </a:lnTo>
                  <a:lnTo>
                    <a:pt x="5153469" y="4182351"/>
                  </a:lnTo>
                  <a:lnTo>
                    <a:pt x="5146738" y="4118203"/>
                  </a:lnTo>
                  <a:lnTo>
                    <a:pt x="5139588" y="4055872"/>
                  </a:lnTo>
                  <a:lnTo>
                    <a:pt x="5131981" y="3995166"/>
                  </a:lnTo>
                  <a:lnTo>
                    <a:pt x="5123904" y="3935869"/>
                  </a:lnTo>
                  <a:lnTo>
                    <a:pt x="5115306" y="3877792"/>
                  </a:lnTo>
                  <a:lnTo>
                    <a:pt x="5101234" y="3833152"/>
                  </a:lnTo>
                  <a:lnTo>
                    <a:pt x="5044808" y="3805097"/>
                  </a:lnTo>
                  <a:lnTo>
                    <a:pt x="5000803" y="3793528"/>
                  </a:lnTo>
                  <a:lnTo>
                    <a:pt x="4948174" y="3783952"/>
                  </a:lnTo>
                  <a:lnTo>
                    <a:pt x="4888357" y="3776599"/>
                  </a:lnTo>
                  <a:lnTo>
                    <a:pt x="4822787" y="3771747"/>
                  </a:lnTo>
                  <a:lnTo>
                    <a:pt x="4752873" y="3769652"/>
                  </a:lnTo>
                  <a:lnTo>
                    <a:pt x="4680064" y="3770566"/>
                  </a:lnTo>
                  <a:lnTo>
                    <a:pt x="973861" y="3769766"/>
                  </a:lnTo>
                  <a:lnTo>
                    <a:pt x="467956" y="3769487"/>
                  </a:lnTo>
                  <a:lnTo>
                    <a:pt x="314452" y="3769106"/>
                  </a:lnTo>
                  <a:lnTo>
                    <a:pt x="233146" y="3772077"/>
                  </a:lnTo>
                  <a:lnTo>
                    <a:pt x="167576" y="3780802"/>
                  </a:lnTo>
                  <a:lnTo>
                    <a:pt x="116611" y="3793807"/>
                  </a:lnTo>
                  <a:lnTo>
                    <a:pt x="79070" y="3809644"/>
                  </a:lnTo>
                  <a:lnTo>
                    <a:pt x="39700" y="3844036"/>
                  </a:lnTo>
                  <a:lnTo>
                    <a:pt x="35534" y="3859682"/>
                  </a:lnTo>
                  <a:lnTo>
                    <a:pt x="40703" y="4040924"/>
                  </a:lnTo>
                  <a:lnTo>
                    <a:pt x="44907" y="4216793"/>
                  </a:lnTo>
                  <a:lnTo>
                    <a:pt x="48234" y="4387227"/>
                  </a:lnTo>
                  <a:lnTo>
                    <a:pt x="50749" y="4552188"/>
                  </a:lnTo>
                  <a:lnTo>
                    <a:pt x="52489" y="4711636"/>
                  </a:lnTo>
                  <a:lnTo>
                    <a:pt x="53543" y="4865522"/>
                  </a:lnTo>
                  <a:lnTo>
                    <a:pt x="53975" y="5013807"/>
                  </a:lnTo>
                  <a:lnTo>
                    <a:pt x="53822" y="5156428"/>
                  </a:lnTo>
                  <a:lnTo>
                    <a:pt x="53174" y="5293372"/>
                  </a:lnTo>
                  <a:lnTo>
                    <a:pt x="52082" y="5424563"/>
                  </a:lnTo>
                  <a:lnTo>
                    <a:pt x="49758" y="5610504"/>
                  </a:lnTo>
                  <a:lnTo>
                    <a:pt x="46799" y="5783288"/>
                  </a:lnTo>
                  <a:lnTo>
                    <a:pt x="42240" y="5992927"/>
                  </a:lnTo>
                  <a:lnTo>
                    <a:pt x="27711" y="6535153"/>
                  </a:lnTo>
                  <a:lnTo>
                    <a:pt x="26301" y="6611607"/>
                  </a:lnTo>
                  <a:lnTo>
                    <a:pt x="25958" y="6654597"/>
                  </a:lnTo>
                  <a:lnTo>
                    <a:pt x="26149" y="6691173"/>
                  </a:lnTo>
                  <a:lnTo>
                    <a:pt x="26949" y="6721272"/>
                  </a:lnTo>
                  <a:lnTo>
                    <a:pt x="30619" y="6761874"/>
                  </a:lnTo>
                  <a:lnTo>
                    <a:pt x="49466" y="6815417"/>
                  </a:lnTo>
                  <a:lnTo>
                    <a:pt x="106997" y="6866572"/>
                  </a:lnTo>
                  <a:lnTo>
                    <a:pt x="160045" y="6889331"/>
                  </a:lnTo>
                  <a:lnTo>
                    <a:pt x="234518" y="6909181"/>
                  </a:lnTo>
                  <a:lnTo>
                    <a:pt x="273862" y="6916585"/>
                  </a:lnTo>
                  <a:lnTo>
                    <a:pt x="315912" y="6922973"/>
                  </a:lnTo>
                  <a:lnTo>
                    <a:pt x="360375" y="6928409"/>
                  </a:lnTo>
                  <a:lnTo>
                    <a:pt x="406958" y="6932981"/>
                  </a:lnTo>
                  <a:lnTo>
                    <a:pt x="455358" y="6936765"/>
                  </a:lnTo>
                  <a:lnTo>
                    <a:pt x="505307" y="6939826"/>
                  </a:lnTo>
                  <a:lnTo>
                    <a:pt x="556501" y="6942264"/>
                  </a:lnTo>
                  <a:lnTo>
                    <a:pt x="608647" y="6944157"/>
                  </a:lnTo>
                  <a:lnTo>
                    <a:pt x="661466" y="6945579"/>
                  </a:lnTo>
                  <a:lnTo>
                    <a:pt x="714654" y="6946595"/>
                  </a:lnTo>
                  <a:lnTo>
                    <a:pt x="767930" y="6947306"/>
                  </a:lnTo>
                  <a:lnTo>
                    <a:pt x="1992630" y="6951827"/>
                  </a:lnTo>
                  <a:lnTo>
                    <a:pt x="3366173" y="6951116"/>
                  </a:lnTo>
                  <a:lnTo>
                    <a:pt x="4739411" y="6944588"/>
                  </a:lnTo>
                  <a:lnTo>
                    <a:pt x="5044478" y="6942341"/>
                  </a:lnTo>
                  <a:lnTo>
                    <a:pt x="5113337" y="6939420"/>
                  </a:lnTo>
                  <a:lnTo>
                    <a:pt x="5173103" y="6932295"/>
                  </a:lnTo>
                  <a:lnTo>
                    <a:pt x="5220449" y="6921703"/>
                  </a:lnTo>
                  <a:lnTo>
                    <a:pt x="5252009" y="6908406"/>
                  </a:lnTo>
                  <a:lnTo>
                    <a:pt x="5264467" y="6893141"/>
                  </a:lnTo>
                  <a:close/>
                </a:path>
              </a:pathLst>
            </a:custGeom>
            <a:solidFill>
              <a:srgbClr val="EFE0F7"/>
            </a:solidFill>
          </p:spPr>
          <p:txBody>
            <a:bodyPr wrap="square" lIns="0" tIns="0" rIns="0" bIns="0" rtlCol="0"/>
            <a:lstStyle/>
            <a:p>
              <a:endParaRPr/>
            </a:p>
          </p:txBody>
        </p:sp>
        <p:sp>
          <p:nvSpPr>
            <p:cNvPr id="7" name="object 7"/>
            <p:cNvSpPr/>
            <p:nvPr/>
          </p:nvSpPr>
          <p:spPr>
            <a:xfrm>
              <a:off x="14800570" y="3373314"/>
              <a:ext cx="4209415" cy="1887220"/>
            </a:xfrm>
            <a:custGeom>
              <a:avLst/>
              <a:gdLst/>
              <a:ahLst/>
              <a:cxnLst/>
              <a:rect l="l" t="t" r="r" b="b"/>
              <a:pathLst>
                <a:path w="4209415" h="1887220">
                  <a:moveTo>
                    <a:pt x="3050081" y="0"/>
                  </a:moveTo>
                  <a:lnTo>
                    <a:pt x="2611426" y="1447"/>
                  </a:lnTo>
                  <a:lnTo>
                    <a:pt x="2086183" y="5086"/>
                  </a:lnTo>
                  <a:lnTo>
                    <a:pt x="1563179" y="10545"/>
                  </a:lnTo>
                  <a:lnTo>
                    <a:pt x="1130154" y="16570"/>
                  </a:lnTo>
                  <a:lnTo>
                    <a:pt x="792711" y="22496"/>
                  </a:lnTo>
                  <a:lnTo>
                    <a:pt x="544619" y="27870"/>
                  </a:lnTo>
                  <a:lnTo>
                    <a:pt x="372909" y="32401"/>
                  </a:lnTo>
                  <a:lnTo>
                    <a:pt x="228911" y="37094"/>
                  </a:lnTo>
                  <a:lnTo>
                    <a:pt x="141276" y="40698"/>
                  </a:lnTo>
                  <a:lnTo>
                    <a:pt x="93399" y="43132"/>
                  </a:lnTo>
                  <a:lnTo>
                    <a:pt x="41669" y="61940"/>
                  </a:lnTo>
                  <a:lnTo>
                    <a:pt x="17615" y="103804"/>
                  </a:lnTo>
                  <a:lnTo>
                    <a:pt x="3282" y="160001"/>
                  </a:lnTo>
                  <a:lnTo>
                    <a:pt x="1319" y="220581"/>
                  </a:lnTo>
                  <a:lnTo>
                    <a:pt x="596" y="1547771"/>
                  </a:lnTo>
                  <a:lnTo>
                    <a:pt x="344" y="1728939"/>
                  </a:lnTo>
                  <a:lnTo>
                    <a:pt x="0" y="1783905"/>
                  </a:lnTo>
                  <a:lnTo>
                    <a:pt x="8231" y="1831139"/>
                  </a:lnTo>
                  <a:lnTo>
                    <a:pt x="56491" y="1878860"/>
                  </a:lnTo>
                  <a:lnTo>
                    <a:pt x="82374" y="1883787"/>
                  </a:lnTo>
                  <a:lnTo>
                    <a:pt x="395371" y="1880667"/>
                  </a:lnTo>
                  <a:lnTo>
                    <a:pt x="786138" y="1878326"/>
                  </a:lnTo>
                  <a:lnTo>
                    <a:pt x="1253342" y="1877224"/>
                  </a:lnTo>
                  <a:lnTo>
                    <a:pt x="1918968" y="1877972"/>
                  </a:lnTo>
                  <a:lnTo>
                    <a:pt x="3866823" y="1887217"/>
                  </a:lnTo>
                  <a:lnTo>
                    <a:pt x="3987817" y="1886788"/>
                  </a:lnTo>
                  <a:lnTo>
                    <a:pt x="4036117" y="1885546"/>
                  </a:lnTo>
                  <a:lnTo>
                    <a:pt x="4108706" y="1870930"/>
                  </a:lnTo>
                  <a:lnTo>
                    <a:pt x="4141983" y="1849569"/>
                  </a:lnTo>
                  <a:lnTo>
                    <a:pt x="4170103" y="1812532"/>
                  </a:lnTo>
                  <a:lnTo>
                    <a:pt x="4185720" y="1773926"/>
                  </a:lnTo>
                  <a:lnTo>
                    <a:pt x="4195805" y="1729907"/>
                  </a:lnTo>
                  <a:lnTo>
                    <a:pt x="4201624" y="1682307"/>
                  </a:lnTo>
                  <a:lnTo>
                    <a:pt x="4204439" y="1632958"/>
                  </a:lnTo>
                  <a:lnTo>
                    <a:pt x="4205515" y="1583691"/>
                  </a:lnTo>
                  <a:lnTo>
                    <a:pt x="4207698" y="1377681"/>
                  </a:lnTo>
                  <a:lnTo>
                    <a:pt x="4208950" y="1171646"/>
                  </a:lnTo>
                  <a:lnTo>
                    <a:pt x="4209273" y="965599"/>
                  </a:lnTo>
                  <a:lnTo>
                    <a:pt x="4208666" y="759554"/>
                  </a:lnTo>
                  <a:lnTo>
                    <a:pt x="4207128" y="553524"/>
                  </a:lnTo>
                  <a:lnTo>
                    <a:pt x="4204661" y="347523"/>
                  </a:lnTo>
                  <a:lnTo>
                    <a:pt x="4201264" y="141564"/>
                  </a:lnTo>
                  <a:lnTo>
                    <a:pt x="4200270" y="90082"/>
                  </a:lnTo>
                  <a:lnTo>
                    <a:pt x="4186670" y="34911"/>
                  </a:lnTo>
                  <a:lnTo>
                    <a:pt x="4155527" y="11310"/>
                  </a:lnTo>
                  <a:lnTo>
                    <a:pt x="4106620" y="9318"/>
                  </a:lnTo>
                  <a:lnTo>
                    <a:pt x="4049254" y="7532"/>
                  </a:lnTo>
                  <a:lnTo>
                    <a:pt x="3948336" y="5228"/>
                  </a:lnTo>
                  <a:lnTo>
                    <a:pt x="3830932" y="3362"/>
                  </a:lnTo>
                  <a:lnTo>
                    <a:pt x="3651388" y="1523"/>
                  </a:lnTo>
                  <a:lnTo>
                    <a:pt x="3395078" y="216"/>
                  </a:lnTo>
                  <a:lnTo>
                    <a:pt x="3050081" y="0"/>
                  </a:lnTo>
                  <a:close/>
                </a:path>
              </a:pathLst>
            </a:custGeom>
            <a:solidFill>
              <a:srgbClr val="7F4293"/>
            </a:solidFill>
          </p:spPr>
          <p:txBody>
            <a:bodyPr wrap="square" lIns="0" tIns="0" rIns="0" bIns="0" rtlCol="0"/>
            <a:lstStyle/>
            <a:p>
              <a:endParaRPr/>
            </a:p>
          </p:txBody>
        </p:sp>
        <p:sp>
          <p:nvSpPr>
            <p:cNvPr id="8" name="object 8"/>
            <p:cNvSpPr/>
            <p:nvPr/>
          </p:nvSpPr>
          <p:spPr>
            <a:xfrm>
              <a:off x="10771004" y="1737607"/>
              <a:ext cx="4715510" cy="3122930"/>
            </a:xfrm>
            <a:custGeom>
              <a:avLst/>
              <a:gdLst/>
              <a:ahLst/>
              <a:cxnLst/>
              <a:rect l="l" t="t" r="r" b="b"/>
              <a:pathLst>
                <a:path w="4715509" h="3122929">
                  <a:moveTo>
                    <a:pt x="3600758" y="0"/>
                  </a:moveTo>
                  <a:lnTo>
                    <a:pt x="3303154" y="433"/>
                  </a:lnTo>
                  <a:lnTo>
                    <a:pt x="2989634" y="2060"/>
                  </a:lnTo>
                  <a:lnTo>
                    <a:pt x="2600233" y="5464"/>
                  </a:lnTo>
                  <a:lnTo>
                    <a:pt x="2205537" y="10308"/>
                  </a:lnTo>
                  <a:lnTo>
                    <a:pt x="1815160" y="16440"/>
                  </a:lnTo>
                  <a:lnTo>
                    <a:pt x="1438716" y="23706"/>
                  </a:lnTo>
                  <a:lnTo>
                    <a:pt x="1142590" y="30519"/>
                  </a:lnTo>
                  <a:lnTo>
                    <a:pt x="868380" y="37925"/>
                  </a:lnTo>
                  <a:lnTo>
                    <a:pt x="668528" y="44218"/>
                  </a:lnTo>
                  <a:lnTo>
                    <a:pt x="489111" y="50789"/>
                  </a:lnTo>
                  <a:lnTo>
                    <a:pt x="369672" y="55874"/>
                  </a:lnTo>
                  <a:lnTo>
                    <a:pt x="264531" y="61070"/>
                  </a:lnTo>
                  <a:lnTo>
                    <a:pt x="202974" y="64587"/>
                  </a:lnTo>
                  <a:lnTo>
                    <a:pt x="148662" y="68140"/>
                  </a:lnTo>
                  <a:lnTo>
                    <a:pt x="101951" y="71723"/>
                  </a:lnTo>
                  <a:lnTo>
                    <a:pt x="60840" y="84270"/>
                  </a:lnTo>
                  <a:lnTo>
                    <a:pt x="26464" y="148959"/>
                  </a:lnTo>
                  <a:lnTo>
                    <a:pt x="13915" y="196759"/>
                  </a:lnTo>
                  <a:lnTo>
                    <a:pt x="5199" y="250767"/>
                  </a:lnTo>
                  <a:lnTo>
                    <a:pt x="871" y="307910"/>
                  </a:lnTo>
                  <a:lnTo>
                    <a:pt x="1486" y="365117"/>
                  </a:lnTo>
                  <a:lnTo>
                    <a:pt x="672" y="2561179"/>
                  </a:lnTo>
                  <a:lnTo>
                    <a:pt x="388" y="2860954"/>
                  </a:lnTo>
                  <a:lnTo>
                    <a:pt x="0" y="2951908"/>
                  </a:lnTo>
                  <a:lnTo>
                    <a:pt x="5968" y="3016708"/>
                  </a:lnTo>
                  <a:lnTo>
                    <a:pt x="22237" y="3063757"/>
                  </a:lnTo>
                  <a:lnTo>
                    <a:pt x="44751" y="3094932"/>
                  </a:lnTo>
                  <a:lnTo>
                    <a:pt x="69454" y="3112113"/>
                  </a:lnTo>
                  <a:lnTo>
                    <a:pt x="92290" y="3117180"/>
                  </a:lnTo>
                  <a:lnTo>
                    <a:pt x="342231" y="3113289"/>
                  </a:lnTo>
                  <a:lnTo>
                    <a:pt x="599682" y="3110342"/>
                  </a:lnTo>
                  <a:lnTo>
                    <a:pt x="929286" y="3107859"/>
                  </a:lnTo>
                  <a:lnTo>
                    <a:pt x="1264230" y="3106555"/>
                  </a:lnTo>
                  <a:lnTo>
                    <a:pt x="1735360" y="3106395"/>
                  </a:lnTo>
                  <a:lnTo>
                    <a:pt x="2330566" y="3108380"/>
                  </a:lnTo>
                  <a:lnTo>
                    <a:pt x="4256279" y="3122675"/>
                  </a:lnTo>
                  <a:lnTo>
                    <a:pt x="4407253" y="3122723"/>
                  </a:lnTo>
                  <a:lnTo>
                    <a:pt x="4475615" y="3121998"/>
                  </a:lnTo>
                  <a:lnTo>
                    <a:pt x="4521548" y="3120091"/>
                  </a:lnTo>
                  <a:lnTo>
                    <a:pt x="4562450" y="3113138"/>
                  </a:lnTo>
                  <a:lnTo>
                    <a:pt x="4602865" y="3095902"/>
                  </a:lnTo>
                  <a:lnTo>
                    <a:pt x="4640146" y="3060555"/>
                  </a:lnTo>
                  <a:lnTo>
                    <a:pt x="4671648" y="2999267"/>
                  </a:lnTo>
                  <a:lnTo>
                    <a:pt x="4683384" y="2960559"/>
                  </a:lnTo>
                  <a:lnTo>
                    <a:pt x="4692492" y="2917906"/>
                  </a:lnTo>
                  <a:lnTo>
                    <a:pt x="4699317" y="2872050"/>
                  </a:lnTo>
                  <a:lnTo>
                    <a:pt x="4704206" y="2823729"/>
                  </a:lnTo>
                  <a:lnTo>
                    <a:pt x="4707504" y="2773686"/>
                  </a:lnTo>
                  <a:lnTo>
                    <a:pt x="4709557" y="2722660"/>
                  </a:lnTo>
                  <a:lnTo>
                    <a:pt x="4710711" y="2671391"/>
                  </a:lnTo>
                  <a:lnTo>
                    <a:pt x="4713827" y="2267562"/>
                  </a:lnTo>
                  <a:lnTo>
                    <a:pt x="4715480" y="1763127"/>
                  </a:lnTo>
                  <a:lnTo>
                    <a:pt x="4714853" y="1258678"/>
                  </a:lnTo>
                  <a:lnTo>
                    <a:pt x="4711946" y="754282"/>
                  </a:lnTo>
                  <a:lnTo>
                    <a:pt x="4706759" y="250010"/>
                  </a:lnTo>
                  <a:lnTo>
                    <a:pt x="4705448" y="149176"/>
                  </a:lnTo>
                  <a:lnTo>
                    <a:pt x="4701025" y="98940"/>
                  </a:lnTo>
                  <a:lnTo>
                    <a:pt x="4690205" y="57894"/>
                  </a:lnTo>
                  <a:lnTo>
                    <a:pt x="4655313" y="18835"/>
                  </a:lnTo>
                  <a:lnTo>
                    <a:pt x="4607089" y="15888"/>
                  </a:lnTo>
                  <a:lnTo>
                    <a:pt x="4551333" y="13212"/>
                  </a:lnTo>
                  <a:lnTo>
                    <a:pt x="4488402" y="10800"/>
                  </a:lnTo>
                  <a:lnTo>
                    <a:pt x="4418651" y="8647"/>
                  </a:lnTo>
                  <a:lnTo>
                    <a:pt x="4302018" y="5891"/>
                  </a:lnTo>
                  <a:lnTo>
                    <a:pt x="4172045" y="3685"/>
                  </a:lnTo>
                  <a:lnTo>
                    <a:pt x="4029932" y="2011"/>
                  </a:lnTo>
                  <a:lnTo>
                    <a:pt x="3823643" y="572"/>
                  </a:lnTo>
                  <a:lnTo>
                    <a:pt x="3600758" y="0"/>
                  </a:lnTo>
                  <a:close/>
                </a:path>
              </a:pathLst>
            </a:custGeom>
            <a:solidFill>
              <a:srgbClr val="EFE0F7"/>
            </a:solidFill>
          </p:spPr>
          <p:txBody>
            <a:bodyPr wrap="square" lIns="0" tIns="0" rIns="0" bIns="0" rtlCol="0"/>
            <a:lstStyle/>
            <a:p>
              <a:endParaRPr/>
            </a:p>
          </p:txBody>
        </p:sp>
      </p:grpSp>
      <p:sp>
        <p:nvSpPr>
          <p:cNvPr id="9" name="object 9"/>
          <p:cNvSpPr txBox="1">
            <a:spLocks noGrp="1"/>
          </p:cNvSpPr>
          <p:nvPr>
            <p:ph type="title"/>
          </p:nvPr>
        </p:nvSpPr>
        <p:spPr>
          <a:xfrm>
            <a:off x="3402180" y="1737599"/>
            <a:ext cx="6129090"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TO REMEMBER</a:t>
            </a:r>
            <a:r>
              <a:rPr lang="fr-FR" sz="7400" b="1" spc="-150" dirty="0">
                <a:solidFill>
                  <a:srgbClr val="231F20"/>
                </a:solidFill>
              </a:rPr>
              <a:t>:</a:t>
            </a:r>
            <a:endParaRPr lang="fr-FR" sz="7400" b="1" spc="-150" dirty="0"/>
          </a:p>
        </p:txBody>
      </p:sp>
      <p:grpSp>
        <p:nvGrpSpPr>
          <p:cNvPr id="10" name="object 10"/>
          <p:cNvGrpSpPr/>
          <p:nvPr/>
        </p:nvGrpSpPr>
        <p:grpSpPr>
          <a:xfrm>
            <a:off x="1363512" y="1708224"/>
            <a:ext cx="1061720" cy="1800225"/>
            <a:chOff x="1363512" y="1708224"/>
            <a:chExt cx="1061720" cy="1800225"/>
          </a:xfrm>
        </p:grpSpPr>
        <p:sp>
          <p:nvSpPr>
            <p:cNvPr id="11" name="object 11"/>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a:p>
          </p:txBody>
        </p:sp>
        <p:sp>
          <p:nvSpPr>
            <p:cNvPr id="12" name="object 12"/>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a:p>
          </p:txBody>
        </p:sp>
        <p:sp>
          <p:nvSpPr>
            <p:cNvPr id="13" name="object 13"/>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a:p>
          </p:txBody>
        </p:sp>
        <p:sp>
          <p:nvSpPr>
            <p:cNvPr id="14" name="object 14"/>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a:p>
          </p:txBody>
        </p:sp>
        <p:sp>
          <p:nvSpPr>
            <p:cNvPr id="15" name="object 15"/>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a:p>
          </p:txBody>
        </p:sp>
        <p:sp>
          <p:nvSpPr>
            <p:cNvPr id="16" name="object 16"/>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a:p>
          </p:txBody>
        </p:sp>
        <p:sp>
          <p:nvSpPr>
            <p:cNvPr id="17" name="object 17"/>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a:p>
          </p:txBody>
        </p:sp>
        <p:sp>
          <p:nvSpPr>
            <p:cNvPr id="18" name="object 18"/>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a:p>
          </p:txBody>
        </p:sp>
        <p:sp>
          <p:nvSpPr>
            <p:cNvPr id="19" name="object 19"/>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a:p>
          </p:txBody>
        </p:sp>
        <p:sp>
          <p:nvSpPr>
            <p:cNvPr id="20" name="object 20"/>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a:p>
          </p:txBody>
        </p:sp>
        <p:sp>
          <p:nvSpPr>
            <p:cNvPr id="21" name="object 21"/>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a:p>
          </p:txBody>
        </p:sp>
        <p:sp>
          <p:nvSpPr>
            <p:cNvPr id="22" name="object 22"/>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a:p>
          </p:txBody>
        </p:sp>
        <p:pic>
          <p:nvPicPr>
            <p:cNvPr id="23" name="object 23"/>
            <p:cNvPicPr/>
            <p:nvPr/>
          </p:nvPicPr>
          <p:blipFill>
            <a:blip r:embed="rId2" cstate="print"/>
            <a:stretch>
              <a:fillRect/>
            </a:stretch>
          </p:blipFill>
          <p:spPr>
            <a:xfrm>
              <a:off x="1509570" y="1910489"/>
              <a:ext cx="222250" cy="242185"/>
            </a:xfrm>
            <a:prstGeom prst="rect">
              <a:avLst/>
            </a:prstGeom>
          </p:spPr>
        </p:pic>
        <p:sp>
          <p:nvSpPr>
            <p:cNvPr id="24" name="object 24"/>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a:p>
          </p:txBody>
        </p:sp>
        <p:pic>
          <p:nvPicPr>
            <p:cNvPr id="25" name="object 25"/>
            <p:cNvPicPr/>
            <p:nvPr/>
          </p:nvPicPr>
          <p:blipFill>
            <a:blip r:embed="rId3" cstate="print"/>
            <a:stretch>
              <a:fillRect/>
            </a:stretch>
          </p:blipFill>
          <p:spPr>
            <a:xfrm>
              <a:off x="1762088" y="2880041"/>
              <a:ext cx="220684" cy="114949"/>
            </a:xfrm>
            <a:prstGeom prst="rect">
              <a:avLst/>
            </a:prstGeom>
          </p:spPr>
        </p:pic>
        <p:sp>
          <p:nvSpPr>
            <p:cNvPr id="26" name="object 26"/>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a:p>
          </p:txBody>
        </p:sp>
      </p:grpSp>
      <p:sp>
        <p:nvSpPr>
          <p:cNvPr id="27" name="object 27"/>
          <p:cNvSpPr/>
          <p:nvPr/>
        </p:nvSpPr>
        <p:spPr>
          <a:xfrm>
            <a:off x="2658499" y="1979473"/>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a:p>
        </p:txBody>
      </p:sp>
      <p:sp>
        <p:nvSpPr>
          <p:cNvPr id="28" name="object 28"/>
          <p:cNvSpPr/>
          <p:nvPr/>
        </p:nvSpPr>
        <p:spPr>
          <a:xfrm>
            <a:off x="2639022" y="2495994"/>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a:p>
        </p:txBody>
      </p:sp>
      <p:sp>
        <p:nvSpPr>
          <p:cNvPr id="29" name="object 29"/>
          <p:cNvSpPr/>
          <p:nvPr/>
        </p:nvSpPr>
        <p:spPr>
          <a:xfrm>
            <a:off x="2705804" y="2277691"/>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a:p>
        </p:txBody>
      </p:sp>
      <p:pic>
        <p:nvPicPr>
          <p:cNvPr id="32" name="object 32"/>
          <p:cNvPicPr/>
          <p:nvPr/>
        </p:nvPicPr>
        <p:blipFill>
          <a:blip r:embed="rId4" cstate="print"/>
          <a:stretch>
            <a:fillRect/>
          </a:stretch>
        </p:blipFill>
        <p:spPr>
          <a:xfrm>
            <a:off x="841137" y="1950012"/>
            <a:ext cx="251823" cy="151397"/>
          </a:xfrm>
          <a:prstGeom prst="rect">
            <a:avLst/>
          </a:prstGeom>
        </p:spPr>
      </p:pic>
      <p:sp>
        <p:nvSpPr>
          <p:cNvPr id="33" name="object 33"/>
          <p:cNvSpPr/>
          <p:nvPr/>
        </p:nvSpPr>
        <p:spPr>
          <a:xfrm>
            <a:off x="702709" y="2273019"/>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a:p>
        </p:txBody>
      </p:sp>
      <p:pic>
        <p:nvPicPr>
          <p:cNvPr id="34" name="object 34"/>
          <p:cNvPicPr/>
          <p:nvPr/>
        </p:nvPicPr>
        <p:blipFill>
          <a:blip r:embed="rId5" cstate="print"/>
          <a:stretch>
            <a:fillRect/>
          </a:stretch>
        </p:blipFill>
        <p:spPr>
          <a:xfrm>
            <a:off x="981646" y="2565932"/>
            <a:ext cx="190209" cy="137062"/>
          </a:xfrm>
          <a:prstGeom prst="rect">
            <a:avLst/>
          </a:prstGeom>
        </p:spPr>
      </p:pic>
      <p:sp>
        <p:nvSpPr>
          <p:cNvPr id="35" name="object 35"/>
          <p:cNvSpPr/>
          <p:nvPr/>
        </p:nvSpPr>
        <p:spPr>
          <a:xfrm>
            <a:off x="1132371" y="4137218"/>
            <a:ext cx="4715510" cy="6050915"/>
          </a:xfrm>
          <a:custGeom>
            <a:avLst/>
            <a:gdLst/>
            <a:ahLst/>
            <a:cxnLst/>
            <a:rect l="l" t="t" r="r" b="b"/>
            <a:pathLst>
              <a:path w="4715510" h="6050915">
                <a:moveTo>
                  <a:pt x="3304977" y="21"/>
                </a:moveTo>
                <a:lnTo>
                  <a:pt x="3244109" y="0"/>
                </a:lnTo>
                <a:lnTo>
                  <a:pt x="3183220" y="197"/>
                </a:lnTo>
                <a:lnTo>
                  <a:pt x="3122330" y="610"/>
                </a:lnTo>
                <a:lnTo>
                  <a:pt x="3000625" y="2058"/>
                </a:lnTo>
                <a:lnTo>
                  <a:pt x="2879146" y="4303"/>
                </a:lnTo>
                <a:lnTo>
                  <a:pt x="2758048" y="7305"/>
                </a:lnTo>
                <a:lnTo>
                  <a:pt x="2637483" y="11021"/>
                </a:lnTo>
                <a:lnTo>
                  <a:pt x="2517605" y="15412"/>
                </a:lnTo>
                <a:lnTo>
                  <a:pt x="2398568" y="20436"/>
                </a:lnTo>
                <a:lnTo>
                  <a:pt x="2280525" y="26052"/>
                </a:lnTo>
                <a:lnTo>
                  <a:pt x="2163630" y="32220"/>
                </a:lnTo>
                <a:lnTo>
                  <a:pt x="2048035" y="38898"/>
                </a:lnTo>
                <a:lnTo>
                  <a:pt x="1933895" y="46045"/>
                </a:lnTo>
                <a:lnTo>
                  <a:pt x="1821363" y="53622"/>
                </a:lnTo>
                <a:lnTo>
                  <a:pt x="1710592" y="61585"/>
                </a:lnTo>
                <a:lnTo>
                  <a:pt x="1601735" y="69896"/>
                </a:lnTo>
                <a:lnTo>
                  <a:pt x="1494947" y="78512"/>
                </a:lnTo>
                <a:lnTo>
                  <a:pt x="1390381" y="87393"/>
                </a:lnTo>
                <a:lnTo>
                  <a:pt x="1238032" y="101122"/>
                </a:lnTo>
                <a:lnTo>
                  <a:pt x="1091545" y="115216"/>
                </a:lnTo>
                <a:lnTo>
                  <a:pt x="951439" y="129537"/>
                </a:lnTo>
                <a:lnTo>
                  <a:pt x="818229" y="143947"/>
                </a:lnTo>
                <a:lnTo>
                  <a:pt x="692436" y="158309"/>
                </a:lnTo>
                <a:lnTo>
                  <a:pt x="574576" y="172483"/>
                </a:lnTo>
                <a:lnTo>
                  <a:pt x="465167" y="186332"/>
                </a:lnTo>
                <a:lnTo>
                  <a:pt x="364728" y="199718"/>
                </a:lnTo>
                <a:lnTo>
                  <a:pt x="273776" y="212502"/>
                </a:lnTo>
                <a:lnTo>
                  <a:pt x="192829" y="224546"/>
                </a:lnTo>
                <a:lnTo>
                  <a:pt x="122405" y="235712"/>
                </a:lnTo>
                <a:lnTo>
                  <a:pt x="81557" y="242599"/>
                </a:lnTo>
                <a:lnTo>
                  <a:pt x="53129" y="271962"/>
                </a:lnTo>
                <a:lnTo>
                  <a:pt x="29385" y="343410"/>
                </a:lnTo>
                <a:lnTo>
                  <a:pt x="19745" y="392040"/>
                </a:lnTo>
                <a:lnTo>
                  <a:pt x="11848" y="447740"/>
                </a:lnTo>
                <a:lnTo>
                  <a:pt x="5883" y="509361"/>
                </a:lnTo>
                <a:lnTo>
                  <a:pt x="2040" y="575751"/>
                </a:lnTo>
                <a:lnTo>
                  <a:pt x="512" y="645761"/>
                </a:lnTo>
                <a:lnTo>
                  <a:pt x="1486" y="718239"/>
                </a:lnTo>
                <a:lnTo>
                  <a:pt x="672" y="4810642"/>
                </a:lnTo>
                <a:lnTo>
                  <a:pt x="388" y="5369279"/>
                </a:lnTo>
                <a:lnTo>
                  <a:pt x="0" y="5538773"/>
                </a:lnTo>
                <a:lnTo>
                  <a:pt x="3034" y="5628558"/>
                </a:lnTo>
                <a:lnTo>
                  <a:pt x="11916" y="5700954"/>
                </a:lnTo>
                <a:lnTo>
                  <a:pt x="25166" y="5757236"/>
                </a:lnTo>
                <a:lnTo>
                  <a:pt x="41306" y="5798681"/>
                </a:lnTo>
                <a:lnTo>
                  <a:pt x="76347" y="5842163"/>
                </a:lnTo>
                <a:lnTo>
                  <a:pt x="92290" y="5846753"/>
                </a:lnTo>
                <a:lnTo>
                  <a:pt x="156152" y="5844839"/>
                </a:lnTo>
                <a:lnTo>
                  <a:pt x="219046" y="5843376"/>
                </a:lnTo>
                <a:lnTo>
                  <a:pt x="280992" y="5842350"/>
                </a:lnTo>
                <a:lnTo>
                  <a:pt x="342014" y="5841747"/>
                </a:lnTo>
                <a:lnTo>
                  <a:pt x="402134" y="5841553"/>
                </a:lnTo>
                <a:lnTo>
                  <a:pt x="461373" y="5841755"/>
                </a:lnTo>
                <a:lnTo>
                  <a:pt x="519754" y="5842337"/>
                </a:lnTo>
                <a:lnTo>
                  <a:pt x="577298" y="5843287"/>
                </a:lnTo>
                <a:lnTo>
                  <a:pt x="634028" y="5844590"/>
                </a:lnTo>
                <a:lnTo>
                  <a:pt x="689965" y="5846231"/>
                </a:lnTo>
                <a:lnTo>
                  <a:pt x="745133" y="5848198"/>
                </a:lnTo>
                <a:lnTo>
                  <a:pt x="799552" y="5850475"/>
                </a:lnTo>
                <a:lnTo>
                  <a:pt x="853245" y="5853049"/>
                </a:lnTo>
                <a:lnTo>
                  <a:pt x="906234" y="5855906"/>
                </a:lnTo>
                <a:lnTo>
                  <a:pt x="958541" y="5859032"/>
                </a:lnTo>
                <a:lnTo>
                  <a:pt x="1010188" y="5862413"/>
                </a:lnTo>
                <a:lnTo>
                  <a:pt x="1061197" y="5866034"/>
                </a:lnTo>
                <a:lnTo>
                  <a:pt x="1111590" y="5869882"/>
                </a:lnTo>
                <a:lnTo>
                  <a:pt x="1161390" y="5873942"/>
                </a:lnTo>
                <a:lnTo>
                  <a:pt x="1210618" y="5878201"/>
                </a:lnTo>
                <a:lnTo>
                  <a:pt x="1259296" y="5882645"/>
                </a:lnTo>
                <a:lnTo>
                  <a:pt x="1355092" y="5892030"/>
                </a:lnTo>
                <a:lnTo>
                  <a:pt x="1448954" y="5901984"/>
                </a:lnTo>
                <a:lnTo>
                  <a:pt x="1541058" y="5912396"/>
                </a:lnTo>
                <a:lnTo>
                  <a:pt x="1631581" y="5923153"/>
                </a:lnTo>
                <a:lnTo>
                  <a:pt x="2109085" y="5983468"/>
                </a:lnTo>
                <a:lnTo>
                  <a:pt x="2193634" y="5993731"/>
                </a:lnTo>
                <a:lnTo>
                  <a:pt x="2277924" y="6003496"/>
                </a:lnTo>
                <a:lnTo>
                  <a:pt x="2362134" y="6012653"/>
                </a:lnTo>
                <a:lnTo>
                  <a:pt x="2446439" y="6021087"/>
                </a:lnTo>
                <a:lnTo>
                  <a:pt x="2488682" y="6024999"/>
                </a:lnTo>
                <a:lnTo>
                  <a:pt x="2531016" y="6028688"/>
                </a:lnTo>
                <a:lnTo>
                  <a:pt x="2573461" y="6032140"/>
                </a:lnTo>
                <a:lnTo>
                  <a:pt x="2616041" y="6035342"/>
                </a:lnTo>
                <a:lnTo>
                  <a:pt x="2658777" y="6038279"/>
                </a:lnTo>
                <a:lnTo>
                  <a:pt x="2701691" y="6040937"/>
                </a:lnTo>
                <a:lnTo>
                  <a:pt x="2744805" y="6043303"/>
                </a:lnTo>
                <a:lnTo>
                  <a:pt x="2788142" y="6045362"/>
                </a:lnTo>
                <a:lnTo>
                  <a:pt x="2831723" y="6047100"/>
                </a:lnTo>
                <a:lnTo>
                  <a:pt x="2875571" y="6048503"/>
                </a:lnTo>
                <a:lnTo>
                  <a:pt x="2919707" y="6049557"/>
                </a:lnTo>
                <a:lnTo>
                  <a:pt x="2964154" y="6050249"/>
                </a:lnTo>
                <a:lnTo>
                  <a:pt x="3008934" y="6050563"/>
                </a:lnTo>
                <a:lnTo>
                  <a:pt x="3054068" y="6050486"/>
                </a:lnTo>
                <a:lnTo>
                  <a:pt x="3099579" y="6050005"/>
                </a:lnTo>
                <a:lnTo>
                  <a:pt x="3145489" y="6049104"/>
                </a:lnTo>
                <a:lnTo>
                  <a:pt x="3191819" y="6047770"/>
                </a:lnTo>
                <a:lnTo>
                  <a:pt x="3238593" y="6045989"/>
                </a:lnTo>
                <a:lnTo>
                  <a:pt x="3285832" y="6043747"/>
                </a:lnTo>
                <a:lnTo>
                  <a:pt x="3333557" y="6041029"/>
                </a:lnTo>
                <a:lnTo>
                  <a:pt x="3381792" y="6037823"/>
                </a:lnTo>
                <a:lnTo>
                  <a:pt x="3430558" y="6034113"/>
                </a:lnTo>
                <a:lnTo>
                  <a:pt x="3479877" y="6029885"/>
                </a:lnTo>
                <a:lnTo>
                  <a:pt x="3529772" y="6025126"/>
                </a:lnTo>
                <a:lnTo>
                  <a:pt x="3580264" y="6019822"/>
                </a:lnTo>
                <a:lnTo>
                  <a:pt x="3631375" y="6013958"/>
                </a:lnTo>
                <a:lnTo>
                  <a:pt x="3683128" y="6007521"/>
                </a:lnTo>
                <a:lnTo>
                  <a:pt x="3735544" y="6000497"/>
                </a:lnTo>
                <a:lnTo>
                  <a:pt x="3788646" y="5992870"/>
                </a:lnTo>
                <a:lnTo>
                  <a:pt x="3842456" y="5984628"/>
                </a:lnTo>
                <a:lnTo>
                  <a:pt x="3896995" y="5975757"/>
                </a:lnTo>
                <a:lnTo>
                  <a:pt x="3952286" y="5966241"/>
                </a:lnTo>
                <a:lnTo>
                  <a:pt x="4008350" y="5956068"/>
                </a:lnTo>
                <a:lnTo>
                  <a:pt x="4065211" y="5945224"/>
                </a:lnTo>
                <a:lnTo>
                  <a:pt x="4122890" y="5933693"/>
                </a:lnTo>
                <a:lnTo>
                  <a:pt x="4521548" y="5852177"/>
                </a:lnTo>
                <a:lnTo>
                  <a:pt x="4576106" y="5831369"/>
                </a:lnTo>
                <a:lnTo>
                  <a:pt x="4628230" y="5767844"/>
                </a:lnTo>
                <a:lnTo>
                  <a:pt x="4651420" y="5709260"/>
                </a:lnTo>
                <a:lnTo>
                  <a:pt x="4671648" y="5627032"/>
                </a:lnTo>
                <a:lnTo>
                  <a:pt x="4678696" y="5586793"/>
                </a:lnTo>
                <a:lnTo>
                  <a:pt x="4684838" y="5543960"/>
                </a:lnTo>
                <a:lnTo>
                  <a:pt x="4690138" y="5498792"/>
                </a:lnTo>
                <a:lnTo>
                  <a:pt x="4694660" y="5451546"/>
                </a:lnTo>
                <a:lnTo>
                  <a:pt x="4698469" y="5402479"/>
                </a:lnTo>
                <a:lnTo>
                  <a:pt x="4701629" y="5351849"/>
                </a:lnTo>
                <a:lnTo>
                  <a:pt x="4704206" y="5299913"/>
                </a:lnTo>
                <a:lnTo>
                  <a:pt x="4706263" y="5246928"/>
                </a:lnTo>
                <a:lnTo>
                  <a:pt x="4707865" y="5193152"/>
                </a:lnTo>
                <a:lnTo>
                  <a:pt x="4709077" y="5138842"/>
                </a:lnTo>
                <a:lnTo>
                  <a:pt x="4709963" y="5084255"/>
                </a:lnTo>
                <a:lnTo>
                  <a:pt x="4711016" y="4975282"/>
                </a:lnTo>
                <a:lnTo>
                  <a:pt x="4715463" y="3352382"/>
                </a:lnTo>
                <a:lnTo>
                  <a:pt x="4713083" y="1732654"/>
                </a:lnTo>
                <a:lnTo>
                  <a:pt x="4705448" y="315843"/>
                </a:lnTo>
                <a:lnTo>
                  <a:pt x="4702468" y="239807"/>
                </a:lnTo>
                <a:lnTo>
                  <a:pt x="4695205" y="173810"/>
                </a:lnTo>
                <a:lnTo>
                  <a:pt x="4684418" y="121541"/>
                </a:lnTo>
                <a:lnTo>
                  <a:pt x="4655313" y="72940"/>
                </a:lnTo>
                <a:lnTo>
                  <a:pt x="4600199" y="66452"/>
                </a:lnTo>
                <a:lnTo>
                  <a:pt x="4544624" y="60301"/>
                </a:lnTo>
                <a:lnTo>
                  <a:pt x="4488607" y="54483"/>
                </a:lnTo>
                <a:lnTo>
                  <a:pt x="4432167" y="48992"/>
                </a:lnTo>
                <a:lnTo>
                  <a:pt x="4375324" y="43823"/>
                </a:lnTo>
                <a:lnTo>
                  <a:pt x="4318095" y="38971"/>
                </a:lnTo>
                <a:lnTo>
                  <a:pt x="4260502" y="34430"/>
                </a:lnTo>
                <a:lnTo>
                  <a:pt x="4202562" y="30197"/>
                </a:lnTo>
                <a:lnTo>
                  <a:pt x="4144296" y="26265"/>
                </a:lnTo>
                <a:lnTo>
                  <a:pt x="4085722" y="22630"/>
                </a:lnTo>
                <a:lnTo>
                  <a:pt x="4026859" y="19286"/>
                </a:lnTo>
                <a:lnTo>
                  <a:pt x="3967727" y="16228"/>
                </a:lnTo>
                <a:lnTo>
                  <a:pt x="3908344" y="13451"/>
                </a:lnTo>
                <a:lnTo>
                  <a:pt x="3848731" y="10951"/>
                </a:lnTo>
                <a:lnTo>
                  <a:pt x="3788905" y="8721"/>
                </a:lnTo>
                <a:lnTo>
                  <a:pt x="3728887" y="6757"/>
                </a:lnTo>
                <a:lnTo>
                  <a:pt x="3668696" y="5054"/>
                </a:lnTo>
                <a:lnTo>
                  <a:pt x="3608350" y="3606"/>
                </a:lnTo>
                <a:lnTo>
                  <a:pt x="3547869" y="2409"/>
                </a:lnTo>
                <a:lnTo>
                  <a:pt x="3487272" y="1457"/>
                </a:lnTo>
                <a:lnTo>
                  <a:pt x="3426578" y="745"/>
                </a:lnTo>
                <a:lnTo>
                  <a:pt x="3365807" y="268"/>
                </a:lnTo>
                <a:lnTo>
                  <a:pt x="3304977" y="21"/>
                </a:lnTo>
                <a:close/>
              </a:path>
            </a:pathLst>
          </a:custGeom>
          <a:solidFill>
            <a:srgbClr val="EFE0F7"/>
          </a:solidFill>
        </p:spPr>
        <p:txBody>
          <a:bodyPr wrap="square" lIns="0" tIns="0" rIns="0" bIns="0" rtlCol="0"/>
          <a:lstStyle/>
          <a:p>
            <a:endParaRPr lang="fr-FR" b="1" spc="-150" dirty="0"/>
          </a:p>
        </p:txBody>
      </p:sp>
      <p:sp>
        <p:nvSpPr>
          <p:cNvPr id="37" name="object 37"/>
          <p:cNvSpPr txBox="1"/>
          <p:nvPr/>
        </p:nvSpPr>
        <p:spPr>
          <a:xfrm>
            <a:off x="1328054" y="4946214"/>
            <a:ext cx="4296903" cy="2539734"/>
          </a:xfrm>
          <a:prstGeom prst="rect">
            <a:avLst/>
          </a:prstGeom>
        </p:spPr>
        <p:txBody>
          <a:bodyPr vert="horz" wrap="square" lIns="0" tIns="66675" rIns="0" bIns="0" rtlCol="0">
            <a:spAutoFit/>
          </a:bodyPr>
          <a:lstStyle/>
          <a:p>
            <a:pPr marL="280035" marR="5080" indent="-267970" algn="ctr">
              <a:lnSpc>
                <a:spcPct val="112400"/>
              </a:lnSpc>
            </a:pPr>
            <a:r>
              <a:rPr lang="en-US" sz="2900" b="1" u="sng" spc="-150" dirty="0">
                <a:solidFill>
                  <a:srgbClr val="231F20"/>
                </a:solidFill>
                <a:uFill>
                  <a:solidFill>
                    <a:srgbClr val="231F20"/>
                  </a:solidFill>
                </a:uFill>
                <a:latin typeface="Calibri"/>
                <a:cs typeface="Calibri"/>
              </a:rPr>
              <a:t>BE CAUTIOUS ABOUT MESSAGES WITH VISUALS THAT LOOK OFFICIAL BUT ARE POORLY DISPLAYED OR HAVE SPELLING MISTAKES</a:t>
            </a:r>
            <a:endParaRPr lang="fr-FR" sz="2900" b="1" spc="-150" dirty="0">
              <a:latin typeface="Calibri"/>
              <a:cs typeface="Calibri"/>
            </a:endParaRPr>
          </a:p>
        </p:txBody>
      </p:sp>
      <p:sp>
        <p:nvSpPr>
          <p:cNvPr id="38" name="object 38"/>
          <p:cNvSpPr txBox="1"/>
          <p:nvPr/>
        </p:nvSpPr>
        <p:spPr>
          <a:xfrm>
            <a:off x="6595872" y="7830517"/>
            <a:ext cx="4388485" cy="1406154"/>
          </a:xfrm>
          <a:prstGeom prst="rect">
            <a:avLst/>
          </a:prstGeom>
        </p:spPr>
        <p:txBody>
          <a:bodyPr vert="horz" wrap="square" lIns="0" tIns="66675" rIns="0" bIns="0" rtlCol="0">
            <a:spAutoFit/>
          </a:bodyPr>
          <a:lstStyle/>
          <a:p>
            <a:pPr algn="ctr">
              <a:lnSpc>
                <a:spcPct val="100000"/>
              </a:lnSpc>
              <a:spcBef>
                <a:spcPts val="525"/>
              </a:spcBef>
            </a:pPr>
            <a:r>
              <a:rPr lang="en-US" sz="2900" b="1" spc="-150" dirty="0">
                <a:latin typeface="Calibri"/>
                <a:cs typeface="Calibri"/>
              </a:rPr>
              <a:t>NEVER CLICK ON A LINK OR AN ATTACHMENT WHOSE ORIGIN OR NATURE SEEMS DOUBTFUL</a:t>
            </a:r>
            <a:endParaRPr lang="fr-FR" sz="2900" b="1" spc="-150" dirty="0">
              <a:latin typeface="Calibri"/>
              <a:cs typeface="Calibri"/>
            </a:endParaRPr>
          </a:p>
        </p:txBody>
      </p:sp>
      <p:sp>
        <p:nvSpPr>
          <p:cNvPr id="39" name="object 39"/>
          <p:cNvSpPr txBox="1"/>
          <p:nvPr/>
        </p:nvSpPr>
        <p:spPr>
          <a:xfrm>
            <a:off x="11212602" y="2004569"/>
            <a:ext cx="3904859" cy="1484958"/>
          </a:xfrm>
          <a:prstGeom prst="rect">
            <a:avLst/>
          </a:prstGeom>
        </p:spPr>
        <p:txBody>
          <a:bodyPr vert="horz" wrap="square" lIns="0" tIns="12065" rIns="0" bIns="0" rtlCol="0">
            <a:spAutoFit/>
          </a:bodyPr>
          <a:lstStyle/>
          <a:p>
            <a:pPr marL="12065" marR="5080" indent="-1270" algn="ctr">
              <a:lnSpc>
                <a:spcPct val="112400"/>
              </a:lnSpc>
              <a:spcBef>
                <a:spcPts val="95"/>
              </a:spcBef>
            </a:pPr>
            <a:r>
              <a:rPr lang="en-US" sz="2900" b="1" spc="-150" dirty="0">
                <a:latin typeface="Calibri"/>
                <a:cs typeface="Calibri"/>
              </a:rPr>
              <a:t>REMEMBER THAT IF IT SOUNDS TOO GOOD TO BE TRUE,</a:t>
            </a:r>
            <a:r>
              <a:rPr lang="en-US" sz="2900" b="1" u="sng" spc="-150" dirty="0">
                <a:latin typeface="Calibri"/>
                <a:cs typeface="Calibri"/>
              </a:rPr>
              <a:t> IT PROBABLY IS!</a:t>
            </a:r>
            <a:endParaRPr lang="fr-FR" sz="2900" b="1" u="sng" spc="-150" dirty="0">
              <a:latin typeface="Calibri"/>
              <a:cs typeface="Calibri"/>
            </a:endParaRPr>
          </a:p>
        </p:txBody>
      </p:sp>
      <p:sp>
        <p:nvSpPr>
          <p:cNvPr id="40" name="object 40"/>
          <p:cNvSpPr txBox="1"/>
          <p:nvPr/>
        </p:nvSpPr>
        <p:spPr>
          <a:xfrm>
            <a:off x="15772449" y="3643851"/>
            <a:ext cx="2582548" cy="896399"/>
          </a:xfrm>
          <a:prstGeom prst="rect">
            <a:avLst/>
          </a:prstGeom>
        </p:spPr>
        <p:txBody>
          <a:bodyPr vert="horz" wrap="square" lIns="0" tIns="41910" rIns="0" bIns="0" rtlCol="0">
            <a:spAutoFit/>
          </a:bodyPr>
          <a:lstStyle/>
          <a:p>
            <a:pPr marL="12700" algn="just">
              <a:lnSpc>
                <a:spcPct val="100000"/>
              </a:lnSpc>
              <a:spcBef>
                <a:spcPts val="330"/>
              </a:spcBef>
            </a:pPr>
            <a:r>
              <a:rPr lang="en-US" sz="1850" b="1" spc="-150" dirty="0">
                <a:solidFill>
                  <a:srgbClr val="FFFFFF"/>
                </a:solidFill>
                <a:latin typeface="Calibri"/>
                <a:cs typeface="Calibri"/>
              </a:rPr>
              <a:t>IF YOU HAVE NOT ENTERED A COMPETITION, YOU CANNOT HAVE WON A PRIZE</a:t>
            </a:r>
            <a:r>
              <a:rPr lang="fr-FR" sz="1850" b="1" spc="-150" dirty="0">
                <a:solidFill>
                  <a:srgbClr val="FFFFFF"/>
                </a:solidFill>
                <a:latin typeface="Calibri"/>
                <a:cs typeface="Calibri"/>
              </a:rPr>
              <a:t>!</a:t>
            </a:r>
            <a:endParaRPr lang="fr-FR" sz="1850" b="1" spc="-150" dirty="0">
              <a:latin typeface="Calibri"/>
              <a:cs typeface="Calibri"/>
            </a:endParaRPr>
          </a:p>
        </p:txBody>
      </p:sp>
      <p:sp>
        <p:nvSpPr>
          <p:cNvPr id="41" name="object 41"/>
          <p:cNvSpPr txBox="1"/>
          <p:nvPr/>
        </p:nvSpPr>
        <p:spPr>
          <a:xfrm>
            <a:off x="11533471" y="5924536"/>
            <a:ext cx="2320925" cy="1562992"/>
          </a:xfrm>
          <a:prstGeom prst="rect">
            <a:avLst/>
          </a:prstGeom>
        </p:spPr>
        <p:txBody>
          <a:bodyPr vert="horz" wrap="square" lIns="0" tIns="12700" rIns="0" bIns="0" rtlCol="0">
            <a:spAutoFit/>
          </a:bodyPr>
          <a:lstStyle/>
          <a:p>
            <a:pPr marL="12700" marR="118745">
              <a:lnSpc>
                <a:spcPct val="110400"/>
              </a:lnSpc>
              <a:spcBef>
                <a:spcPts val="100"/>
              </a:spcBef>
            </a:pPr>
            <a:r>
              <a:rPr lang="en-US" sz="1850" b="1" spc="-150" dirty="0">
                <a:solidFill>
                  <a:srgbClr val="FFFFFF"/>
                </a:solidFill>
                <a:latin typeface="Calibri"/>
                <a:cs typeface="Calibri"/>
              </a:rPr>
              <a:t>IF IN DOUBT, YOU SHOULD ACCESS THE WEBSITE BY TYPING THE ADDRESS DIRECTLY INTO THE SEARCH BAR</a:t>
            </a:r>
          </a:p>
        </p:txBody>
      </p:sp>
      <p:sp>
        <p:nvSpPr>
          <p:cNvPr id="43" name="object 43"/>
          <p:cNvSpPr txBox="1"/>
          <p:nvPr/>
        </p:nvSpPr>
        <p:spPr>
          <a:xfrm>
            <a:off x="6754066" y="3869582"/>
            <a:ext cx="3054350" cy="2298706"/>
          </a:xfrm>
          <a:prstGeom prst="rect">
            <a:avLst/>
          </a:prstGeom>
        </p:spPr>
        <p:txBody>
          <a:bodyPr vert="horz" wrap="square" lIns="0" tIns="66675" rIns="0" bIns="0" rtlCol="0">
            <a:spAutoFit/>
          </a:bodyPr>
          <a:lstStyle/>
          <a:p>
            <a:pPr algn="ctr">
              <a:lnSpc>
                <a:spcPct val="100000"/>
              </a:lnSpc>
              <a:spcBef>
                <a:spcPts val="525"/>
              </a:spcBef>
            </a:pPr>
            <a:r>
              <a:rPr lang="en-US" sz="2900" b="1" u="sng" spc="-150" dirty="0">
                <a:latin typeface="Calibri"/>
                <a:cs typeface="Calibri"/>
              </a:rPr>
              <a:t>BEWARE OF MESSAGES </a:t>
            </a:r>
            <a:r>
              <a:rPr lang="en-US" sz="2900" b="1" spc="-150" dirty="0">
                <a:latin typeface="Calibri"/>
                <a:cs typeface="Calibri"/>
              </a:rPr>
              <a:t>THAT REQUIRE YOU TO RESPOND OR TAKE IMMEDIATE ACTION</a:t>
            </a:r>
            <a:endParaRPr lang="fr-FR" sz="2900" b="1" spc="-150" dirty="0">
              <a:latin typeface="Calibri"/>
              <a:cs typeface="Calibri"/>
            </a:endParaRPr>
          </a:p>
        </p:txBody>
      </p:sp>
      <p:grpSp>
        <p:nvGrpSpPr>
          <p:cNvPr id="44" name="object 44"/>
          <p:cNvGrpSpPr/>
          <p:nvPr/>
        </p:nvGrpSpPr>
        <p:grpSpPr>
          <a:xfrm>
            <a:off x="11562843" y="2634720"/>
            <a:ext cx="4404360" cy="6254750"/>
            <a:chOff x="11562843" y="2634720"/>
            <a:chExt cx="4404360" cy="6254750"/>
          </a:xfrm>
        </p:grpSpPr>
        <p:sp>
          <p:nvSpPr>
            <p:cNvPr id="45" name="object 45"/>
            <p:cNvSpPr/>
            <p:nvPr/>
          </p:nvSpPr>
          <p:spPr>
            <a:xfrm>
              <a:off x="11578550" y="8563689"/>
              <a:ext cx="551815" cy="309880"/>
            </a:xfrm>
            <a:custGeom>
              <a:avLst/>
              <a:gdLst/>
              <a:ahLst/>
              <a:cxnLst/>
              <a:rect l="l" t="t" r="r" b="b"/>
              <a:pathLst>
                <a:path w="551815" h="309879">
                  <a:moveTo>
                    <a:pt x="530004" y="0"/>
                  </a:moveTo>
                  <a:lnTo>
                    <a:pt x="495529" y="45232"/>
                  </a:lnTo>
                  <a:lnTo>
                    <a:pt x="465318" y="84237"/>
                  </a:lnTo>
                  <a:lnTo>
                    <a:pt x="434094" y="122421"/>
                  </a:lnTo>
                  <a:lnTo>
                    <a:pt x="401232" y="159106"/>
                  </a:lnTo>
                  <a:lnTo>
                    <a:pt x="366104" y="193617"/>
                  </a:lnTo>
                  <a:lnTo>
                    <a:pt x="323278" y="227929"/>
                  </a:lnTo>
                  <a:lnTo>
                    <a:pt x="276399" y="255356"/>
                  </a:lnTo>
                  <a:lnTo>
                    <a:pt x="225642" y="273904"/>
                  </a:lnTo>
                  <a:lnTo>
                    <a:pt x="171178" y="281583"/>
                  </a:lnTo>
                  <a:lnTo>
                    <a:pt x="132989" y="280068"/>
                  </a:lnTo>
                  <a:lnTo>
                    <a:pt x="95323" y="273854"/>
                  </a:lnTo>
                  <a:lnTo>
                    <a:pt x="58459" y="263664"/>
                  </a:lnTo>
                  <a:lnTo>
                    <a:pt x="22679" y="250222"/>
                  </a:lnTo>
                  <a:lnTo>
                    <a:pt x="15674" y="247259"/>
                  </a:lnTo>
                  <a:lnTo>
                    <a:pt x="7528" y="248317"/>
                  </a:lnTo>
                  <a:lnTo>
                    <a:pt x="0" y="261499"/>
                  </a:lnTo>
                  <a:lnTo>
                    <a:pt x="1633" y="271750"/>
                  </a:lnTo>
                  <a:lnTo>
                    <a:pt x="8701" y="274735"/>
                  </a:lnTo>
                  <a:lnTo>
                    <a:pt x="43209" y="288004"/>
                  </a:lnTo>
                  <a:lnTo>
                    <a:pt x="78536" y="298653"/>
                  </a:lnTo>
                  <a:lnTo>
                    <a:pt x="114633" y="306078"/>
                  </a:lnTo>
                  <a:lnTo>
                    <a:pt x="151450" y="309676"/>
                  </a:lnTo>
                  <a:lnTo>
                    <a:pt x="181334" y="309331"/>
                  </a:lnTo>
                  <a:lnTo>
                    <a:pt x="240183" y="299417"/>
                  </a:lnTo>
                  <a:lnTo>
                    <a:pt x="311982" y="268606"/>
                  </a:lnTo>
                  <a:lnTo>
                    <a:pt x="352025" y="241860"/>
                  </a:lnTo>
                  <a:lnTo>
                    <a:pt x="389015" y="210802"/>
                  </a:lnTo>
                  <a:lnTo>
                    <a:pt x="423346" y="176613"/>
                  </a:lnTo>
                  <a:lnTo>
                    <a:pt x="455410" y="140477"/>
                  </a:lnTo>
                  <a:lnTo>
                    <a:pt x="501124" y="83739"/>
                  </a:lnTo>
                  <a:lnTo>
                    <a:pt x="550077" y="19852"/>
                  </a:lnTo>
                  <a:lnTo>
                    <a:pt x="551218" y="11779"/>
                  </a:lnTo>
                  <a:lnTo>
                    <a:pt x="540402" y="1109"/>
                  </a:lnTo>
                  <a:lnTo>
                    <a:pt x="530004" y="0"/>
                  </a:lnTo>
                  <a:close/>
                </a:path>
              </a:pathLst>
            </a:custGeom>
            <a:solidFill>
              <a:srgbClr val="9B49B5"/>
            </a:solidFill>
          </p:spPr>
          <p:txBody>
            <a:bodyPr wrap="square" lIns="0" tIns="0" rIns="0" bIns="0" rtlCol="0"/>
            <a:lstStyle/>
            <a:p>
              <a:endParaRPr/>
            </a:p>
          </p:txBody>
        </p:sp>
        <p:sp>
          <p:nvSpPr>
            <p:cNvPr id="46" name="object 46"/>
            <p:cNvSpPr/>
            <p:nvPr/>
          </p:nvSpPr>
          <p:spPr>
            <a:xfrm>
              <a:off x="11578550" y="8563689"/>
              <a:ext cx="551815" cy="309880"/>
            </a:xfrm>
            <a:custGeom>
              <a:avLst/>
              <a:gdLst/>
              <a:ahLst/>
              <a:cxnLst/>
              <a:rect l="l" t="t" r="r" b="b"/>
              <a:pathLst>
                <a:path w="551815" h="309879">
                  <a:moveTo>
                    <a:pt x="8701" y="274735"/>
                  </a:moveTo>
                  <a:lnTo>
                    <a:pt x="43209" y="288004"/>
                  </a:lnTo>
                  <a:lnTo>
                    <a:pt x="78536" y="298653"/>
                  </a:lnTo>
                  <a:lnTo>
                    <a:pt x="114633" y="306078"/>
                  </a:lnTo>
                  <a:lnTo>
                    <a:pt x="151450" y="309676"/>
                  </a:lnTo>
                  <a:lnTo>
                    <a:pt x="181334" y="309331"/>
                  </a:lnTo>
                  <a:lnTo>
                    <a:pt x="240183" y="299417"/>
                  </a:lnTo>
                  <a:lnTo>
                    <a:pt x="311982" y="268606"/>
                  </a:lnTo>
                  <a:lnTo>
                    <a:pt x="352025" y="241860"/>
                  </a:lnTo>
                  <a:lnTo>
                    <a:pt x="389015" y="210802"/>
                  </a:lnTo>
                  <a:lnTo>
                    <a:pt x="423346" y="176613"/>
                  </a:lnTo>
                  <a:lnTo>
                    <a:pt x="455410" y="140477"/>
                  </a:lnTo>
                  <a:lnTo>
                    <a:pt x="501124" y="83739"/>
                  </a:lnTo>
                  <a:lnTo>
                    <a:pt x="545449" y="25894"/>
                  </a:lnTo>
                  <a:lnTo>
                    <a:pt x="550077" y="19852"/>
                  </a:lnTo>
                  <a:lnTo>
                    <a:pt x="551218" y="11779"/>
                  </a:lnTo>
                  <a:lnTo>
                    <a:pt x="545302" y="5936"/>
                  </a:lnTo>
                  <a:lnTo>
                    <a:pt x="540402" y="1109"/>
                  </a:lnTo>
                  <a:lnTo>
                    <a:pt x="530004" y="0"/>
                  </a:lnTo>
                  <a:lnTo>
                    <a:pt x="525355" y="6083"/>
                  </a:lnTo>
                  <a:lnTo>
                    <a:pt x="495529" y="45232"/>
                  </a:lnTo>
                  <a:lnTo>
                    <a:pt x="465318" y="84237"/>
                  </a:lnTo>
                  <a:lnTo>
                    <a:pt x="434094" y="122421"/>
                  </a:lnTo>
                  <a:lnTo>
                    <a:pt x="401232" y="159106"/>
                  </a:lnTo>
                  <a:lnTo>
                    <a:pt x="366104" y="193617"/>
                  </a:lnTo>
                  <a:lnTo>
                    <a:pt x="323278" y="227929"/>
                  </a:lnTo>
                  <a:lnTo>
                    <a:pt x="276399" y="255356"/>
                  </a:lnTo>
                  <a:lnTo>
                    <a:pt x="225642" y="273904"/>
                  </a:lnTo>
                  <a:lnTo>
                    <a:pt x="171178" y="281583"/>
                  </a:lnTo>
                  <a:lnTo>
                    <a:pt x="132989" y="280068"/>
                  </a:lnTo>
                  <a:lnTo>
                    <a:pt x="95323" y="273854"/>
                  </a:lnTo>
                  <a:lnTo>
                    <a:pt x="58459" y="263664"/>
                  </a:lnTo>
                  <a:lnTo>
                    <a:pt x="22679" y="250222"/>
                  </a:lnTo>
                  <a:lnTo>
                    <a:pt x="15674" y="247259"/>
                  </a:lnTo>
                  <a:lnTo>
                    <a:pt x="7528" y="248317"/>
                  </a:lnTo>
                  <a:lnTo>
                    <a:pt x="3434" y="255489"/>
                  </a:lnTo>
                  <a:lnTo>
                    <a:pt x="0" y="261499"/>
                  </a:lnTo>
                  <a:lnTo>
                    <a:pt x="1633" y="271750"/>
                  </a:lnTo>
                  <a:lnTo>
                    <a:pt x="8701" y="274735"/>
                  </a:lnTo>
                  <a:close/>
                </a:path>
              </a:pathLst>
            </a:custGeom>
            <a:ln w="31412">
              <a:solidFill>
                <a:srgbClr val="9B49B5"/>
              </a:solidFill>
            </a:ln>
          </p:spPr>
          <p:txBody>
            <a:bodyPr wrap="square" lIns="0" tIns="0" rIns="0" bIns="0" rtlCol="0"/>
            <a:lstStyle/>
            <a:p>
              <a:endParaRPr/>
            </a:p>
          </p:txBody>
        </p:sp>
        <p:pic>
          <p:nvPicPr>
            <p:cNvPr id="47" name="object 47"/>
            <p:cNvPicPr/>
            <p:nvPr/>
          </p:nvPicPr>
          <p:blipFill>
            <a:blip r:embed="rId6" cstate="print"/>
            <a:stretch>
              <a:fillRect/>
            </a:stretch>
          </p:blipFill>
          <p:spPr>
            <a:xfrm>
              <a:off x="11979300" y="8537095"/>
              <a:ext cx="180529" cy="164285"/>
            </a:xfrm>
            <a:prstGeom prst="rect">
              <a:avLst/>
            </a:prstGeom>
          </p:spPr>
        </p:pic>
        <p:sp>
          <p:nvSpPr>
            <p:cNvPr id="48" name="object 48"/>
            <p:cNvSpPr/>
            <p:nvPr/>
          </p:nvSpPr>
          <p:spPr>
            <a:xfrm>
              <a:off x="15616097" y="2650427"/>
              <a:ext cx="287655" cy="545465"/>
            </a:xfrm>
            <a:custGeom>
              <a:avLst/>
              <a:gdLst/>
              <a:ahLst/>
              <a:cxnLst/>
              <a:rect l="l" t="t" r="r" b="b"/>
              <a:pathLst>
                <a:path w="287655" h="545464">
                  <a:moveTo>
                    <a:pt x="9790" y="0"/>
                  </a:moveTo>
                  <a:lnTo>
                    <a:pt x="2198" y="7067"/>
                  </a:lnTo>
                  <a:lnTo>
                    <a:pt x="0" y="22093"/>
                  </a:lnTo>
                  <a:lnTo>
                    <a:pt x="5779" y="27936"/>
                  </a:lnTo>
                  <a:lnTo>
                    <a:pt x="13120" y="29915"/>
                  </a:lnTo>
                  <a:lnTo>
                    <a:pt x="49592" y="41354"/>
                  </a:lnTo>
                  <a:lnTo>
                    <a:pt x="84917" y="56023"/>
                  </a:lnTo>
                  <a:lnTo>
                    <a:pt x="118426" y="74317"/>
                  </a:lnTo>
                  <a:lnTo>
                    <a:pt x="149450" y="96635"/>
                  </a:lnTo>
                  <a:lnTo>
                    <a:pt x="187638" y="136217"/>
                  </a:lnTo>
                  <a:lnTo>
                    <a:pt x="216213" y="182082"/>
                  </a:lnTo>
                  <a:lnTo>
                    <a:pt x="236267" y="232554"/>
                  </a:lnTo>
                  <a:lnTo>
                    <a:pt x="248892" y="285959"/>
                  </a:lnTo>
                  <a:lnTo>
                    <a:pt x="255327" y="334782"/>
                  </a:lnTo>
                  <a:lnTo>
                    <a:pt x="258637" y="383921"/>
                  </a:lnTo>
                  <a:lnTo>
                    <a:pt x="259734" y="433231"/>
                  </a:lnTo>
                  <a:lnTo>
                    <a:pt x="259526" y="482565"/>
                  </a:lnTo>
                  <a:lnTo>
                    <a:pt x="258850" y="539449"/>
                  </a:lnTo>
                  <a:lnTo>
                    <a:pt x="267719" y="544967"/>
                  </a:lnTo>
                  <a:lnTo>
                    <a:pt x="282797" y="543219"/>
                  </a:lnTo>
                  <a:lnTo>
                    <a:pt x="286881" y="536151"/>
                  </a:lnTo>
                  <a:lnTo>
                    <a:pt x="287641" y="455673"/>
                  </a:lnTo>
                  <a:lnTo>
                    <a:pt x="287474" y="419239"/>
                  </a:lnTo>
                  <a:lnTo>
                    <a:pt x="283531" y="334600"/>
                  </a:lnTo>
                  <a:lnTo>
                    <a:pt x="277527" y="286524"/>
                  </a:lnTo>
                  <a:lnTo>
                    <a:pt x="267498" y="239276"/>
                  </a:lnTo>
                  <a:lnTo>
                    <a:pt x="252407" y="193547"/>
                  </a:lnTo>
                  <a:lnTo>
                    <a:pt x="231218" y="150026"/>
                  </a:lnTo>
                  <a:lnTo>
                    <a:pt x="195818" y="101987"/>
                  </a:lnTo>
                  <a:lnTo>
                    <a:pt x="151199" y="62343"/>
                  </a:lnTo>
                  <a:lnTo>
                    <a:pt x="86956" y="26144"/>
                  </a:lnTo>
                  <a:lnTo>
                    <a:pt x="17193" y="1999"/>
                  </a:lnTo>
                  <a:lnTo>
                    <a:pt x="9790" y="0"/>
                  </a:lnTo>
                  <a:close/>
                </a:path>
              </a:pathLst>
            </a:custGeom>
            <a:solidFill>
              <a:srgbClr val="9B49B5"/>
            </a:solidFill>
          </p:spPr>
          <p:txBody>
            <a:bodyPr wrap="square" lIns="0" tIns="0" rIns="0" bIns="0" rtlCol="0"/>
            <a:lstStyle/>
            <a:p>
              <a:endParaRPr/>
            </a:p>
          </p:txBody>
        </p:sp>
        <p:sp>
          <p:nvSpPr>
            <p:cNvPr id="49" name="object 49"/>
            <p:cNvSpPr/>
            <p:nvPr/>
          </p:nvSpPr>
          <p:spPr>
            <a:xfrm>
              <a:off x="15616097" y="2650427"/>
              <a:ext cx="287655" cy="545465"/>
            </a:xfrm>
            <a:custGeom>
              <a:avLst/>
              <a:gdLst/>
              <a:ahLst/>
              <a:cxnLst/>
              <a:rect l="l" t="t" r="r" b="b"/>
              <a:pathLst>
                <a:path w="287655" h="545464">
                  <a:moveTo>
                    <a:pt x="17193" y="1999"/>
                  </a:moveTo>
                  <a:lnTo>
                    <a:pt x="86956" y="26144"/>
                  </a:lnTo>
                  <a:lnTo>
                    <a:pt x="151199" y="62343"/>
                  </a:lnTo>
                  <a:lnTo>
                    <a:pt x="195818" y="101987"/>
                  </a:lnTo>
                  <a:lnTo>
                    <a:pt x="231218" y="150026"/>
                  </a:lnTo>
                  <a:lnTo>
                    <a:pt x="252407" y="193547"/>
                  </a:lnTo>
                  <a:lnTo>
                    <a:pt x="267498" y="239276"/>
                  </a:lnTo>
                  <a:lnTo>
                    <a:pt x="277527" y="286524"/>
                  </a:lnTo>
                  <a:lnTo>
                    <a:pt x="283531" y="334600"/>
                  </a:lnTo>
                  <a:lnTo>
                    <a:pt x="286546" y="382815"/>
                  </a:lnTo>
                  <a:lnTo>
                    <a:pt x="287641" y="455673"/>
                  </a:lnTo>
                  <a:lnTo>
                    <a:pt x="287363" y="492109"/>
                  </a:lnTo>
                  <a:lnTo>
                    <a:pt x="286954" y="528538"/>
                  </a:lnTo>
                  <a:lnTo>
                    <a:pt x="286881" y="536151"/>
                  </a:lnTo>
                  <a:lnTo>
                    <a:pt x="282797" y="543219"/>
                  </a:lnTo>
                  <a:lnTo>
                    <a:pt x="274557" y="544171"/>
                  </a:lnTo>
                  <a:lnTo>
                    <a:pt x="267719" y="544967"/>
                  </a:lnTo>
                  <a:lnTo>
                    <a:pt x="258850" y="539449"/>
                  </a:lnTo>
                  <a:lnTo>
                    <a:pt x="258924" y="531774"/>
                  </a:lnTo>
                  <a:lnTo>
                    <a:pt x="259526" y="482565"/>
                  </a:lnTo>
                  <a:lnTo>
                    <a:pt x="259734" y="433231"/>
                  </a:lnTo>
                  <a:lnTo>
                    <a:pt x="258637" y="383921"/>
                  </a:lnTo>
                  <a:lnTo>
                    <a:pt x="255327" y="334782"/>
                  </a:lnTo>
                  <a:lnTo>
                    <a:pt x="248892" y="285959"/>
                  </a:lnTo>
                  <a:lnTo>
                    <a:pt x="236267" y="232554"/>
                  </a:lnTo>
                  <a:lnTo>
                    <a:pt x="216213" y="182082"/>
                  </a:lnTo>
                  <a:lnTo>
                    <a:pt x="187638" y="136217"/>
                  </a:lnTo>
                  <a:lnTo>
                    <a:pt x="149450" y="96635"/>
                  </a:lnTo>
                  <a:lnTo>
                    <a:pt x="118426" y="74317"/>
                  </a:lnTo>
                  <a:lnTo>
                    <a:pt x="84917" y="56023"/>
                  </a:lnTo>
                  <a:lnTo>
                    <a:pt x="49592" y="41354"/>
                  </a:lnTo>
                  <a:lnTo>
                    <a:pt x="13120" y="29915"/>
                  </a:lnTo>
                  <a:lnTo>
                    <a:pt x="5779" y="27936"/>
                  </a:lnTo>
                  <a:lnTo>
                    <a:pt x="0" y="22093"/>
                  </a:lnTo>
                  <a:lnTo>
                    <a:pt x="1193" y="13926"/>
                  </a:lnTo>
                  <a:lnTo>
                    <a:pt x="2198" y="7067"/>
                  </a:lnTo>
                  <a:lnTo>
                    <a:pt x="9790" y="0"/>
                  </a:lnTo>
                  <a:lnTo>
                    <a:pt x="17193" y="1999"/>
                  </a:lnTo>
                  <a:close/>
                </a:path>
              </a:pathLst>
            </a:custGeom>
            <a:ln w="31412">
              <a:solidFill>
                <a:srgbClr val="9B49B5"/>
              </a:solidFill>
            </a:ln>
          </p:spPr>
          <p:txBody>
            <a:bodyPr wrap="square" lIns="0" tIns="0" rIns="0" bIns="0" rtlCol="0"/>
            <a:lstStyle/>
            <a:p>
              <a:endParaRPr/>
            </a:p>
          </p:txBody>
        </p:sp>
        <p:pic>
          <p:nvPicPr>
            <p:cNvPr id="50" name="object 50"/>
            <p:cNvPicPr/>
            <p:nvPr/>
          </p:nvPicPr>
          <p:blipFill>
            <a:blip r:embed="rId7" cstate="print"/>
            <a:stretch>
              <a:fillRect/>
            </a:stretch>
          </p:blipFill>
          <p:spPr>
            <a:xfrm>
              <a:off x="15794043" y="3060999"/>
              <a:ext cx="172811" cy="164026"/>
            </a:xfrm>
            <a:prstGeom prst="rect">
              <a:avLst/>
            </a:prstGeom>
          </p:spPr>
        </p:pic>
      </p:grpSp>
      <p:sp>
        <p:nvSpPr>
          <p:cNvPr id="69" name="object 13">
            <a:extLst>
              <a:ext uri="{FF2B5EF4-FFF2-40B4-BE49-F238E27FC236}">
                <a16:creationId xmlns:a16="http://schemas.microsoft.com/office/drawing/2014/main" id="{EE2C50E2-0360-B675-EBE6-D6E23321D0A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70" name="object 15">
            <a:extLst>
              <a:ext uri="{FF2B5EF4-FFF2-40B4-BE49-F238E27FC236}">
                <a16:creationId xmlns:a16="http://schemas.microsoft.com/office/drawing/2014/main" id="{FEE07D2A-8A77-6951-8E86-86FE5C23E27C}"/>
              </a:ext>
            </a:extLst>
          </p:cNvPr>
          <p:cNvGrpSpPr/>
          <p:nvPr/>
        </p:nvGrpSpPr>
        <p:grpSpPr>
          <a:xfrm>
            <a:off x="717524" y="611775"/>
            <a:ext cx="18580100" cy="436245"/>
            <a:chOff x="717524" y="611775"/>
            <a:chExt cx="18580100" cy="436245"/>
          </a:xfrm>
        </p:grpSpPr>
        <p:sp>
          <p:nvSpPr>
            <p:cNvPr id="71" name="object 16">
              <a:extLst>
                <a:ext uri="{FF2B5EF4-FFF2-40B4-BE49-F238E27FC236}">
                  <a16:creationId xmlns:a16="http://schemas.microsoft.com/office/drawing/2014/main" id="{A92B4023-99A7-3B24-1F47-A42277B99003}"/>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72" name="object 17">
              <a:extLst>
                <a:ext uri="{FF2B5EF4-FFF2-40B4-BE49-F238E27FC236}">
                  <a16:creationId xmlns:a16="http://schemas.microsoft.com/office/drawing/2014/main" id="{C3A9C83C-1741-1A70-8530-DAFCF61489A9}"/>
                </a:ext>
              </a:extLst>
            </p:cNvPr>
            <p:cNvPicPr/>
            <p:nvPr/>
          </p:nvPicPr>
          <p:blipFill>
            <a:blip r:embed="rId8" cstate="print"/>
            <a:stretch>
              <a:fillRect/>
            </a:stretch>
          </p:blipFill>
          <p:spPr>
            <a:xfrm>
              <a:off x="10231913" y="804489"/>
              <a:ext cx="101850" cy="104708"/>
            </a:xfrm>
            <a:prstGeom prst="rect">
              <a:avLst/>
            </a:prstGeom>
          </p:spPr>
        </p:pic>
        <p:sp>
          <p:nvSpPr>
            <p:cNvPr id="73" name="object 18">
              <a:extLst>
                <a:ext uri="{FF2B5EF4-FFF2-40B4-BE49-F238E27FC236}">
                  <a16:creationId xmlns:a16="http://schemas.microsoft.com/office/drawing/2014/main" id="{916BE9ED-2628-CA32-E77D-DECA91F62F3B}"/>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74" name="object 19">
              <a:extLst>
                <a:ext uri="{FF2B5EF4-FFF2-40B4-BE49-F238E27FC236}">
                  <a16:creationId xmlns:a16="http://schemas.microsoft.com/office/drawing/2014/main" id="{ED95234F-AEBB-CA7B-FE8B-2D3E906A6CE9}"/>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75" name="object 20">
              <a:extLst>
                <a:ext uri="{FF2B5EF4-FFF2-40B4-BE49-F238E27FC236}">
                  <a16:creationId xmlns:a16="http://schemas.microsoft.com/office/drawing/2014/main" id="{03C348A5-49F7-E3F0-E2AC-F7E433D3C8B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76" name="object 21">
              <a:extLst>
                <a:ext uri="{FF2B5EF4-FFF2-40B4-BE49-F238E27FC236}">
                  <a16:creationId xmlns:a16="http://schemas.microsoft.com/office/drawing/2014/main" id="{2C669F04-0351-0E47-B2E4-0A8E5B949845}"/>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77" name="object 22">
              <a:extLst>
                <a:ext uri="{FF2B5EF4-FFF2-40B4-BE49-F238E27FC236}">
                  <a16:creationId xmlns:a16="http://schemas.microsoft.com/office/drawing/2014/main" id="{064359CE-EA66-DEE7-F0D5-A5C924A3F014}"/>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78" name="object 23">
              <a:extLst>
                <a:ext uri="{FF2B5EF4-FFF2-40B4-BE49-F238E27FC236}">
                  <a16:creationId xmlns:a16="http://schemas.microsoft.com/office/drawing/2014/main" id="{A1C5D966-7348-DA35-B7A6-54958FE5911C}"/>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79" name="object 24">
              <a:extLst>
                <a:ext uri="{FF2B5EF4-FFF2-40B4-BE49-F238E27FC236}">
                  <a16:creationId xmlns:a16="http://schemas.microsoft.com/office/drawing/2014/main" id="{D967E8FB-3864-9511-894C-A338FBA63096}"/>
                </a:ext>
              </a:extLst>
            </p:cNvPr>
            <p:cNvPicPr/>
            <p:nvPr/>
          </p:nvPicPr>
          <p:blipFill>
            <a:blip r:embed="rId9" cstate="print"/>
            <a:stretch>
              <a:fillRect/>
            </a:stretch>
          </p:blipFill>
          <p:spPr>
            <a:xfrm>
              <a:off x="908206" y="665402"/>
              <a:ext cx="90711" cy="160393"/>
            </a:xfrm>
            <a:prstGeom prst="rect">
              <a:avLst/>
            </a:prstGeom>
          </p:spPr>
        </p:pic>
        <p:sp>
          <p:nvSpPr>
            <p:cNvPr id="80" name="object 25">
              <a:extLst>
                <a:ext uri="{FF2B5EF4-FFF2-40B4-BE49-F238E27FC236}">
                  <a16:creationId xmlns:a16="http://schemas.microsoft.com/office/drawing/2014/main" id="{91C63B3A-1457-E906-A4C7-2230EB491AB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81" name="object 26">
              <a:extLst>
                <a:ext uri="{FF2B5EF4-FFF2-40B4-BE49-F238E27FC236}">
                  <a16:creationId xmlns:a16="http://schemas.microsoft.com/office/drawing/2014/main" id="{FD3D9D8A-BFAA-D063-8550-E39B664A9EE0}"/>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82" name="object 27">
              <a:extLst>
                <a:ext uri="{FF2B5EF4-FFF2-40B4-BE49-F238E27FC236}">
                  <a16:creationId xmlns:a16="http://schemas.microsoft.com/office/drawing/2014/main" id="{62354283-DC7A-7FA0-2F40-AA73D7454CF8}"/>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83" name="object 28">
              <a:extLst>
                <a:ext uri="{FF2B5EF4-FFF2-40B4-BE49-F238E27FC236}">
                  <a16:creationId xmlns:a16="http://schemas.microsoft.com/office/drawing/2014/main" id="{BECADA51-C0B2-30E6-FA50-0E0F3901B2E4}"/>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84" name="object 29">
              <a:extLst>
                <a:ext uri="{FF2B5EF4-FFF2-40B4-BE49-F238E27FC236}">
                  <a16:creationId xmlns:a16="http://schemas.microsoft.com/office/drawing/2014/main" id="{8D8A674C-CA70-0D3C-D112-A6A7D334BF0A}"/>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85" name="object 30">
              <a:extLst>
                <a:ext uri="{FF2B5EF4-FFF2-40B4-BE49-F238E27FC236}">
                  <a16:creationId xmlns:a16="http://schemas.microsoft.com/office/drawing/2014/main" id="{A04487FC-22E8-CE45-AF0D-F3E9458DE7BF}"/>
                </a:ext>
              </a:extLst>
            </p:cNvPr>
            <p:cNvPicPr/>
            <p:nvPr/>
          </p:nvPicPr>
          <p:blipFill>
            <a:blip r:embed="rId10" cstate="print"/>
            <a:stretch>
              <a:fillRect/>
            </a:stretch>
          </p:blipFill>
          <p:spPr>
            <a:xfrm>
              <a:off x="10152472" y="665402"/>
              <a:ext cx="90718" cy="160393"/>
            </a:xfrm>
            <a:prstGeom prst="rect">
              <a:avLst/>
            </a:prstGeom>
          </p:spPr>
        </p:pic>
      </p:grpSp>
      <p:sp>
        <p:nvSpPr>
          <p:cNvPr id="86" name="object 77">
            <a:extLst>
              <a:ext uri="{FF2B5EF4-FFF2-40B4-BE49-F238E27FC236}">
                <a16:creationId xmlns:a16="http://schemas.microsoft.com/office/drawing/2014/main" id="{4640A618-B3CE-334F-71F9-050178C01F88}"/>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ACTIVITY 2</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sp>
          <p:nvSpPr>
            <p:cNvPr id="3" name="object 3"/>
            <p:cNvSpPr/>
            <p:nvPr/>
          </p:nvSpPr>
          <p:spPr>
            <a:xfrm>
              <a:off x="3428929" y="7517395"/>
              <a:ext cx="325120" cy="222885"/>
            </a:xfrm>
            <a:custGeom>
              <a:avLst/>
              <a:gdLst/>
              <a:ahLst/>
              <a:cxnLst/>
              <a:rect l="l" t="t" r="r" b="b"/>
              <a:pathLst>
                <a:path w="325120" h="222884">
                  <a:moveTo>
                    <a:pt x="10602" y="0"/>
                  </a:moveTo>
                  <a:lnTo>
                    <a:pt x="2015" y="7398"/>
                  </a:lnTo>
                  <a:lnTo>
                    <a:pt x="0" y="18100"/>
                  </a:lnTo>
                  <a:lnTo>
                    <a:pt x="7461" y="27175"/>
                  </a:lnTo>
                  <a:lnTo>
                    <a:pt x="48126" y="48691"/>
                  </a:lnTo>
                  <a:lnTo>
                    <a:pt x="87832" y="71897"/>
                  </a:lnTo>
                  <a:lnTo>
                    <a:pt x="126503" y="96791"/>
                  </a:lnTo>
                  <a:lnTo>
                    <a:pt x="164064" y="123371"/>
                  </a:lnTo>
                  <a:lnTo>
                    <a:pt x="197911" y="150681"/>
                  </a:lnTo>
                  <a:lnTo>
                    <a:pt x="231834" y="178943"/>
                  </a:lnTo>
                  <a:lnTo>
                    <a:pt x="267599" y="204154"/>
                  </a:lnTo>
                  <a:lnTo>
                    <a:pt x="306971" y="222311"/>
                  </a:lnTo>
                  <a:lnTo>
                    <a:pt x="318768" y="221063"/>
                  </a:lnTo>
                  <a:lnTo>
                    <a:pt x="325049" y="212065"/>
                  </a:lnTo>
                  <a:lnTo>
                    <a:pt x="324316" y="200836"/>
                  </a:lnTo>
                  <a:lnTo>
                    <a:pt x="315075" y="192898"/>
                  </a:lnTo>
                  <a:lnTo>
                    <a:pt x="295612" y="184889"/>
                  </a:lnTo>
                  <a:lnTo>
                    <a:pt x="277553" y="174312"/>
                  </a:lnTo>
                  <a:lnTo>
                    <a:pt x="260538" y="161976"/>
                  </a:lnTo>
                  <a:lnTo>
                    <a:pt x="244208" y="148690"/>
                  </a:lnTo>
                  <a:lnTo>
                    <a:pt x="227360" y="134702"/>
                  </a:lnTo>
                  <a:lnTo>
                    <a:pt x="210364" y="120913"/>
                  </a:lnTo>
                  <a:lnTo>
                    <a:pt x="175655" y="94220"/>
                  </a:lnTo>
                  <a:lnTo>
                    <a:pt x="138959" y="68476"/>
                  </a:lnTo>
                  <a:lnTo>
                    <a:pt x="101214" y="44329"/>
                  </a:lnTo>
                  <a:lnTo>
                    <a:pt x="62489" y="21781"/>
                  </a:lnTo>
                  <a:lnTo>
                    <a:pt x="22854" y="831"/>
                  </a:lnTo>
                  <a:lnTo>
                    <a:pt x="10602" y="0"/>
                  </a:lnTo>
                  <a:close/>
                </a:path>
              </a:pathLst>
            </a:custGeom>
            <a:solidFill>
              <a:srgbClr val="EBEEF6"/>
            </a:solidFill>
          </p:spPr>
          <p:txBody>
            <a:bodyPr wrap="square" lIns="0" tIns="0" rIns="0" bIns="0" rtlCol="0"/>
            <a:lstStyle/>
            <a:p>
              <a:endParaRPr/>
            </a:p>
          </p:txBody>
        </p:sp>
        <p:pic>
          <p:nvPicPr>
            <p:cNvPr id="4" name="object 4"/>
            <p:cNvPicPr/>
            <p:nvPr/>
          </p:nvPicPr>
          <p:blipFill>
            <a:blip r:embed="rId2" cstate="print"/>
            <a:stretch>
              <a:fillRect/>
            </a:stretch>
          </p:blipFill>
          <p:spPr>
            <a:xfrm>
              <a:off x="0" y="0"/>
              <a:ext cx="20104099" cy="11308555"/>
            </a:xfrm>
            <a:prstGeom prst="rect">
              <a:avLst/>
            </a:prstGeom>
          </p:spPr>
        </p:pic>
      </p:grpSp>
      <p:sp>
        <p:nvSpPr>
          <p:cNvPr id="5" name="object 5"/>
          <p:cNvSpPr txBox="1">
            <a:spLocks noGrp="1"/>
          </p:cNvSpPr>
          <p:nvPr>
            <p:ph type="title" idx="4294967295"/>
          </p:nvPr>
        </p:nvSpPr>
        <p:spPr>
          <a:xfrm>
            <a:off x="11017793" y="3836166"/>
            <a:ext cx="7809956" cy="1892826"/>
          </a:xfrm>
          <a:prstGeom prst="rect">
            <a:avLst/>
          </a:prstGeom>
        </p:spPr>
        <p:txBody>
          <a:bodyPr vert="horz" wrap="square" lIns="0" tIns="15240" rIns="0" bIns="0" rtlCol="0">
            <a:spAutoFit/>
          </a:bodyPr>
          <a:lstStyle/>
          <a:p>
            <a:pPr marL="12700">
              <a:lnSpc>
                <a:spcPct val="100000"/>
              </a:lnSpc>
              <a:spcBef>
                <a:spcPts val="120"/>
              </a:spcBef>
            </a:pPr>
            <a:r>
              <a:rPr lang="fr-FR" sz="12200" b="1" spc="-150" dirty="0">
                <a:solidFill>
                  <a:srgbClr val="000000"/>
                </a:solidFill>
              </a:rPr>
              <a:t>PROTECT</a:t>
            </a:r>
            <a:endParaRPr lang="fr-FR" sz="12200" b="1" spc="-150" dirty="0"/>
          </a:p>
        </p:txBody>
      </p:sp>
      <p:sp>
        <p:nvSpPr>
          <p:cNvPr id="6" name="object 6"/>
          <p:cNvSpPr txBox="1"/>
          <p:nvPr/>
        </p:nvSpPr>
        <p:spPr>
          <a:xfrm>
            <a:off x="11005093" y="5482063"/>
            <a:ext cx="6999605" cy="3934667"/>
          </a:xfrm>
          <a:prstGeom prst="rect">
            <a:avLst/>
          </a:prstGeom>
        </p:spPr>
        <p:txBody>
          <a:bodyPr vert="horz" wrap="square" lIns="0" tIns="66040" rIns="0" bIns="0" rtlCol="0">
            <a:spAutoFit/>
          </a:bodyPr>
          <a:lstStyle/>
          <a:p>
            <a:pPr marL="12700" marR="5080">
              <a:lnSpc>
                <a:spcPts val="10160"/>
              </a:lnSpc>
              <a:spcBef>
                <a:spcPts val="520"/>
              </a:spcBef>
            </a:pPr>
            <a:r>
              <a:rPr lang="fr-FR" sz="8000" b="1" spc="-150" dirty="0">
                <a:latin typeface="Calibri"/>
                <a:cs typeface="Calibri"/>
              </a:rPr>
              <a:t>YOUR ACCOUNTS ONLINE</a:t>
            </a:r>
          </a:p>
        </p:txBody>
      </p:sp>
      <p:grpSp>
        <p:nvGrpSpPr>
          <p:cNvPr id="7" name="object 7"/>
          <p:cNvGrpSpPr/>
          <p:nvPr/>
        </p:nvGrpSpPr>
        <p:grpSpPr>
          <a:xfrm>
            <a:off x="1659735" y="4184558"/>
            <a:ext cx="5685155" cy="4773930"/>
            <a:chOff x="1659735" y="4184558"/>
            <a:chExt cx="5685155" cy="4773930"/>
          </a:xfrm>
        </p:grpSpPr>
        <p:sp>
          <p:nvSpPr>
            <p:cNvPr id="8" name="object 8"/>
            <p:cNvSpPr/>
            <p:nvPr/>
          </p:nvSpPr>
          <p:spPr>
            <a:xfrm>
              <a:off x="3759850" y="4330156"/>
              <a:ext cx="2012950" cy="2241550"/>
            </a:xfrm>
            <a:custGeom>
              <a:avLst/>
              <a:gdLst/>
              <a:ahLst/>
              <a:cxnLst/>
              <a:rect l="l" t="t" r="r" b="b"/>
              <a:pathLst>
                <a:path w="2012950" h="2241550">
                  <a:moveTo>
                    <a:pt x="267550" y="0"/>
                  </a:moveTo>
                  <a:lnTo>
                    <a:pt x="930" y="1169105"/>
                  </a:lnTo>
                  <a:lnTo>
                    <a:pt x="0" y="1195213"/>
                  </a:lnTo>
                  <a:lnTo>
                    <a:pt x="7685" y="1221551"/>
                  </a:lnTo>
                  <a:lnTo>
                    <a:pt x="22621" y="1245105"/>
                  </a:lnTo>
                  <a:lnTo>
                    <a:pt x="43442" y="1262862"/>
                  </a:lnTo>
                  <a:lnTo>
                    <a:pt x="1675800" y="2233052"/>
                  </a:lnTo>
                  <a:lnTo>
                    <a:pt x="1698783" y="2241330"/>
                  </a:lnTo>
                  <a:lnTo>
                    <a:pt x="1719613" y="2239033"/>
                  </a:lnTo>
                  <a:lnTo>
                    <a:pt x="1736042" y="2227027"/>
                  </a:lnTo>
                  <a:lnTo>
                    <a:pt x="1745819" y="2206173"/>
                  </a:lnTo>
                  <a:lnTo>
                    <a:pt x="2012429" y="1037067"/>
                  </a:lnTo>
                  <a:lnTo>
                    <a:pt x="267550" y="0"/>
                  </a:lnTo>
                  <a:close/>
                </a:path>
              </a:pathLst>
            </a:custGeom>
            <a:solidFill>
              <a:srgbClr val="FFFFFF"/>
            </a:solidFill>
          </p:spPr>
          <p:txBody>
            <a:bodyPr wrap="square" lIns="0" tIns="0" rIns="0" bIns="0" rtlCol="0"/>
            <a:lstStyle/>
            <a:p>
              <a:endParaRPr/>
            </a:p>
          </p:txBody>
        </p:sp>
        <p:sp>
          <p:nvSpPr>
            <p:cNvPr id="9" name="object 9"/>
            <p:cNvSpPr/>
            <p:nvPr/>
          </p:nvSpPr>
          <p:spPr>
            <a:xfrm>
              <a:off x="2404282" y="5544249"/>
              <a:ext cx="2710180" cy="562610"/>
            </a:xfrm>
            <a:custGeom>
              <a:avLst/>
              <a:gdLst/>
              <a:ahLst/>
              <a:cxnLst/>
              <a:rect l="l" t="t" r="r" b="b"/>
              <a:pathLst>
                <a:path w="2710179" h="562610">
                  <a:moveTo>
                    <a:pt x="2676023" y="0"/>
                  </a:moveTo>
                  <a:lnTo>
                    <a:pt x="33642" y="0"/>
                  </a:lnTo>
                  <a:lnTo>
                    <a:pt x="20545" y="2644"/>
                  </a:lnTo>
                  <a:lnTo>
                    <a:pt x="9851" y="9855"/>
                  </a:lnTo>
                  <a:lnTo>
                    <a:pt x="2643" y="20549"/>
                  </a:lnTo>
                  <a:lnTo>
                    <a:pt x="0" y="33642"/>
                  </a:lnTo>
                  <a:lnTo>
                    <a:pt x="0" y="528517"/>
                  </a:lnTo>
                  <a:lnTo>
                    <a:pt x="2643" y="541615"/>
                  </a:lnTo>
                  <a:lnTo>
                    <a:pt x="9851" y="552309"/>
                  </a:lnTo>
                  <a:lnTo>
                    <a:pt x="20545" y="559517"/>
                  </a:lnTo>
                  <a:lnTo>
                    <a:pt x="33642" y="562160"/>
                  </a:lnTo>
                  <a:lnTo>
                    <a:pt x="2676023" y="562160"/>
                  </a:lnTo>
                  <a:lnTo>
                    <a:pt x="2689120" y="559517"/>
                  </a:lnTo>
                  <a:lnTo>
                    <a:pt x="2699814" y="552309"/>
                  </a:lnTo>
                  <a:lnTo>
                    <a:pt x="2707023" y="541615"/>
                  </a:lnTo>
                  <a:lnTo>
                    <a:pt x="2709666" y="528517"/>
                  </a:lnTo>
                  <a:lnTo>
                    <a:pt x="2709666" y="33642"/>
                  </a:lnTo>
                  <a:lnTo>
                    <a:pt x="2707023" y="20549"/>
                  </a:lnTo>
                  <a:lnTo>
                    <a:pt x="2699814" y="9855"/>
                  </a:lnTo>
                  <a:lnTo>
                    <a:pt x="2689120" y="2644"/>
                  </a:lnTo>
                  <a:lnTo>
                    <a:pt x="2676023" y="0"/>
                  </a:lnTo>
                  <a:close/>
                </a:path>
              </a:pathLst>
            </a:custGeom>
            <a:solidFill>
              <a:srgbClr val="FFFFFF"/>
            </a:solidFill>
          </p:spPr>
          <p:txBody>
            <a:bodyPr wrap="square" lIns="0" tIns="0" rIns="0" bIns="0" rtlCol="0"/>
            <a:lstStyle/>
            <a:p>
              <a:endParaRPr/>
            </a:p>
          </p:txBody>
        </p:sp>
        <p:sp>
          <p:nvSpPr>
            <p:cNvPr id="10" name="object 10"/>
            <p:cNvSpPr/>
            <p:nvPr/>
          </p:nvSpPr>
          <p:spPr>
            <a:xfrm>
              <a:off x="2404282" y="5544249"/>
              <a:ext cx="2710180" cy="562610"/>
            </a:xfrm>
            <a:custGeom>
              <a:avLst/>
              <a:gdLst/>
              <a:ahLst/>
              <a:cxnLst/>
              <a:rect l="l" t="t" r="r" b="b"/>
              <a:pathLst>
                <a:path w="2710179" h="562610">
                  <a:moveTo>
                    <a:pt x="2676023" y="562160"/>
                  </a:moveTo>
                  <a:lnTo>
                    <a:pt x="33642" y="562160"/>
                  </a:lnTo>
                  <a:lnTo>
                    <a:pt x="20545" y="559517"/>
                  </a:lnTo>
                  <a:lnTo>
                    <a:pt x="9851" y="552309"/>
                  </a:lnTo>
                  <a:lnTo>
                    <a:pt x="2643" y="541615"/>
                  </a:lnTo>
                  <a:lnTo>
                    <a:pt x="0" y="528517"/>
                  </a:lnTo>
                  <a:lnTo>
                    <a:pt x="0" y="33642"/>
                  </a:lnTo>
                  <a:lnTo>
                    <a:pt x="2643" y="20549"/>
                  </a:lnTo>
                  <a:lnTo>
                    <a:pt x="9851" y="9855"/>
                  </a:lnTo>
                  <a:lnTo>
                    <a:pt x="20545" y="2644"/>
                  </a:lnTo>
                  <a:lnTo>
                    <a:pt x="33642" y="0"/>
                  </a:lnTo>
                  <a:lnTo>
                    <a:pt x="2676023" y="0"/>
                  </a:lnTo>
                  <a:lnTo>
                    <a:pt x="2689120" y="2644"/>
                  </a:lnTo>
                  <a:lnTo>
                    <a:pt x="2699814" y="9855"/>
                  </a:lnTo>
                  <a:lnTo>
                    <a:pt x="2707023" y="20549"/>
                  </a:lnTo>
                  <a:lnTo>
                    <a:pt x="2709666" y="33642"/>
                  </a:lnTo>
                  <a:lnTo>
                    <a:pt x="2709666" y="528517"/>
                  </a:lnTo>
                  <a:lnTo>
                    <a:pt x="2707023" y="541615"/>
                  </a:lnTo>
                  <a:lnTo>
                    <a:pt x="2699814" y="552309"/>
                  </a:lnTo>
                  <a:lnTo>
                    <a:pt x="2689120" y="559517"/>
                  </a:lnTo>
                  <a:lnTo>
                    <a:pt x="2676023" y="562160"/>
                  </a:lnTo>
                  <a:close/>
                </a:path>
              </a:pathLst>
            </a:custGeom>
            <a:ln w="31412">
              <a:solidFill>
                <a:srgbClr val="272424"/>
              </a:solidFill>
            </a:ln>
          </p:spPr>
          <p:txBody>
            <a:bodyPr wrap="square" lIns="0" tIns="0" rIns="0" bIns="0" rtlCol="0"/>
            <a:lstStyle/>
            <a:p>
              <a:endParaRPr/>
            </a:p>
          </p:txBody>
        </p:sp>
        <p:sp>
          <p:nvSpPr>
            <p:cNvPr id="11" name="object 11"/>
            <p:cNvSpPr/>
            <p:nvPr/>
          </p:nvSpPr>
          <p:spPr>
            <a:xfrm>
              <a:off x="4630877" y="5627960"/>
              <a:ext cx="281940" cy="341630"/>
            </a:xfrm>
            <a:custGeom>
              <a:avLst/>
              <a:gdLst/>
              <a:ahLst/>
              <a:cxnLst/>
              <a:rect l="l" t="t" r="r" b="b"/>
              <a:pathLst>
                <a:path w="281939" h="341629">
                  <a:moveTo>
                    <a:pt x="166281" y="211239"/>
                  </a:moveTo>
                  <a:lnTo>
                    <a:pt x="164287" y="202222"/>
                  </a:lnTo>
                  <a:lnTo>
                    <a:pt x="158838" y="194297"/>
                  </a:lnTo>
                  <a:lnTo>
                    <a:pt x="150596" y="188874"/>
                  </a:lnTo>
                  <a:lnTo>
                    <a:pt x="141338" y="187071"/>
                  </a:lnTo>
                  <a:lnTo>
                    <a:pt x="132092" y="188887"/>
                  </a:lnTo>
                  <a:lnTo>
                    <a:pt x="123913" y="194322"/>
                  </a:lnTo>
                  <a:lnTo>
                    <a:pt x="118529" y="202361"/>
                  </a:lnTo>
                  <a:lnTo>
                    <a:pt x="116636" y="211582"/>
                  </a:lnTo>
                  <a:lnTo>
                    <a:pt x="118351" y="220776"/>
                  </a:lnTo>
                  <a:lnTo>
                    <a:pt x="123723" y="228714"/>
                  </a:lnTo>
                  <a:lnTo>
                    <a:pt x="127406" y="232232"/>
                  </a:lnTo>
                  <a:lnTo>
                    <a:pt x="128993" y="235699"/>
                  </a:lnTo>
                  <a:lnTo>
                    <a:pt x="128206" y="242798"/>
                  </a:lnTo>
                  <a:lnTo>
                    <a:pt x="128409" y="245084"/>
                  </a:lnTo>
                  <a:lnTo>
                    <a:pt x="128409" y="247370"/>
                  </a:lnTo>
                  <a:lnTo>
                    <a:pt x="127977" y="247396"/>
                  </a:lnTo>
                  <a:lnTo>
                    <a:pt x="128460" y="253136"/>
                  </a:lnTo>
                  <a:lnTo>
                    <a:pt x="128409" y="258965"/>
                  </a:lnTo>
                  <a:lnTo>
                    <a:pt x="130860" y="271246"/>
                  </a:lnTo>
                  <a:lnTo>
                    <a:pt x="136398" y="274523"/>
                  </a:lnTo>
                  <a:lnTo>
                    <a:pt x="149110" y="273126"/>
                  </a:lnTo>
                  <a:lnTo>
                    <a:pt x="153479" y="268211"/>
                  </a:lnTo>
                  <a:lnTo>
                    <a:pt x="153974" y="249199"/>
                  </a:lnTo>
                  <a:lnTo>
                    <a:pt x="153225" y="236956"/>
                  </a:lnTo>
                  <a:lnTo>
                    <a:pt x="154851" y="232549"/>
                  </a:lnTo>
                  <a:lnTo>
                    <a:pt x="159359" y="228180"/>
                  </a:lnTo>
                  <a:lnTo>
                    <a:pt x="164680" y="220256"/>
                  </a:lnTo>
                  <a:lnTo>
                    <a:pt x="166281" y="211239"/>
                  </a:lnTo>
                  <a:close/>
                </a:path>
                <a:path w="281939" h="341629">
                  <a:moveTo>
                    <a:pt x="185585" y="315810"/>
                  </a:moveTo>
                  <a:lnTo>
                    <a:pt x="183108" y="315798"/>
                  </a:lnTo>
                  <a:lnTo>
                    <a:pt x="169837" y="315810"/>
                  </a:lnTo>
                  <a:lnTo>
                    <a:pt x="185585" y="315810"/>
                  </a:lnTo>
                  <a:close/>
                </a:path>
                <a:path w="281939" h="341629">
                  <a:moveTo>
                    <a:pt x="281482" y="255155"/>
                  </a:moveTo>
                  <a:lnTo>
                    <a:pt x="281355" y="192036"/>
                  </a:lnTo>
                  <a:lnTo>
                    <a:pt x="259270" y="142417"/>
                  </a:lnTo>
                  <a:lnTo>
                    <a:pt x="256794" y="140373"/>
                  </a:lnTo>
                  <a:lnTo>
                    <a:pt x="256794" y="243446"/>
                  </a:lnTo>
                  <a:lnTo>
                    <a:pt x="256590" y="256235"/>
                  </a:lnTo>
                  <a:lnTo>
                    <a:pt x="240753" y="297002"/>
                  </a:lnTo>
                  <a:lnTo>
                    <a:pt x="205663" y="315277"/>
                  </a:lnTo>
                  <a:lnTo>
                    <a:pt x="197434" y="315823"/>
                  </a:lnTo>
                  <a:lnTo>
                    <a:pt x="197307" y="315823"/>
                  </a:lnTo>
                  <a:lnTo>
                    <a:pt x="169837" y="315810"/>
                  </a:lnTo>
                  <a:lnTo>
                    <a:pt x="150190" y="315810"/>
                  </a:lnTo>
                  <a:lnTo>
                    <a:pt x="140487" y="315810"/>
                  </a:lnTo>
                  <a:lnTo>
                    <a:pt x="83642" y="315798"/>
                  </a:lnTo>
                  <a:lnTo>
                    <a:pt x="42926" y="298958"/>
                  </a:lnTo>
                  <a:lnTo>
                    <a:pt x="25146" y="258699"/>
                  </a:lnTo>
                  <a:lnTo>
                    <a:pt x="24917" y="243446"/>
                  </a:lnTo>
                  <a:lnTo>
                    <a:pt x="24917" y="212140"/>
                  </a:lnTo>
                  <a:lnTo>
                    <a:pt x="42379" y="157683"/>
                  </a:lnTo>
                  <a:lnTo>
                    <a:pt x="83007" y="140792"/>
                  </a:lnTo>
                  <a:lnTo>
                    <a:pt x="202971" y="141147"/>
                  </a:lnTo>
                  <a:lnTo>
                    <a:pt x="244932" y="163855"/>
                  </a:lnTo>
                  <a:lnTo>
                    <a:pt x="256476" y="203619"/>
                  </a:lnTo>
                  <a:lnTo>
                    <a:pt x="256794" y="243446"/>
                  </a:lnTo>
                  <a:lnTo>
                    <a:pt x="256794" y="140373"/>
                  </a:lnTo>
                  <a:lnTo>
                    <a:pt x="243179" y="129108"/>
                  </a:lnTo>
                  <a:lnTo>
                    <a:pt x="222923" y="119710"/>
                  </a:lnTo>
                  <a:lnTo>
                    <a:pt x="219646" y="118630"/>
                  </a:lnTo>
                  <a:lnTo>
                    <a:pt x="218643" y="117055"/>
                  </a:lnTo>
                  <a:lnTo>
                    <a:pt x="218655" y="115912"/>
                  </a:lnTo>
                  <a:lnTo>
                    <a:pt x="218655" y="115785"/>
                  </a:lnTo>
                  <a:lnTo>
                    <a:pt x="218833" y="99771"/>
                  </a:lnTo>
                  <a:lnTo>
                    <a:pt x="217017" y="61709"/>
                  </a:lnTo>
                  <a:lnTo>
                    <a:pt x="197802" y="25057"/>
                  </a:lnTo>
                  <a:lnTo>
                    <a:pt x="194017" y="20802"/>
                  </a:lnTo>
                  <a:lnTo>
                    <a:pt x="193230" y="20243"/>
                  </a:lnTo>
                  <a:lnTo>
                    <a:pt x="193230" y="115557"/>
                  </a:lnTo>
                  <a:lnTo>
                    <a:pt x="191274" y="115671"/>
                  </a:lnTo>
                  <a:lnTo>
                    <a:pt x="189953" y="115785"/>
                  </a:lnTo>
                  <a:lnTo>
                    <a:pt x="141719" y="115773"/>
                  </a:lnTo>
                  <a:lnTo>
                    <a:pt x="90525" y="115912"/>
                  </a:lnTo>
                  <a:lnTo>
                    <a:pt x="89128" y="114681"/>
                  </a:lnTo>
                  <a:lnTo>
                    <a:pt x="89293" y="110274"/>
                  </a:lnTo>
                  <a:lnTo>
                    <a:pt x="89522" y="99771"/>
                  </a:lnTo>
                  <a:lnTo>
                    <a:pt x="93941" y="55118"/>
                  </a:lnTo>
                  <a:lnTo>
                    <a:pt x="124675" y="27495"/>
                  </a:lnTo>
                  <a:lnTo>
                    <a:pt x="145313" y="25057"/>
                  </a:lnTo>
                  <a:lnTo>
                    <a:pt x="163804" y="29794"/>
                  </a:lnTo>
                  <a:lnTo>
                    <a:pt x="190157" y="58826"/>
                  </a:lnTo>
                  <a:lnTo>
                    <a:pt x="193230" y="115557"/>
                  </a:lnTo>
                  <a:lnTo>
                    <a:pt x="193230" y="20243"/>
                  </a:lnTo>
                  <a:lnTo>
                    <a:pt x="176352" y="8229"/>
                  </a:lnTo>
                  <a:lnTo>
                    <a:pt x="157441" y="1333"/>
                  </a:lnTo>
                  <a:lnTo>
                    <a:pt x="137299" y="0"/>
                  </a:lnTo>
                  <a:lnTo>
                    <a:pt x="115976" y="4127"/>
                  </a:lnTo>
                  <a:lnTo>
                    <a:pt x="79883" y="30556"/>
                  </a:lnTo>
                  <a:lnTo>
                    <a:pt x="64782" y="72542"/>
                  </a:lnTo>
                  <a:lnTo>
                    <a:pt x="64770" y="104762"/>
                  </a:lnTo>
                  <a:lnTo>
                    <a:pt x="64871" y="110274"/>
                  </a:lnTo>
                  <a:lnTo>
                    <a:pt x="65036" y="116154"/>
                  </a:lnTo>
                  <a:lnTo>
                    <a:pt x="63144" y="118414"/>
                  </a:lnTo>
                  <a:lnTo>
                    <a:pt x="22440" y="142582"/>
                  </a:lnTo>
                  <a:lnTo>
                    <a:pt x="1003" y="187426"/>
                  </a:lnTo>
                  <a:lnTo>
                    <a:pt x="0" y="203619"/>
                  </a:lnTo>
                  <a:lnTo>
                    <a:pt x="0" y="212140"/>
                  </a:lnTo>
                  <a:lnTo>
                    <a:pt x="88" y="255155"/>
                  </a:lnTo>
                  <a:lnTo>
                    <a:pt x="12966" y="301434"/>
                  </a:lnTo>
                  <a:lnTo>
                    <a:pt x="52933" y="334848"/>
                  </a:lnTo>
                  <a:lnTo>
                    <a:pt x="94957" y="340969"/>
                  </a:lnTo>
                  <a:lnTo>
                    <a:pt x="110210" y="340982"/>
                  </a:lnTo>
                  <a:lnTo>
                    <a:pt x="140754" y="340893"/>
                  </a:lnTo>
                  <a:lnTo>
                    <a:pt x="140754" y="341071"/>
                  </a:lnTo>
                  <a:lnTo>
                    <a:pt x="167081" y="341287"/>
                  </a:lnTo>
                  <a:lnTo>
                    <a:pt x="180238" y="341249"/>
                  </a:lnTo>
                  <a:lnTo>
                    <a:pt x="193370" y="340855"/>
                  </a:lnTo>
                  <a:lnTo>
                    <a:pt x="249377" y="322821"/>
                  </a:lnTo>
                  <a:lnTo>
                    <a:pt x="256032" y="315823"/>
                  </a:lnTo>
                  <a:lnTo>
                    <a:pt x="266890" y="304444"/>
                  </a:lnTo>
                  <a:lnTo>
                    <a:pt x="277787" y="281432"/>
                  </a:lnTo>
                  <a:lnTo>
                    <a:pt x="281482" y="255155"/>
                  </a:lnTo>
                  <a:close/>
                </a:path>
              </a:pathLst>
            </a:custGeom>
            <a:solidFill>
              <a:srgbClr val="231F20"/>
            </a:solidFill>
          </p:spPr>
          <p:txBody>
            <a:bodyPr wrap="square" lIns="0" tIns="0" rIns="0" bIns="0" rtlCol="0"/>
            <a:lstStyle/>
            <a:p>
              <a:endParaRPr/>
            </a:p>
          </p:txBody>
        </p:sp>
        <p:pic>
          <p:nvPicPr>
            <p:cNvPr id="12" name="object 12"/>
            <p:cNvPicPr/>
            <p:nvPr/>
          </p:nvPicPr>
          <p:blipFill>
            <a:blip r:embed="rId3" cstate="print"/>
            <a:stretch>
              <a:fillRect/>
            </a:stretch>
          </p:blipFill>
          <p:spPr>
            <a:xfrm>
              <a:off x="2670222" y="5728992"/>
              <a:ext cx="186078" cy="177052"/>
            </a:xfrm>
            <a:prstGeom prst="rect">
              <a:avLst/>
            </a:prstGeom>
          </p:spPr>
        </p:pic>
        <p:pic>
          <p:nvPicPr>
            <p:cNvPr id="13" name="object 13"/>
            <p:cNvPicPr/>
            <p:nvPr/>
          </p:nvPicPr>
          <p:blipFill>
            <a:blip r:embed="rId4" cstate="print"/>
            <a:stretch>
              <a:fillRect/>
            </a:stretch>
          </p:blipFill>
          <p:spPr>
            <a:xfrm>
              <a:off x="1659735" y="4184558"/>
              <a:ext cx="5684658" cy="4773539"/>
            </a:xfrm>
            <a:prstGeom prst="rect">
              <a:avLst/>
            </a:prstGeom>
          </p:spPr>
        </p:pic>
        <p:pic>
          <p:nvPicPr>
            <p:cNvPr id="14" name="object 14"/>
            <p:cNvPicPr/>
            <p:nvPr/>
          </p:nvPicPr>
          <p:blipFill>
            <a:blip r:embed="rId3" cstate="print"/>
            <a:stretch>
              <a:fillRect/>
            </a:stretch>
          </p:blipFill>
          <p:spPr>
            <a:xfrm>
              <a:off x="2924677" y="5728992"/>
              <a:ext cx="186078" cy="177052"/>
            </a:xfrm>
            <a:prstGeom prst="rect">
              <a:avLst/>
            </a:prstGeom>
          </p:spPr>
        </p:pic>
        <p:pic>
          <p:nvPicPr>
            <p:cNvPr id="15" name="object 15"/>
            <p:cNvPicPr/>
            <p:nvPr/>
          </p:nvPicPr>
          <p:blipFill>
            <a:blip r:embed="rId3" cstate="print"/>
            <a:stretch>
              <a:fillRect/>
            </a:stretch>
          </p:blipFill>
          <p:spPr>
            <a:xfrm>
              <a:off x="3179133" y="5728992"/>
              <a:ext cx="186078" cy="177052"/>
            </a:xfrm>
            <a:prstGeom prst="rect">
              <a:avLst/>
            </a:prstGeom>
          </p:spPr>
        </p:pic>
        <p:pic>
          <p:nvPicPr>
            <p:cNvPr id="16" name="object 16"/>
            <p:cNvPicPr/>
            <p:nvPr/>
          </p:nvPicPr>
          <p:blipFill>
            <a:blip r:embed="rId3" cstate="print"/>
            <a:stretch>
              <a:fillRect/>
            </a:stretch>
          </p:blipFill>
          <p:spPr>
            <a:xfrm>
              <a:off x="3433589" y="5728992"/>
              <a:ext cx="186078" cy="177052"/>
            </a:xfrm>
            <a:prstGeom prst="rect">
              <a:avLst/>
            </a:prstGeom>
          </p:spPr>
        </p:pic>
        <p:pic>
          <p:nvPicPr>
            <p:cNvPr id="17" name="object 17"/>
            <p:cNvPicPr/>
            <p:nvPr/>
          </p:nvPicPr>
          <p:blipFill>
            <a:blip r:embed="rId3" cstate="print"/>
            <a:stretch>
              <a:fillRect/>
            </a:stretch>
          </p:blipFill>
          <p:spPr>
            <a:xfrm>
              <a:off x="3688050" y="5728992"/>
              <a:ext cx="186078" cy="177052"/>
            </a:xfrm>
            <a:prstGeom prst="rect">
              <a:avLst/>
            </a:prstGeom>
          </p:spPr>
        </p:pic>
        <p:pic>
          <p:nvPicPr>
            <p:cNvPr id="18" name="object 18"/>
            <p:cNvPicPr/>
            <p:nvPr/>
          </p:nvPicPr>
          <p:blipFill>
            <a:blip r:embed="rId3" cstate="print"/>
            <a:stretch>
              <a:fillRect/>
            </a:stretch>
          </p:blipFill>
          <p:spPr>
            <a:xfrm>
              <a:off x="3942506" y="5728992"/>
              <a:ext cx="186078" cy="177052"/>
            </a:xfrm>
            <a:prstGeom prst="rect">
              <a:avLst/>
            </a:prstGeom>
          </p:spPr>
        </p:pic>
        <p:pic>
          <p:nvPicPr>
            <p:cNvPr id="19" name="object 19"/>
            <p:cNvPicPr/>
            <p:nvPr/>
          </p:nvPicPr>
          <p:blipFill>
            <a:blip r:embed="rId3" cstate="print"/>
            <a:stretch>
              <a:fillRect/>
            </a:stretch>
          </p:blipFill>
          <p:spPr>
            <a:xfrm>
              <a:off x="4196962" y="5728992"/>
              <a:ext cx="186078" cy="177052"/>
            </a:xfrm>
            <a:prstGeom prst="rect">
              <a:avLst/>
            </a:prstGeom>
          </p:spPr>
        </p:pic>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117" y="1553065"/>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6" y="9702800"/>
                  </a:lnTo>
                  <a:lnTo>
                    <a:pt x="7040631" y="9690100"/>
                  </a:lnTo>
                  <a:lnTo>
                    <a:pt x="7084820" y="9677400"/>
                  </a:lnTo>
                  <a:lnTo>
                    <a:pt x="7129078" y="9652000"/>
                  </a:lnTo>
                  <a:lnTo>
                    <a:pt x="7173405" y="9639300"/>
                  </a:lnTo>
                  <a:lnTo>
                    <a:pt x="7217801" y="9613900"/>
                  </a:lnTo>
                  <a:lnTo>
                    <a:pt x="7262264" y="9601200"/>
                  </a:lnTo>
                  <a:lnTo>
                    <a:pt x="7306794" y="9575800"/>
                  </a:lnTo>
                  <a:lnTo>
                    <a:pt x="7351391" y="9563100"/>
                  </a:lnTo>
                  <a:lnTo>
                    <a:pt x="7396054" y="9537700"/>
                  </a:lnTo>
                  <a:lnTo>
                    <a:pt x="7440781" y="9525000"/>
                  </a:lnTo>
                  <a:lnTo>
                    <a:pt x="7485573" y="9499600"/>
                  </a:lnTo>
                  <a:lnTo>
                    <a:pt x="7530428" y="9486900"/>
                  </a:lnTo>
                  <a:lnTo>
                    <a:pt x="7575347" y="9461500"/>
                  </a:lnTo>
                  <a:lnTo>
                    <a:pt x="7620328" y="9448800"/>
                  </a:lnTo>
                  <a:lnTo>
                    <a:pt x="7665371" y="9423400"/>
                  </a:lnTo>
                  <a:lnTo>
                    <a:pt x="7710474" y="9410700"/>
                  </a:lnTo>
                  <a:lnTo>
                    <a:pt x="7755639" y="9385300"/>
                  </a:lnTo>
                  <a:lnTo>
                    <a:pt x="7800862" y="9372600"/>
                  </a:lnTo>
                  <a:lnTo>
                    <a:pt x="7891487" y="9321800"/>
                  </a:lnTo>
                  <a:lnTo>
                    <a:pt x="7936886" y="9309100"/>
                  </a:lnTo>
                  <a:lnTo>
                    <a:pt x="7982342" y="9283700"/>
                  </a:lnTo>
                  <a:lnTo>
                    <a:pt x="8027855" y="9271000"/>
                  </a:lnTo>
                  <a:lnTo>
                    <a:pt x="8119047" y="9220200"/>
                  </a:lnTo>
                  <a:lnTo>
                    <a:pt x="8210456" y="9182100"/>
                  </a:lnTo>
                  <a:lnTo>
                    <a:pt x="8578167" y="9017000"/>
                  </a:lnTo>
                  <a:lnTo>
                    <a:pt x="8763191" y="8940800"/>
                  </a:lnTo>
                  <a:lnTo>
                    <a:pt x="8809562" y="8915400"/>
                  </a:lnTo>
                  <a:lnTo>
                    <a:pt x="8855977" y="8902700"/>
                  </a:lnTo>
                  <a:lnTo>
                    <a:pt x="8948938" y="8851900"/>
                  </a:lnTo>
                  <a:lnTo>
                    <a:pt x="8995483" y="8839200"/>
                  </a:lnTo>
                  <a:lnTo>
                    <a:pt x="9042069" y="8813800"/>
                  </a:lnTo>
                  <a:lnTo>
                    <a:pt x="9088697" y="8801100"/>
                  </a:lnTo>
                  <a:lnTo>
                    <a:pt x="9182073" y="8750300"/>
                  </a:lnTo>
                  <a:lnTo>
                    <a:pt x="9228820" y="8737600"/>
                  </a:lnTo>
                  <a:lnTo>
                    <a:pt x="9275606" y="8712200"/>
                  </a:lnTo>
                  <a:lnTo>
                    <a:pt x="9322430" y="8699500"/>
                  </a:lnTo>
                  <a:lnTo>
                    <a:pt x="9416189"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29" y="8458200"/>
                  </a:lnTo>
                  <a:lnTo>
                    <a:pt x="9934285" y="8432800"/>
                  </a:lnTo>
                  <a:lnTo>
                    <a:pt x="9981570" y="8420100"/>
                  </a:lnTo>
                  <a:lnTo>
                    <a:pt x="10028883" y="8394700"/>
                  </a:lnTo>
                  <a:lnTo>
                    <a:pt x="10076223" y="8382000"/>
                  </a:lnTo>
                  <a:lnTo>
                    <a:pt x="10123589" y="8356600"/>
                  </a:lnTo>
                  <a:lnTo>
                    <a:pt x="10170982" y="8343900"/>
                  </a:lnTo>
                  <a:lnTo>
                    <a:pt x="10218399" y="8318500"/>
                  </a:lnTo>
                  <a:lnTo>
                    <a:pt x="10313308" y="8293100"/>
                  </a:lnTo>
                  <a:lnTo>
                    <a:pt x="10360798" y="8267700"/>
                  </a:lnTo>
                  <a:lnTo>
                    <a:pt x="10408310" y="8255000"/>
                  </a:lnTo>
                  <a:lnTo>
                    <a:pt x="10455845" y="8229600"/>
                  </a:lnTo>
                  <a:lnTo>
                    <a:pt x="10550977" y="8204200"/>
                  </a:lnTo>
                  <a:lnTo>
                    <a:pt x="10598573" y="8178800"/>
                  </a:lnTo>
                  <a:lnTo>
                    <a:pt x="10693823" y="8153400"/>
                  </a:lnTo>
                  <a:lnTo>
                    <a:pt x="10741476" y="8128000"/>
                  </a:lnTo>
                  <a:lnTo>
                    <a:pt x="10836832" y="8102600"/>
                  </a:lnTo>
                  <a:lnTo>
                    <a:pt x="10884535" y="8077200"/>
                  </a:lnTo>
                  <a:lnTo>
                    <a:pt x="11027732" y="8039100"/>
                  </a:lnTo>
                  <a:lnTo>
                    <a:pt x="11075492" y="8013700"/>
                  </a:lnTo>
                  <a:lnTo>
                    <a:pt x="11266653" y="7962900"/>
                  </a:lnTo>
                  <a:lnTo>
                    <a:pt x="11314470" y="7937500"/>
                  </a:lnTo>
                  <a:lnTo>
                    <a:pt x="12032484" y="7747000"/>
                  </a:lnTo>
                  <a:lnTo>
                    <a:pt x="12080372" y="7747000"/>
                  </a:lnTo>
                  <a:lnTo>
                    <a:pt x="12271906"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2" y="7620000"/>
                  </a:lnTo>
                  <a:lnTo>
                    <a:pt x="12845971" y="7607300"/>
                  </a:lnTo>
                  <a:lnTo>
                    <a:pt x="12941515" y="7607300"/>
                  </a:lnTo>
                  <a:lnTo>
                    <a:pt x="12989267" y="7594600"/>
                  </a:lnTo>
                  <a:lnTo>
                    <a:pt x="13084730" y="7594600"/>
                  </a:lnTo>
                  <a:lnTo>
                    <a:pt x="13132440" y="7581900"/>
                  </a:lnTo>
                  <a:lnTo>
                    <a:pt x="13275470" y="7581900"/>
                  </a:lnTo>
                  <a:lnTo>
                    <a:pt x="13323112" y="7569200"/>
                  </a:lnTo>
                  <a:lnTo>
                    <a:pt x="20104099" y="7569200"/>
                  </a:lnTo>
                  <a:lnTo>
                    <a:pt x="20104099" y="2844800"/>
                  </a:lnTo>
                  <a:lnTo>
                    <a:pt x="20029973" y="2844800"/>
                  </a:lnTo>
                  <a:lnTo>
                    <a:pt x="19984943" y="2832100"/>
                  </a:lnTo>
                  <a:lnTo>
                    <a:pt x="19939984" y="2832100"/>
                  </a:lnTo>
                  <a:lnTo>
                    <a:pt x="19895093" y="2819400"/>
                  </a:lnTo>
                  <a:lnTo>
                    <a:pt x="19850270" y="2819400"/>
                  </a:lnTo>
                  <a:lnTo>
                    <a:pt x="19805515" y="2806700"/>
                  </a:lnTo>
                  <a:lnTo>
                    <a:pt x="19760826" y="2806700"/>
                  </a:lnTo>
                  <a:lnTo>
                    <a:pt x="19671642" y="2781300"/>
                  </a:lnTo>
                  <a:lnTo>
                    <a:pt x="19627146" y="2781300"/>
                  </a:lnTo>
                  <a:lnTo>
                    <a:pt x="19449776" y="2730500"/>
                  </a:lnTo>
                  <a:lnTo>
                    <a:pt x="19405583" y="2730500"/>
                  </a:lnTo>
                  <a:lnTo>
                    <a:pt x="19097789" y="2641600"/>
                  </a:lnTo>
                  <a:lnTo>
                    <a:pt x="19054030" y="2616200"/>
                  </a:lnTo>
                  <a:lnTo>
                    <a:pt x="537552" y="2616200"/>
                  </a:lnTo>
                  <a:lnTo>
                    <a:pt x="489099" y="2603500"/>
                  </a:lnTo>
                  <a:lnTo>
                    <a:pt x="193543" y="2603500"/>
                  </a:lnTo>
                  <a:lnTo>
                    <a:pt x="143449" y="2590800"/>
                  </a:lnTo>
                  <a:lnTo>
                    <a:pt x="42518" y="2590800"/>
                  </a:lnTo>
                  <a:lnTo>
                    <a:pt x="0" y="2578100"/>
                  </a:lnTo>
                  <a:close/>
                </a:path>
                <a:path w="20104100" h="9702800">
                  <a:moveTo>
                    <a:pt x="18284013" y="8153400"/>
                  </a:moveTo>
                  <a:lnTo>
                    <a:pt x="18083228" y="8153400"/>
                  </a:lnTo>
                  <a:lnTo>
                    <a:pt x="18133419" y="8166100"/>
                  </a:lnTo>
                  <a:lnTo>
                    <a:pt x="18233812" y="8166100"/>
                  </a:lnTo>
                  <a:lnTo>
                    <a:pt x="18284013" y="8153400"/>
                  </a:lnTo>
                  <a:close/>
                </a:path>
                <a:path w="20104100" h="9702800">
                  <a:moveTo>
                    <a:pt x="18786069" y="8140700"/>
                  </a:moveTo>
                  <a:lnTo>
                    <a:pt x="17681905" y="8140700"/>
                  </a:lnTo>
                  <a:lnTo>
                    <a:pt x="17732046" y="8153400"/>
                  </a:lnTo>
                  <a:lnTo>
                    <a:pt x="18735867" y="8153400"/>
                  </a:lnTo>
                  <a:lnTo>
                    <a:pt x="18786069" y="8140700"/>
                  </a:lnTo>
                  <a:close/>
                </a:path>
                <a:path w="20104100" h="9702800">
                  <a:moveTo>
                    <a:pt x="18986841" y="8128000"/>
                  </a:moveTo>
                  <a:lnTo>
                    <a:pt x="17481433" y="8128000"/>
                  </a:lnTo>
                  <a:lnTo>
                    <a:pt x="17531536" y="8140700"/>
                  </a:lnTo>
                  <a:lnTo>
                    <a:pt x="18936654" y="8140700"/>
                  </a:lnTo>
                  <a:lnTo>
                    <a:pt x="18986841" y="8128000"/>
                  </a:lnTo>
                  <a:close/>
                </a:path>
                <a:path w="20104100" h="9702800">
                  <a:moveTo>
                    <a:pt x="19187536" y="8115300"/>
                  </a:moveTo>
                  <a:lnTo>
                    <a:pt x="17330289" y="8115300"/>
                  </a:lnTo>
                  <a:lnTo>
                    <a:pt x="17380795" y="8128000"/>
                  </a:lnTo>
                  <a:lnTo>
                    <a:pt x="19137372" y="8128000"/>
                  </a:lnTo>
                  <a:lnTo>
                    <a:pt x="19187536" y="8115300"/>
                  </a:lnTo>
                  <a:close/>
                </a:path>
                <a:path w="20104100" h="9702800">
                  <a:moveTo>
                    <a:pt x="19337986" y="8102600"/>
                  </a:moveTo>
                  <a:lnTo>
                    <a:pt x="17178998" y="8102600"/>
                  </a:lnTo>
                  <a:lnTo>
                    <a:pt x="17229392" y="8115300"/>
                  </a:lnTo>
                  <a:lnTo>
                    <a:pt x="19287844" y="8115300"/>
                  </a:lnTo>
                  <a:lnTo>
                    <a:pt x="19337986" y="8102600"/>
                  </a:lnTo>
                  <a:close/>
                </a:path>
                <a:path w="20104100" h="9702800">
                  <a:moveTo>
                    <a:pt x="19488360" y="8089900"/>
                  </a:moveTo>
                  <a:lnTo>
                    <a:pt x="17078313" y="8089900"/>
                  </a:lnTo>
                  <a:lnTo>
                    <a:pt x="17128639" y="8102600"/>
                  </a:lnTo>
                  <a:lnTo>
                    <a:pt x="19438244" y="8102600"/>
                  </a:lnTo>
                  <a:lnTo>
                    <a:pt x="19488360" y="8089900"/>
                  </a:lnTo>
                  <a:close/>
                </a:path>
                <a:path w="20104100" h="9702800">
                  <a:moveTo>
                    <a:pt x="19638642" y="8077200"/>
                  </a:moveTo>
                  <a:lnTo>
                    <a:pt x="16977758" y="8077200"/>
                  </a:lnTo>
                  <a:lnTo>
                    <a:pt x="17028020" y="8089900"/>
                  </a:lnTo>
                  <a:lnTo>
                    <a:pt x="19588559" y="8089900"/>
                  </a:lnTo>
                  <a:lnTo>
                    <a:pt x="19638642" y="8077200"/>
                  </a:lnTo>
                  <a:close/>
                </a:path>
                <a:path w="20104100" h="9702800">
                  <a:moveTo>
                    <a:pt x="19738774" y="8064500"/>
                  </a:moveTo>
                  <a:lnTo>
                    <a:pt x="16877324" y="8064500"/>
                  </a:lnTo>
                  <a:lnTo>
                    <a:pt x="16927527" y="8077200"/>
                  </a:lnTo>
                  <a:lnTo>
                    <a:pt x="19688714" y="8077200"/>
                  </a:lnTo>
                  <a:lnTo>
                    <a:pt x="19738774" y="8064500"/>
                  </a:lnTo>
                  <a:close/>
                </a:path>
                <a:path w="20104100" h="9702800">
                  <a:moveTo>
                    <a:pt x="19988872" y="8039100"/>
                  </a:moveTo>
                  <a:lnTo>
                    <a:pt x="16726878" y="8039100"/>
                  </a:lnTo>
                  <a:lnTo>
                    <a:pt x="16827149" y="8064500"/>
                  </a:lnTo>
                  <a:lnTo>
                    <a:pt x="19838855" y="8064500"/>
                  </a:lnTo>
                  <a:lnTo>
                    <a:pt x="19888875" y="8051800"/>
                  </a:lnTo>
                  <a:lnTo>
                    <a:pt x="19938881" y="8051800"/>
                  </a:lnTo>
                  <a:lnTo>
                    <a:pt x="19988872" y="8039100"/>
                  </a:lnTo>
                  <a:close/>
                </a:path>
                <a:path w="20104100" h="9702800">
                  <a:moveTo>
                    <a:pt x="20088809" y="8026400"/>
                  </a:moveTo>
                  <a:lnTo>
                    <a:pt x="16626704" y="8026400"/>
                  </a:lnTo>
                  <a:lnTo>
                    <a:pt x="16676780" y="8039100"/>
                  </a:lnTo>
                  <a:lnTo>
                    <a:pt x="20038848" y="8039100"/>
                  </a:lnTo>
                  <a:lnTo>
                    <a:pt x="20088809" y="8026400"/>
                  </a:lnTo>
                  <a:close/>
                </a:path>
                <a:path w="20104100" h="9702800">
                  <a:moveTo>
                    <a:pt x="20104099" y="7569200"/>
                  </a:moveTo>
                  <a:lnTo>
                    <a:pt x="13798413" y="7569200"/>
                  </a:lnTo>
                  <a:lnTo>
                    <a:pt x="13845817" y="7581900"/>
                  </a:lnTo>
                  <a:lnTo>
                    <a:pt x="13987870" y="7581900"/>
                  </a:lnTo>
                  <a:lnTo>
                    <a:pt x="14035167" y="7594600"/>
                  </a:lnTo>
                  <a:lnTo>
                    <a:pt x="14129674" y="7594600"/>
                  </a:lnTo>
                  <a:lnTo>
                    <a:pt x="14176884" y="7607300"/>
                  </a:lnTo>
                  <a:lnTo>
                    <a:pt x="14227264" y="7607300"/>
                  </a:lnTo>
                  <a:lnTo>
                    <a:pt x="14277610" y="7620000"/>
                  </a:lnTo>
                  <a:lnTo>
                    <a:pt x="14327922" y="7620000"/>
                  </a:lnTo>
                  <a:lnTo>
                    <a:pt x="14378202" y="7632700"/>
                  </a:lnTo>
                  <a:lnTo>
                    <a:pt x="14428452" y="7632700"/>
                  </a:lnTo>
                  <a:lnTo>
                    <a:pt x="14478672" y="7645400"/>
                  </a:lnTo>
                  <a:lnTo>
                    <a:pt x="14528863" y="7645400"/>
                  </a:lnTo>
                  <a:lnTo>
                    <a:pt x="14629165" y="7670800"/>
                  </a:lnTo>
                  <a:lnTo>
                    <a:pt x="14679278" y="7670800"/>
                  </a:lnTo>
                  <a:lnTo>
                    <a:pt x="14779434" y="7696200"/>
                  </a:lnTo>
                  <a:lnTo>
                    <a:pt x="14829479" y="7696200"/>
                  </a:lnTo>
                  <a:lnTo>
                    <a:pt x="14929510" y="7721600"/>
                  </a:lnTo>
                  <a:lnTo>
                    <a:pt x="14979497" y="7721600"/>
                  </a:lnTo>
                  <a:lnTo>
                    <a:pt x="15079424" y="7747000"/>
                  </a:lnTo>
                  <a:lnTo>
                    <a:pt x="15129365" y="7747000"/>
                  </a:lnTo>
                  <a:lnTo>
                    <a:pt x="15279113" y="7785100"/>
                  </a:lnTo>
                  <a:lnTo>
                    <a:pt x="15329008" y="7785100"/>
                  </a:lnTo>
                  <a:lnTo>
                    <a:pt x="15478646" y="7823200"/>
                  </a:lnTo>
                  <a:lnTo>
                    <a:pt x="15528514" y="7823200"/>
                  </a:lnTo>
                  <a:lnTo>
                    <a:pt x="15727959" y="7861300"/>
                  </a:lnTo>
                  <a:lnTo>
                    <a:pt x="15877546" y="7899400"/>
                  </a:lnTo>
                  <a:lnTo>
                    <a:pt x="15927416" y="7899400"/>
                  </a:lnTo>
                  <a:lnTo>
                    <a:pt x="16077063" y="7937500"/>
                  </a:lnTo>
                  <a:lnTo>
                    <a:pt x="16126962" y="7937500"/>
                  </a:lnTo>
                  <a:lnTo>
                    <a:pt x="16276724" y="7975600"/>
                  </a:lnTo>
                  <a:lnTo>
                    <a:pt x="16326671" y="7975600"/>
                  </a:lnTo>
                  <a:lnTo>
                    <a:pt x="16426610" y="8001000"/>
                  </a:lnTo>
                  <a:lnTo>
                    <a:pt x="16476604" y="8001000"/>
                  </a:lnTo>
                  <a:lnTo>
                    <a:pt x="16576650" y="8026400"/>
                  </a:lnTo>
                  <a:lnTo>
                    <a:pt x="20104099" y="8026400"/>
                  </a:lnTo>
                  <a:lnTo>
                    <a:pt x="20104099" y="7569200"/>
                  </a:lnTo>
                  <a:close/>
                </a:path>
                <a:path w="20104100" h="9702800">
                  <a:moveTo>
                    <a:pt x="12699253" y="203200"/>
                  </a:moveTo>
                  <a:lnTo>
                    <a:pt x="7630877" y="203200"/>
                  </a:lnTo>
                  <a:lnTo>
                    <a:pt x="7371123" y="279400"/>
                  </a:lnTo>
                  <a:lnTo>
                    <a:pt x="7167851" y="330200"/>
                  </a:lnTo>
                  <a:lnTo>
                    <a:pt x="7117661" y="355600"/>
                  </a:lnTo>
                  <a:lnTo>
                    <a:pt x="6968546" y="393700"/>
                  </a:lnTo>
                  <a:lnTo>
                    <a:pt x="6919317" y="419100"/>
                  </a:lnTo>
                  <a:lnTo>
                    <a:pt x="6821552" y="444500"/>
                  </a:lnTo>
                  <a:lnTo>
                    <a:pt x="6773011" y="469900"/>
                  </a:lnTo>
                  <a:lnTo>
                    <a:pt x="6676595" y="495300"/>
                  </a:lnTo>
                  <a:lnTo>
                    <a:pt x="6628715" y="520700"/>
                  </a:lnTo>
                  <a:lnTo>
                    <a:pt x="6533593" y="546100"/>
                  </a:lnTo>
                  <a:lnTo>
                    <a:pt x="6486346" y="571500"/>
                  </a:lnTo>
                  <a:lnTo>
                    <a:pt x="6439303" y="584200"/>
                  </a:lnTo>
                  <a:lnTo>
                    <a:pt x="6392462" y="609600"/>
                  </a:lnTo>
                  <a:lnTo>
                    <a:pt x="6299374" y="635000"/>
                  </a:lnTo>
                  <a:lnTo>
                    <a:pt x="6253120" y="660400"/>
                  </a:lnTo>
                  <a:lnTo>
                    <a:pt x="6207056" y="673100"/>
                  </a:lnTo>
                  <a:lnTo>
                    <a:pt x="6161178" y="698500"/>
                  </a:lnTo>
                  <a:lnTo>
                    <a:pt x="6115484" y="711200"/>
                  </a:lnTo>
                  <a:lnTo>
                    <a:pt x="6069970" y="736600"/>
                  </a:lnTo>
                  <a:lnTo>
                    <a:pt x="6024633" y="749300"/>
                  </a:lnTo>
                  <a:lnTo>
                    <a:pt x="5979471" y="774700"/>
                  </a:lnTo>
                  <a:lnTo>
                    <a:pt x="5934479" y="787400"/>
                  </a:lnTo>
                  <a:lnTo>
                    <a:pt x="5889655" y="812800"/>
                  </a:lnTo>
                  <a:lnTo>
                    <a:pt x="5844997" y="825500"/>
                  </a:lnTo>
                  <a:lnTo>
                    <a:pt x="5800500" y="850900"/>
                  </a:lnTo>
                  <a:lnTo>
                    <a:pt x="5756162" y="863600"/>
                  </a:lnTo>
                  <a:lnTo>
                    <a:pt x="5711980" y="889000"/>
                  </a:lnTo>
                  <a:lnTo>
                    <a:pt x="5667951" y="901700"/>
                  </a:lnTo>
                  <a:lnTo>
                    <a:pt x="5624071" y="927100"/>
                  </a:lnTo>
                  <a:lnTo>
                    <a:pt x="5580337" y="939800"/>
                  </a:lnTo>
                  <a:lnTo>
                    <a:pt x="5536747" y="965200"/>
                  </a:lnTo>
                  <a:lnTo>
                    <a:pt x="5493298" y="977900"/>
                  </a:lnTo>
                  <a:lnTo>
                    <a:pt x="5449985" y="1003300"/>
                  </a:lnTo>
                  <a:lnTo>
                    <a:pt x="5406807" y="1016000"/>
                  </a:lnTo>
                  <a:lnTo>
                    <a:pt x="5363760" y="1041400"/>
                  </a:lnTo>
                  <a:lnTo>
                    <a:pt x="5320842" y="1054100"/>
                  </a:lnTo>
                  <a:lnTo>
                    <a:pt x="5235376" y="1104900"/>
                  </a:lnTo>
                  <a:lnTo>
                    <a:pt x="5192823" y="1117600"/>
                  </a:lnTo>
                  <a:lnTo>
                    <a:pt x="5150386" y="1143000"/>
                  </a:lnTo>
                  <a:lnTo>
                    <a:pt x="5108061" y="1155700"/>
                  </a:lnTo>
                  <a:lnTo>
                    <a:pt x="5065847" y="1181100"/>
                  </a:lnTo>
                  <a:lnTo>
                    <a:pt x="5023738" y="1193800"/>
                  </a:lnTo>
                  <a:lnTo>
                    <a:pt x="4981734" y="1219200"/>
                  </a:lnTo>
                  <a:lnTo>
                    <a:pt x="4939829" y="1231900"/>
                  </a:lnTo>
                  <a:lnTo>
                    <a:pt x="4856310" y="1282700"/>
                  </a:lnTo>
                  <a:lnTo>
                    <a:pt x="4814689" y="1295400"/>
                  </a:lnTo>
                  <a:lnTo>
                    <a:pt x="4773155" y="1320800"/>
                  </a:lnTo>
                  <a:lnTo>
                    <a:pt x="4690341" y="1358900"/>
                  </a:lnTo>
                  <a:lnTo>
                    <a:pt x="4402816" y="1498600"/>
                  </a:lnTo>
                  <a:lnTo>
                    <a:pt x="4321229" y="1536700"/>
                  </a:lnTo>
                  <a:lnTo>
                    <a:pt x="4280514" y="1549400"/>
                  </a:lnTo>
                  <a:lnTo>
                    <a:pt x="4239847"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6" y="1765300"/>
                  </a:lnTo>
                  <a:lnTo>
                    <a:pt x="3794816" y="1778000"/>
                  </a:lnTo>
                  <a:lnTo>
                    <a:pt x="3754489" y="1803400"/>
                  </a:lnTo>
                  <a:lnTo>
                    <a:pt x="3714169" y="1816100"/>
                  </a:lnTo>
                  <a:lnTo>
                    <a:pt x="3673855" y="1841500"/>
                  </a:lnTo>
                  <a:lnTo>
                    <a:pt x="3593229" y="1866900"/>
                  </a:lnTo>
                  <a:lnTo>
                    <a:pt x="3552912" y="1892300"/>
                  </a:lnTo>
                  <a:lnTo>
                    <a:pt x="3512588" y="1905000"/>
                  </a:lnTo>
                  <a:lnTo>
                    <a:pt x="3472254" y="1930400"/>
                  </a:lnTo>
                  <a:lnTo>
                    <a:pt x="3391542" y="1955800"/>
                  </a:lnTo>
                  <a:lnTo>
                    <a:pt x="3351159" y="1981200"/>
                  </a:lnTo>
                  <a:lnTo>
                    <a:pt x="3270322" y="2006600"/>
                  </a:lnTo>
                  <a:lnTo>
                    <a:pt x="3229863" y="2032000"/>
                  </a:lnTo>
                  <a:lnTo>
                    <a:pt x="3148845" y="2057400"/>
                  </a:lnTo>
                  <a:lnTo>
                    <a:pt x="3108281" y="2082800"/>
                  </a:lnTo>
                  <a:lnTo>
                    <a:pt x="2986332" y="2120900"/>
                  </a:lnTo>
                  <a:lnTo>
                    <a:pt x="2945586" y="2146300"/>
                  </a:lnTo>
                  <a:lnTo>
                    <a:pt x="2740998" y="2209800"/>
                  </a:lnTo>
                  <a:lnTo>
                    <a:pt x="2699887" y="2235200"/>
                  </a:lnTo>
                  <a:lnTo>
                    <a:pt x="2115421" y="2413000"/>
                  </a:lnTo>
                  <a:lnTo>
                    <a:pt x="2072914" y="2413000"/>
                  </a:lnTo>
                  <a:lnTo>
                    <a:pt x="1901678" y="2463800"/>
                  </a:lnTo>
                  <a:lnTo>
                    <a:pt x="1858551" y="2463800"/>
                  </a:lnTo>
                  <a:lnTo>
                    <a:pt x="1728362" y="2501900"/>
                  </a:lnTo>
                  <a:lnTo>
                    <a:pt x="1684685" y="2501900"/>
                  </a:lnTo>
                  <a:lnTo>
                    <a:pt x="1596893" y="2527300"/>
                  </a:lnTo>
                  <a:lnTo>
                    <a:pt x="1552771" y="2527300"/>
                  </a:lnTo>
                  <a:lnTo>
                    <a:pt x="1508494" y="2540000"/>
                  </a:lnTo>
                  <a:lnTo>
                    <a:pt x="1464060" y="2540000"/>
                  </a:lnTo>
                  <a:lnTo>
                    <a:pt x="1419466" y="2552700"/>
                  </a:lnTo>
                  <a:lnTo>
                    <a:pt x="1374707" y="2552700"/>
                  </a:lnTo>
                  <a:lnTo>
                    <a:pt x="1329782" y="2565400"/>
                  </a:lnTo>
                  <a:lnTo>
                    <a:pt x="1284687" y="2565400"/>
                  </a:lnTo>
                  <a:lnTo>
                    <a:pt x="1239419" y="2578100"/>
                  </a:lnTo>
                  <a:lnTo>
                    <a:pt x="1148351" y="2578100"/>
                  </a:lnTo>
                  <a:lnTo>
                    <a:pt x="1102546" y="2590800"/>
                  </a:lnTo>
                  <a:lnTo>
                    <a:pt x="1010376" y="2590800"/>
                  </a:lnTo>
                  <a:lnTo>
                    <a:pt x="964006" y="2603500"/>
                  </a:lnTo>
                  <a:lnTo>
                    <a:pt x="681592" y="2603500"/>
                  </a:lnTo>
                  <a:lnTo>
                    <a:pt x="633796" y="2616200"/>
                  </a:lnTo>
                  <a:lnTo>
                    <a:pt x="19054030" y="2616200"/>
                  </a:lnTo>
                  <a:lnTo>
                    <a:pt x="18835967" y="2552700"/>
                  </a:lnTo>
                  <a:lnTo>
                    <a:pt x="18792494" y="2527300"/>
                  </a:lnTo>
                  <a:lnTo>
                    <a:pt x="18705680" y="2501900"/>
                  </a:lnTo>
                  <a:lnTo>
                    <a:pt x="18662337" y="2476500"/>
                  </a:lnTo>
                  <a:lnTo>
                    <a:pt x="18575775" y="2451100"/>
                  </a:lnTo>
                  <a:lnTo>
                    <a:pt x="18532553" y="2425700"/>
                  </a:lnTo>
                  <a:lnTo>
                    <a:pt x="18489371" y="2413000"/>
                  </a:lnTo>
                  <a:lnTo>
                    <a:pt x="18446226" y="2387600"/>
                  </a:lnTo>
                  <a:lnTo>
                    <a:pt x="18403117" y="2374900"/>
                  </a:lnTo>
                  <a:lnTo>
                    <a:pt x="18360045" y="2349500"/>
                  </a:lnTo>
                  <a:lnTo>
                    <a:pt x="18317007" y="2336800"/>
                  </a:lnTo>
                  <a:lnTo>
                    <a:pt x="18274003" y="2311400"/>
                  </a:lnTo>
                  <a:lnTo>
                    <a:pt x="18231032" y="2298700"/>
                  </a:lnTo>
                  <a:lnTo>
                    <a:pt x="18188093" y="2273300"/>
                  </a:lnTo>
                  <a:lnTo>
                    <a:pt x="18145185" y="2260600"/>
                  </a:lnTo>
                  <a:lnTo>
                    <a:pt x="18102307" y="2235200"/>
                  </a:lnTo>
                  <a:lnTo>
                    <a:pt x="18059458" y="2222500"/>
                  </a:lnTo>
                  <a:lnTo>
                    <a:pt x="18016637" y="2197100"/>
                  </a:lnTo>
                  <a:lnTo>
                    <a:pt x="17973843" y="2184400"/>
                  </a:lnTo>
                  <a:lnTo>
                    <a:pt x="17888334" y="2133600"/>
                  </a:lnTo>
                  <a:lnTo>
                    <a:pt x="17845616" y="2120900"/>
                  </a:lnTo>
                  <a:lnTo>
                    <a:pt x="17760249" y="2070100"/>
                  </a:lnTo>
                  <a:lnTo>
                    <a:pt x="17717599" y="2057400"/>
                  </a:lnTo>
                  <a:lnTo>
                    <a:pt x="17632358" y="2006600"/>
                  </a:lnTo>
                  <a:lnTo>
                    <a:pt x="17589766" y="1993900"/>
                  </a:lnTo>
                  <a:lnTo>
                    <a:pt x="17462093" y="1917700"/>
                  </a:lnTo>
                  <a:lnTo>
                    <a:pt x="17419566" y="1905000"/>
                  </a:lnTo>
                  <a:lnTo>
                    <a:pt x="17292065" y="1828800"/>
                  </a:lnTo>
                  <a:lnTo>
                    <a:pt x="17249587" y="1816100"/>
                  </a:lnTo>
                  <a:lnTo>
                    <a:pt x="17079769" y="1714500"/>
                  </a:lnTo>
                  <a:lnTo>
                    <a:pt x="17037332" y="1701800"/>
                  </a:lnTo>
                  <a:lnTo>
                    <a:pt x="16782790" y="1562100"/>
                  </a:lnTo>
                  <a:lnTo>
                    <a:pt x="16697950" y="1511300"/>
                  </a:lnTo>
                  <a:lnTo>
                    <a:pt x="16655526" y="1498600"/>
                  </a:lnTo>
                  <a:lnTo>
                    <a:pt x="16528233" y="1422400"/>
                  </a:lnTo>
                  <a:lnTo>
                    <a:pt x="16485790" y="1409700"/>
                  </a:lnTo>
                  <a:lnTo>
                    <a:pt x="16358417" y="1333500"/>
                  </a:lnTo>
                  <a:lnTo>
                    <a:pt x="16315941" y="1320800"/>
                  </a:lnTo>
                  <a:lnTo>
                    <a:pt x="16230954" y="1270000"/>
                  </a:lnTo>
                  <a:lnTo>
                    <a:pt x="16188442" y="1257300"/>
                  </a:lnTo>
                  <a:lnTo>
                    <a:pt x="16060820" y="1181100"/>
                  </a:lnTo>
                  <a:lnTo>
                    <a:pt x="16018247" y="1168400"/>
                  </a:lnTo>
                  <a:lnTo>
                    <a:pt x="15933048" y="1117600"/>
                  </a:lnTo>
                  <a:lnTo>
                    <a:pt x="15890419" y="1104900"/>
                  </a:lnTo>
                  <a:lnTo>
                    <a:pt x="15847770" y="1079500"/>
                  </a:lnTo>
                  <a:lnTo>
                    <a:pt x="15805100" y="1066800"/>
                  </a:lnTo>
                  <a:lnTo>
                    <a:pt x="15719692" y="1016000"/>
                  </a:lnTo>
                  <a:lnTo>
                    <a:pt x="15676952" y="1003300"/>
                  </a:lnTo>
                  <a:lnTo>
                    <a:pt x="15634186" y="977900"/>
                  </a:lnTo>
                  <a:lnTo>
                    <a:pt x="15591395" y="965200"/>
                  </a:lnTo>
                  <a:lnTo>
                    <a:pt x="15548576" y="939800"/>
                  </a:lnTo>
                  <a:lnTo>
                    <a:pt x="15505730" y="927100"/>
                  </a:lnTo>
                  <a:lnTo>
                    <a:pt x="15462854" y="901700"/>
                  </a:lnTo>
                  <a:lnTo>
                    <a:pt x="15419948" y="889000"/>
                  </a:lnTo>
                  <a:lnTo>
                    <a:pt x="15377012" y="863600"/>
                  </a:lnTo>
                  <a:lnTo>
                    <a:pt x="15291042" y="838200"/>
                  </a:lnTo>
                  <a:lnTo>
                    <a:pt x="15248007" y="812800"/>
                  </a:lnTo>
                  <a:lnTo>
                    <a:pt x="15204938" y="800100"/>
                  </a:lnTo>
                  <a:lnTo>
                    <a:pt x="15161832" y="774700"/>
                  </a:lnTo>
                  <a:lnTo>
                    <a:pt x="15032292" y="736600"/>
                  </a:lnTo>
                  <a:lnTo>
                    <a:pt x="14989035" y="711200"/>
                  </a:lnTo>
                  <a:lnTo>
                    <a:pt x="14859016" y="673100"/>
                  </a:lnTo>
                  <a:lnTo>
                    <a:pt x="14815590" y="647700"/>
                  </a:lnTo>
                  <a:lnTo>
                    <a:pt x="14597782" y="584200"/>
                  </a:lnTo>
                  <a:lnTo>
                    <a:pt x="14566613" y="571500"/>
                  </a:lnTo>
                  <a:lnTo>
                    <a:pt x="14534836" y="571500"/>
                  </a:lnTo>
                  <a:lnTo>
                    <a:pt x="14469494" y="546100"/>
                  </a:lnTo>
                  <a:lnTo>
                    <a:pt x="14435942" y="546100"/>
                  </a:lnTo>
                  <a:lnTo>
                    <a:pt x="14331854" y="508000"/>
                  </a:lnTo>
                  <a:lnTo>
                    <a:pt x="14296039" y="508000"/>
                  </a:lnTo>
                  <a:lnTo>
                    <a:pt x="14222772" y="482600"/>
                  </a:lnTo>
                  <a:lnTo>
                    <a:pt x="14185336" y="482600"/>
                  </a:lnTo>
                  <a:lnTo>
                    <a:pt x="14069904" y="444500"/>
                  </a:lnTo>
                  <a:lnTo>
                    <a:pt x="14030410" y="444500"/>
                  </a:lnTo>
                  <a:lnTo>
                    <a:pt x="13949942" y="419100"/>
                  </a:lnTo>
                  <a:lnTo>
                    <a:pt x="13908982" y="419100"/>
                  </a:lnTo>
                  <a:lnTo>
                    <a:pt x="13825648" y="393700"/>
                  </a:lnTo>
                  <a:lnTo>
                    <a:pt x="13783289" y="393700"/>
                  </a:lnTo>
                  <a:lnTo>
                    <a:pt x="13697223" y="368300"/>
                  </a:lnTo>
                  <a:lnTo>
                    <a:pt x="13653530" y="368300"/>
                  </a:lnTo>
                  <a:lnTo>
                    <a:pt x="13564864" y="342900"/>
                  </a:lnTo>
                  <a:lnTo>
                    <a:pt x="13519904" y="342900"/>
                  </a:lnTo>
                  <a:lnTo>
                    <a:pt x="13428770" y="317500"/>
                  </a:lnTo>
                  <a:lnTo>
                    <a:pt x="13382611" y="317500"/>
                  </a:lnTo>
                  <a:lnTo>
                    <a:pt x="13289142" y="292100"/>
                  </a:lnTo>
                  <a:lnTo>
                    <a:pt x="13241848" y="292100"/>
                  </a:lnTo>
                  <a:lnTo>
                    <a:pt x="13146177" y="266700"/>
                  </a:lnTo>
                  <a:lnTo>
                    <a:pt x="13097815" y="266700"/>
                  </a:lnTo>
                  <a:lnTo>
                    <a:pt x="13049112" y="254000"/>
                  </a:lnTo>
                  <a:lnTo>
                    <a:pt x="13000074" y="254000"/>
                  </a:lnTo>
                  <a:lnTo>
                    <a:pt x="12901028" y="228600"/>
                  </a:lnTo>
                  <a:lnTo>
                    <a:pt x="12851034" y="228600"/>
                  </a:lnTo>
                  <a:lnTo>
                    <a:pt x="12800735" y="215900"/>
                  </a:lnTo>
                  <a:lnTo>
                    <a:pt x="12750139" y="215900"/>
                  </a:lnTo>
                  <a:lnTo>
                    <a:pt x="12699253" y="203200"/>
                  </a:lnTo>
                  <a:close/>
                </a:path>
                <a:path w="20104100" h="9702800">
                  <a:moveTo>
                    <a:pt x="12440739" y="165100"/>
                  </a:moveTo>
                  <a:lnTo>
                    <a:pt x="7812501" y="165100"/>
                  </a:lnTo>
                  <a:lnTo>
                    <a:pt x="7675675" y="203200"/>
                  </a:lnTo>
                  <a:lnTo>
                    <a:pt x="12648085" y="203200"/>
                  </a:lnTo>
                  <a:lnTo>
                    <a:pt x="12596643" y="190500"/>
                  </a:lnTo>
                  <a:lnTo>
                    <a:pt x="12544932" y="190500"/>
                  </a:lnTo>
                  <a:lnTo>
                    <a:pt x="12440739" y="165100"/>
                  </a:lnTo>
                  <a:close/>
                </a:path>
                <a:path w="20104100" h="9702800">
                  <a:moveTo>
                    <a:pt x="12229465" y="139700"/>
                  </a:moveTo>
                  <a:lnTo>
                    <a:pt x="7952822" y="139700"/>
                  </a:lnTo>
                  <a:lnTo>
                    <a:pt x="7858896" y="165100"/>
                  </a:lnTo>
                  <a:lnTo>
                    <a:pt x="12388270" y="165100"/>
                  </a:lnTo>
                  <a:lnTo>
                    <a:pt x="12335563" y="152400"/>
                  </a:lnTo>
                  <a:lnTo>
                    <a:pt x="12282626" y="152400"/>
                  </a:lnTo>
                  <a:lnTo>
                    <a:pt x="12229465" y="139700"/>
                  </a:lnTo>
                  <a:close/>
                </a:path>
                <a:path w="20104100" h="9702800">
                  <a:moveTo>
                    <a:pt x="12014736" y="114300"/>
                  </a:moveTo>
                  <a:lnTo>
                    <a:pt x="8096440" y="114300"/>
                  </a:lnTo>
                  <a:lnTo>
                    <a:pt x="8000338" y="139700"/>
                  </a:lnTo>
                  <a:lnTo>
                    <a:pt x="12176089" y="139700"/>
                  </a:lnTo>
                  <a:lnTo>
                    <a:pt x="12122503" y="127000"/>
                  </a:lnTo>
                  <a:lnTo>
                    <a:pt x="12068717" y="127000"/>
                  </a:lnTo>
                  <a:lnTo>
                    <a:pt x="12014736" y="114300"/>
                  </a:lnTo>
                  <a:close/>
                </a:path>
                <a:path w="20104100" h="9702800">
                  <a:moveTo>
                    <a:pt x="11851706" y="101600"/>
                  </a:moveTo>
                  <a:lnTo>
                    <a:pt x="8193918" y="101600"/>
                  </a:lnTo>
                  <a:lnTo>
                    <a:pt x="8145010" y="114300"/>
                  </a:lnTo>
                  <a:lnTo>
                    <a:pt x="11906224" y="114300"/>
                  </a:lnTo>
                  <a:lnTo>
                    <a:pt x="11851706" y="101600"/>
                  </a:lnTo>
                  <a:close/>
                </a:path>
                <a:path w="20104100" h="9702800">
                  <a:moveTo>
                    <a:pt x="11742185" y="88900"/>
                  </a:moveTo>
                  <a:lnTo>
                    <a:pt x="8292713" y="88900"/>
                  </a:lnTo>
                  <a:lnTo>
                    <a:pt x="8243154" y="101600"/>
                  </a:lnTo>
                  <a:lnTo>
                    <a:pt x="11797024" y="101600"/>
                  </a:lnTo>
                  <a:lnTo>
                    <a:pt x="11742185" y="88900"/>
                  </a:lnTo>
                  <a:close/>
                </a:path>
                <a:path w="20104100" h="9702800">
                  <a:moveTo>
                    <a:pt x="11632066" y="76200"/>
                  </a:moveTo>
                  <a:lnTo>
                    <a:pt x="8392767" y="76200"/>
                  </a:lnTo>
                  <a:lnTo>
                    <a:pt x="8342586" y="88900"/>
                  </a:lnTo>
                  <a:lnTo>
                    <a:pt x="11687196" y="88900"/>
                  </a:lnTo>
                  <a:lnTo>
                    <a:pt x="11632066" y="76200"/>
                  </a:lnTo>
                  <a:close/>
                </a:path>
                <a:path w="20104100" h="9702800">
                  <a:moveTo>
                    <a:pt x="11465893" y="63500"/>
                  </a:moveTo>
                  <a:lnTo>
                    <a:pt x="8494020" y="63500"/>
                  </a:lnTo>
                  <a:lnTo>
                    <a:pt x="8443247" y="76200"/>
                  </a:lnTo>
                  <a:lnTo>
                    <a:pt x="11521407" y="76200"/>
                  </a:lnTo>
                  <a:lnTo>
                    <a:pt x="11465893" y="63500"/>
                  </a:lnTo>
                  <a:close/>
                </a:path>
                <a:path w="20104100" h="9702800">
                  <a:moveTo>
                    <a:pt x="11298705" y="50800"/>
                  </a:moveTo>
                  <a:lnTo>
                    <a:pt x="8596414" y="50800"/>
                  </a:lnTo>
                  <a:lnTo>
                    <a:pt x="8545078" y="63500"/>
                  </a:lnTo>
                  <a:lnTo>
                    <a:pt x="11354535" y="63500"/>
                  </a:lnTo>
                  <a:lnTo>
                    <a:pt x="11298705" y="50800"/>
                  </a:lnTo>
                  <a:close/>
                </a:path>
                <a:path w="20104100" h="9702800">
                  <a:moveTo>
                    <a:pt x="11130702" y="38100"/>
                  </a:moveTo>
                  <a:lnTo>
                    <a:pt x="8752015" y="38100"/>
                  </a:lnTo>
                  <a:lnTo>
                    <a:pt x="8699890" y="50800"/>
                  </a:lnTo>
                  <a:lnTo>
                    <a:pt x="11186781" y="50800"/>
                  </a:lnTo>
                  <a:lnTo>
                    <a:pt x="11130702" y="38100"/>
                  </a:lnTo>
                  <a:close/>
                </a:path>
                <a:path w="20104100" h="9702800">
                  <a:moveTo>
                    <a:pt x="10905771" y="25400"/>
                  </a:moveTo>
                  <a:lnTo>
                    <a:pt x="8909851" y="25400"/>
                  </a:lnTo>
                  <a:lnTo>
                    <a:pt x="8857003" y="38100"/>
                  </a:lnTo>
                  <a:lnTo>
                    <a:pt x="10962081" y="38100"/>
                  </a:lnTo>
                  <a:lnTo>
                    <a:pt x="10905771" y="25400"/>
                  </a:lnTo>
                  <a:close/>
                </a:path>
                <a:path w="20104100" h="9702800">
                  <a:moveTo>
                    <a:pt x="10680216" y="12700"/>
                  </a:moveTo>
                  <a:lnTo>
                    <a:pt x="9123431" y="12700"/>
                  </a:lnTo>
                  <a:lnTo>
                    <a:pt x="9069722" y="25400"/>
                  </a:lnTo>
                  <a:lnTo>
                    <a:pt x="10736637" y="25400"/>
                  </a:lnTo>
                  <a:lnTo>
                    <a:pt x="10680216" y="12700"/>
                  </a:lnTo>
                  <a:close/>
                </a:path>
                <a:path w="20104100" h="9702800">
                  <a:moveTo>
                    <a:pt x="10341741" y="0"/>
                  </a:moveTo>
                  <a:lnTo>
                    <a:pt x="9449556" y="0"/>
                  </a:lnTo>
                  <a:lnTo>
                    <a:pt x="9394777" y="12700"/>
                  </a:lnTo>
                  <a:lnTo>
                    <a:pt x="10398110" y="12700"/>
                  </a:lnTo>
                  <a:lnTo>
                    <a:pt x="10341741" y="0"/>
                  </a:lnTo>
                  <a:close/>
                </a:path>
              </a:pathLst>
            </a:custGeom>
            <a:solidFill>
              <a:srgbClr val="9BCDC2">
                <a:alpha val="29998"/>
              </a:srgbClr>
            </a:solidFill>
          </p:spPr>
          <p:txBody>
            <a:bodyPr wrap="square" lIns="0" tIns="0" rIns="0" bIns="0" rtlCol="0"/>
            <a:lstStyle/>
            <a:p>
              <a:endParaRPr/>
            </a:p>
          </p:txBody>
        </p:sp>
        <p:sp>
          <p:nvSpPr>
            <p:cNvPr id="4" name="object 4"/>
            <p:cNvSpPr/>
            <p:nvPr/>
          </p:nvSpPr>
          <p:spPr>
            <a:xfrm>
              <a:off x="8364580" y="4826853"/>
              <a:ext cx="9650095" cy="1048385"/>
            </a:xfrm>
            <a:custGeom>
              <a:avLst/>
              <a:gdLst/>
              <a:ahLst/>
              <a:cxnLst/>
              <a:rect l="l" t="t" r="r" b="b"/>
              <a:pathLst>
                <a:path w="9650094" h="1048385">
                  <a:moveTo>
                    <a:pt x="6238823" y="0"/>
                  </a:moveTo>
                  <a:lnTo>
                    <a:pt x="4304104" y="5927"/>
                  </a:lnTo>
                  <a:lnTo>
                    <a:pt x="1396355" y="27372"/>
                  </a:lnTo>
                  <a:lnTo>
                    <a:pt x="163911" y="41799"/>
                  </a:lnTo>
                  <a:lnTo>
                    <a:pt x="105712" y="46885"/>
                  </a:lnTo>
                  <a:lnTo>
                    <a:pt x="57108" y="59267"/>
                  </a:lnTo>
                  <a:lnTo>
                    <a:pt x="21212" y="77349"/>
                  </a:lnTo>
                  <a:lnTo>
                    <a:pt x="0" y="124226"/>
                  </a:lnTo>
                  <a:lnTo>
                    <a:pt x="15007" y="167922"/>
                  </a:lnTo>
                  <a:lnTo>
                    <a:pt x="28622" y="213616"/>
                  </a:lnTo>
                  <a:lnTo>
                    <a:pt x="40842" y="261044"/>
                  </a:lnTo>
                  <a:lnTo>
                    <a:pt x="51667" y="309944"/>
                  </a:lnTo>
                  <a:lnTo>
                    <a:pt x="61096" y="360051"/>
                  </a:lnTo>
                  <a:lnTo>
                    <a:pt x="69129" y="411103"/>
                  </a:lnTo>
                  <a:lnTo>
                    <a:pt x="75764" y="462834"/>
                  </a:lnTo>
                  <a:lnTo>
                    <a:pt x="81001" y="514983"/>
                  </a:lnTo>
                  <a:lnTo>
                    <a:pt x="84839" y="567285"/>
                  </a:lnTo>
                  <a:lnTo>
                    <a:pt x="87278" y="619476"/>
                  </a:lnTo>
                  <a:lnTo>
                    <a:pt x="88316" y="671293"/>
                  </a:lnTo>
                  <a:lnTo>
                    <a:pt x="87954" y="722473"/>
                  </a:lnTo>
                  <a:lnTo>
                    <a:pt x="86189" y="772752"/>
                  </a:lnTo>
                  <a:lnTo>
                    <a:pt x="83022" y="821866"/>
                  </a:lnTo>
                  <a:lnTo>
                    <a:pt x="78451" y="869551"/>
                  </a:lnTo>
                  <a:lnTo>
                    <a:pt x="72477" y="915545"/>
                  </a:lnTo>
                  <a:lnTo>
                    <a:pt x="65097" y="959583"/>
                  </a:lnTo>
                  <a:lnTo>
                    <a:pt x="71810" y="980183"/>
                  </a:lnTo>
                  <a:lnTo>
                    <a:pt x="97155" y="997221"/>
                  </a:lnTo>
                  <a:lnTo>
                    <a:pt x="136669" y="1008784"/>
                  </a:lnTo>
                  <a:lnTo>
                    <a:pt x="185889" y="1012963"/>
                  </a:lnTo>
                  <a:lnTo>
                    <a:pt x="959228" y="1012108"/>
                  </a:lnTo>
                  <a:lnTo>
                    <a:pt x="1778559" y="1014208"/>
                  </a:lnTo>
                  <a:lnTo>
                    <a:pt x="2924185" y="1022175"/>
                  </a:lnTo>
                  <a:lnTo>
                    <a:pt x="5107409" y="1043969"/>
                  </a:lnTo>
                  <a:lnTo>
                    <a:pt x="5781998" y="1047641"/>
                  </a:lnTo>
                  <a:lnTo>
                    <a:pt x="6343634" y="1048177"/>
                  </a:lnTo>
                  <a:lnTo>
                    <a:pt x="6885349" y="1046269"/>
                  </a:lnTo>
                  <a:lnTo>
                    <a:pt x="7407144" y="1042165"/>
                  </a:lnTo>
                  <a:lnTo>
                    <a:pt x="7905832" y="1036263"/>
                  </a:lnTo>
                  <a:lnTo>
                    <a:pt x="9252723" y="1013895"/>
                  </a:lnTo>
                  <a:lnTo>
                    <a:pt x="9308383" y="1012641"/>
                  </a:lnTo>
                  <a:lnTo>
                    <a:pt x="9364402" y="1010286"/>
                  </a:lnTo>
                  <a:lnTo>
                    <a:pt x="9419175" y="1006081"/>
                  </a:lnTo>
                  <a:lnTo>
                    <a:pt x="9471097" y="999278"/>
                  </a:lnTo>
                  <a:lnTo>
                    <a:pt x="9518564" y="989127"/>
                  </a:lnTo>
                  <a:lnTo>
                    <a:pt x="9559970" y="974881"/>
                  </a:lnTo>
                  <a:lnTo>
                    <a:pt x="9602642" y="948607"/>
                  </a:lnTo>
                  <a:lnTo>
                    <a:pt x="9626623" y="918195"/>
                  </a:lnTo>
                  <a:lnTo>
                    <a:pt x="9641161" y="852612"/>
                  </a:lnTo>
                  <a:lnTo>
                    <a:pt x="9643695" y="802731"/>
                  </a:lnTo>
                  <a:lnTo>
                    <a:pt x="9645790" y="752847"/>
                  </a:lnTo>
                  <a:lnTo>
                    <a:pt x="9647448" y="702960"/>
                  </a:lnTo>
                  <a:lnTo>
                    <a:pt x="9648667" y="653071"/>
                  </a:lnTo>
                  <a:lnTo>
                    <a:pt x="9649449" y="603180"/>
                  </a:lnTo>
                  <a:lnTo>
                    <a:pt x="9649793" y="553290"/>
                  </a:lnTo>
                  <a:lnTo>
                    <a:pt x="9649698" y="503399"/>
                  </a:lnTo>
                  <a:lnTo>
                    <a:pt x="9649166" y="453509"/>
                  </a:lnTo>
                  <a:lnTo>
                    <a:pt x="9648197" y="403621"/>
                  </a:lnTo>
                  <a:lnTo>
                    <a:pt x="9646789" y="353735"/>
                  </a:lnTo>
                  <a:lnTo>
                    <a:pt x="9644944" y="303851"/>
                  </a:lnTo>
                  <a:lnTo>
                    <a:pt x="9642660" y="253972"/>
                  </a:lnTo>
                  <a:lnTo>
                    <a:pt x="9639940" y="204096"/>
                  </a:lnTo>
                  <a:lnTo>
                    <a:pt x="9636781" y="154225"/>
                  </a:lnTo>
                  <a:lnTo>
                    <a:pt x="9633185" y="104360"/>
                  </a:lnTo>
                  <a:lnTo>
                    <a:pt x="9629151" y="54501"/>
                  </a:lnTo>
                  <a:lnTo>
                    <a:pt x="9597964" y="25018"/>
                  </a:lnTo>
                  <a:lnTo>
                    <a:pt x="9526537" y="12397"/>
                  </a:lnTo>
                  <a:lnTo>
                    <a:pt x="8727345" y="5783"/>
                  </a:lnTo>
                  <a:lnTo>
                    <a:pt x="7651512" y="986"/>
                  </a:lnTo>
                  <a:lnTo>
                    <a:pt x="6238823" y="0"/>
                  </a:lnTo>
                  <a:close/>
                </a:path>
              </a:pathLst>
            </a:custGeom>
            <a:solidFill>
              <a:srgbClr val="9BCDC2"/>
            </a:solidFill>
          </p:spPr>
          <p:txBody>
            <a:bodyPr wrap="square" lIns="0" tIns="0" rIns="0" bIns="0" rtlCol="0"/>
            <a:lstStyle/>
            <a:p>
              <a:endParaRPr/>
            </a:p>
          </p:txBody>
        </p:sp>
      </p:grpSp>
      <p:sp>
        <p:nvSpPr>
          <p:cNvPr id="5" name="object 5"/>
          <p:cNvSpPr txBox="1">
            <a:spLocks noGrp="1"/>
          </p:cNvSpPr>
          <p:nvPr>
            <p:ph type="title" idx="4294967295"/>
          </p:nvPr>
        </p:nvSpPr>
        <p:spPr>
          <a:xfrm>
            <a:off x="6863286" y="3393320"/>
            <a:ext cx="13932963" cy="948337"/>
          </a:xfrm>
          <a:prstGeom prst="rect">
            <a:avLst/>
          </a:prstGeom>
        </p:spPr>
        <p:txBody>
          <a:bodyPr vert="horz" wrap="square" lIns="0" tIns="12065" rIns="0" bIns="0" rtlCol="0">
            <a:spAutoFit/>
          </a:bodyPr>
          <a:lstStyle/>
          <a:p>
            <a:pPr marL="12700">
              <a:lnSpc>
                <a:spcPts val="7315"/>
              </a:lnSpc>
              <a:spcBef>
                <a:spcPts val="95"/>
              </a:spcBef>
            </a:pPr>
            <a:r>
              <a:rPr lang="fr-FR" sz="6550" b="1" u="sng" spc="-300" dirty="0">
                <a:solidFill>
                  <a:srgbClr val="1D1D1B"/>
                </a:solidFill>
                <a:uFill>
                  <a:solidFill>
                    <a:srgbClr val="1D1D1B"/>
                  </a:solidFill>
                </a:uFill>
              </a:rPr>
              <a:t>ACTIVITY 1</a:t>
            </a:r>
            <a:endParaRPr lang="fr-FR" sz="10450" b="1" spc="-300" dirty="0"/>
          </a:p>
        </p:txBody>
      </p:sp>
      <p:sp>
        <p:nvSpPr>
          <p:cNvPr id="6" name="object 6"/>
          <p:cNvSpPr txBox="1"/>
          <p:nvPr/>
        </p:nvSpPr>
        <p:spPr>
          <a:xfrm>
            <a:off x="6863286" y="5874256"/>
            <a:ext cx="11799363" cy="1060418"/>
          </a:xfrm>
          <a:prstGeom prst="rect">
            <a:avLst/>
          </a:prstGeom>
        </p:spPr>
        <p:txBody>
          <a:bodyPr vert="horz" wrap="square" lIns="0" tIns="13970" rIns="0" bIns="0" rtlCol="0">
            <a:spAutoFit/>
          </a:bodyPr>
          <a:lstStyle/>
          <a:p>
            <a:pPr marL="12700">
              <a:lnSpc>
                <a:spcPts val="7175"/>
              </a:lnSpc>
              <a:spcBef>
                <a:spcPts val="110"/>
              </a:spcBef>
            </a:pPr>
            <a:r>
              <a:rPr lang="fr-FR" sz="6500" b="1" spc="-300" dirty="0">
                <a:solidFill>
                  <a:srgbClr val="1D1D1B"/>
                </a:solidFill>
                <a:latin typeface="Calibri"/>
                <a:cs typeface="Calibri"/>
              </a:rPr>
              <a:t>IS YOUR BEST </a:t>
            </a:r>
            <a:r>
              <a:rPr lang="fr-FR" sz="10450" b="1" spc="-300" dirty="0">
                <a:solidFill>
                  <a:srgbClr val="1D1D1B"/>
                </a:solidFill>
                <a:latin typeface="Calibri"/>
                <a:cs typeface="Calibri"/>
              </a:rPr>
              <a:t>DEFENCE</a:t>
            </a:r>
            <a:endParaRPr lang="fr-FR" sz="10450" b="1" spc="-300" dirty="0">
              <a:latin typeface="Calibri"/>
              <a:cs typeface="Calibri"/>
            </a:endParaRPr>
          </a:p>
        </p:txBody>
      </p:sp>
      <p:pic>
        <p:nvPicPr>
          <p:cNvPr id="7" name="object 7"/>
          <p:cNvPicPr/>
          <p:nvPr/>
        </p:nvPicPr>
        <p:blipFill>
          <a:blip r:embed="rId2" cstate="print"/>
          <a:stretch>
            <a:fillRect/>
          </a:stretch>
        </p:blipFill>
        <p:spPr>
          <a:xfrm>
            <a:off x="1845911" y="2870476"/>
            <a:ext cx="4430995" cy="5467275"/>
          </a:xfrm>
          <a:prstGeom prst="rect">
            <a:avLst/>
          </a:prstGeom>
        </p:spPr>
      </p:pic>
      <p:sp>
        <p:nvSpPr>
          <p:cNvPr id="9" name="ZoneTexte 8">
            <a:extLst>
              <a:ext uri="{FF2B5EF4-FFF2-40B4-BE49-F238E27FC236}">
                <a16:creationId xmlns:a16="http://schemas.microsoft.com/office/drawing/2014/main" id="{3858DBE8-B3F5-26B6-9655-8DB16A445753}"/>
              </a:ext>
            </a:extLst>
          </p:cNvPr>
          <p:cNvSpPr txBox="1"/>
          <p:nvPr/>
        </p:nvSpPr>
        <p:spPr>
          <a:xfrm>
            <a:off x="6623050" y="4303835"/>
            <a:ext cx="16357600" cy="1569660"/>
          </a:xfrm>
          <a:prstGeom prst="rect">
            <a:avLst/>
          </a:prstGeom>
          <a:noFill/>
        </p:spPr>
        <p:txBody>
          <a:bodyPr wrap="square">
            <a:spAutoFit/>
          </a:bodyPr>
          <a:lstStyle/>
          <a:p>
            <a:r>
              <a:rPr lang="fr-FR" sz="9600" b="1" spc="-300" dirty="0">
                <a:solidFill>
                  <a:srgbClr val="1D1D1B"/>
                </a:solidFill>
                <a:latin typeface="+mn-lt"/>
              </a:rPr>
              <a:t>A STRONG PASSWORD,</a:t>
            </a:r>
            <a:endParaRPr lang="fr-FR" spc="-300" dirty="0">
              <a:latin typeface="+mn-l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62094" y="1946261"/>
            <a:ext cx="5144770" cy="1146810"/>
          </a:xfrm>
          <a:custGeom>
            <a:avLst/>
            <a:gdLst/>
            <a:ahLst/>
            <a:cxnLst/>
            <a:rect l="l" t="t" r="r" b="b"/>
            <a:pathLst>
              <a:path w="5144770" h="1146810">
                <a:moveTo>
                  <a:pt x="4917023" y="0"/>
                </a:moveTo>
                <a:lnTo>
                  <a:pt x="3178290" y="126393"/>
                </a:lnTo>
                <a:lnTo>
                  <a:pt x="2059173" y="212229"/>
                </a:lnTo>
                <a:lnTo>
                  <a:pt x="1427420" y="262803"/>
                </a:lnTo>
                <a:lnTo>
                  <a:pt x="1054513" y="293977"/>
                </a:lnTo>
                <a:lnTo>
                  <a:pt x="786172" y="317523"/>
                </a:lnTo>
                <a:lnTo>
                  <a:pt x="605603" y="334338"/>
                </a:lnTo>
                <a:lnTo>
                  <a:pt x="493031" y="345567"/>
                </a:lnTo>
                <a:lnTo>
                  <a:pt x="429923" y="352324"/>
                </a:lnTo>
                <a:lnTo>
                  <a:pt x="377025" y="358452"/>
                </a:lnTo>
                <a:lnTo>
                  <a:pt x="334901" y="363914"/>
                </a:lnTo>
                <a:lnTo>
                  <a:pt x="293148" y="370772"/>
                </a:lnTo>
                <a:lnTo>
                  <a:pt x="0" y="919301"/>
                </a:lnTo>
                <a:lnTo>
                  <a:pt x="10310" y="945544"/>
                </a:lnTo>
                <a:lnTo>
                  <a:pt x="37459" y="983314"/>
                </a:lnTo>
                <a:lnTo>
                  <a:pt x="75773" y="1026939"/>
                </a:lnTo>
                <a:lnTo>
                  <a:pt x="119578" y="1070746"/>
                </a:lnTo>
                <a:lnTo>
                  <a:pt x="163201" y="1109060"/>
                </a:lnTo>
                <a:lnTo>
                  <a:pt x="200969" y="1136209"/>
                </a:lnTo>
                <a:lnTo>
                  <a:pt x="227207" y="1146520"/>
                </a:lnTo>
                <a:lnTo>
                  <a:pt x="5065730" y="1146520"/>
                </a:lnTo>
                <a:lnTo>
                  <a:pt x="5096291" y="1140350"/>
                </a:lnTo>
                <a:lnTo>
                  <a:pt x="5121251" y="1123524"/>
                </a:lnTo>
                <a:lnTo>
                  <a:pt x="5138080" y="1098569"/>
                </a:lnTo>
                <a:lnTo>
                  <a:pt x="5144251" y="1068009"/>
                </a:lnTo>
                <a:lnTo>
                  <a:pt x="5144251" y="227207"/>
                </a:lnTo>
                <a:lnTo>
                  <a:pt x="5140701" y="199267"/>
                </a:lnTo>
                <a:lnTo>
                  <a:pt x="5115848" y="166286"/>
                </a:lnTo>
                <a:lnTo>
                  <a:pt x="5048389" y="106964"/>
                </a:lnTo>
                <a:lnTo>
                  <a:pt x="4917023" y="0"/>
                </a:lnTo>
                <a:close/>
              </a:path>
            </a:pathLst>
          </a:custGeom>
          <a:solidFill>
            <a:srgbClr val="075656"/>
          </a:solidFill>
        </p:spPr>
        <p:txBody>
          <a:bodyPr wrap="square" lIns="0" tIns="0" rIns="0" bIns="0" rtlCol="0"/>
          <a:lstStyle/>
          <a:p>
            <a:endParaRPr/>
          </a:p>
        </p:txBody>
      </p:sp>
      <p:grpSp>
        <p:nvGrpSpPr>
          <p:cNvPr id="3" name="object 3"/>
          <p:cNvGrpSpPr/>
          <p:nvPr/>
        </p:nvGrpSpPr>
        <p:grpSpPr>
          <a:xfrm>
            <a:off x="2770981" y="5603239"/>
            <a:ext cx="5014595" cy="1202690"/>
            <a:chOff x="2770981" y="5603239"/>
            <a:chExt cx="5014595" cy="1202690"/>
          </a:xfrm>
        </p:grpSpPr>
        <p:sp>
          <p:nvSpPr>
            <p:cNvPr id="4" name="object 4"/>
            <p:cNvSpPr/>
            <p:nvPr/>
          </p:nvSpPr>
          <p:spPr>
            <a:xfrm>
              <a:off x="2798860" y="5631118"/>
              <a:ext cx="4958715" cy="1146810"/>
            </a:xfrm>
            <a:custGeom>
              <a:avLst/>
              <a:gdLst/>
              <a:ahLst/>
              <a:cxnLst/>
              <a:rect l="l" t="t" r="r" b="b"/>
              <a:pathLst>
                <a:path w="4958715" h="1146809">
                  <a:moveTo>
                    <a:pt x="4749949" y="0"/>
                  </a:moveTo>
                  <a:lnTo>
                    <a:pt x="208422" y="148697"/>
                  </a:lnTo>
                  <a:lnTo>
                    <a:pt x="166196" y="166191"/>
                  </a:lnTo>
                  <a:lnTo>
                    <a:pt x="0" y="938097"/>
                  </a:lnTo>
                  <a:lnTo>
                    <a:pt x="13148" y="964988"/>
                  </a:lnTo>
                  <a:lnTo>
                    <a:pt x="46705" y="1006791"/>
                  </a:lnTo>
                  <a:lnTo>
                    <a:pt x="91842" y="1054677"/>
                  </a:lnTo>
                  <a:lnTo>
                    <a:pt x="139728" y="1099814"/>
                  </a:lnTo>
                  <a:lnTo>
                    <a:pt x="181531" y="1133371"/>
                  </a:lnTo>
                  <a:lnTo>
                    <a:pt x="208422" y="1146520"/>
                  </a:lnTo>
                  <a:lnTo>
                    <a:pt x="4898657" y="1146520"/>
                  </a:lnTo>
                  <a:lnTo>
                    <a:pt x="4921904" y="1141827"/>
                  </a:lnTo>
                  <a:lnTo>
                    <a:pt x="4940888" y="1129031"/>
                  </a:lnTo>
                  <a:lnTo>
                    <a:pt x="4953689" y="1110049"/>
                  </a:lnTo>
                  <a:lnTo>
                    <a:pt x="4958383" y="1086804"/>
                  </a:lnTo>
                  <a:lnTo>
                    <a:pt x="4958383" y="208422"/>
                  </a:lnTo>
                  <a:lnTo>
                    <a:pt x="4911676" y="139728"/>
                  </a:lnTo>
                  <a:lnTo>
                    <a:pt x="4866538" y="91842"/>
                  </a:lnTo>
                  <a:lnTo>
                    <a:pt x="4818651" y="46705"/>
                  </a:lnTo>
                  <a:lnTo>
                    <a:pt x="4776845" y="13148"/>
                  </a:lnTo>
                  <a:lnTo>
                    <a:pt x="4749949" y="0"/>
                  </a:lnTo>
                  <a:close/>
                </a:path>
              </a:pathLst>
            </a:custGeom>
            <a:solidFill>
              <a:srgbClr val="075656"/>
            </a:solidFill>
          </p:spPr>
          <p:txBody>
            <a:bodyPr wrap="square" lIns="0" tIns="0" rIns="0" bIns="0" rtlCol="0"/>
            <a:lstStyle/>
            <a:p>
              <a:endParaRPr/>
            </a:p>
          </p:txBody>
        </p:sp>
        <p:sp>
          <p:nvSpPr>
            <p:cNvPr id="5" name="object 5"/>
            <p:cNvSpPr/>
            <p:nvPr/>
          </p:nvSpPr>
          <p:spPr>
            <a:xfrm>
              <a:off x="2798860" y="5631118"/>
              <a:ext cx="4958715" cy="1146810"/>
            </a:xfrm>
            <a:custGeom>
              <a:avLst/>
              <a:gdLst/>
              <a:ahLst/>
              <a:cxnLst/>
              <a:rect l="l" t="t" r="r" b="b"/>
              <a:pathLst>
                <a:path w="4958715" h="1146809">
                  <a:moveTo>
                    <a:pt x="4898657" y="1146520"/>
                  </a:moveTo>
                  <a:lnTo>
                    <a:pt x="208422" y="1146520"/>
                  </a:lnTo>
                  <a:lnTo>
                    <a:pt x="181531" y="1133371"/>
                  </a:lnTo>
                  <a:lnTo>
                    <a:pt x="139728" y="1099814"/>
                  </a:lnTo>
                  <a:lnTo>
                    <a:pt x="91842" y="1054677"/>
                  </a:lnTo>
                  <a:lnTo>
                    <a:pt x="46705" y="1006791"/>
                  </a:lnTo>
                  <a:lnTo>
                    <a:pt x="13148" y="964988"/>
                  </a:lnTo>
                  <a:lnTo>
                    <a:pt x="0" y="938097"/>
                  </a:lnTo>
                  <a:lnTo>
                    <a:pt x="148707" y="208422"/>
                  </a:lnTo>
                  <a:lnTo>
                    <a:pt x="153399" y="185175"/>
                  </a:lnTo>
                  <a:lnTo>
                    <a:pt x="166196" y="166191"/>
                  </a:lnTo>
                  <a:lnTo>
                    <a:pt x="185177" y="153390"/>
                  </a:lnTo>
                  <a:lnTo>
                    <a:pt x="208422" y="148697"/>
                  </a:lnTo>
                  <a:lnTo>
                    <a:pt x="4749949" y="0"/>
                  </a:lnTo>
                  <a:lnTo>
                    <a:pt x="4776845" y="13148"/>
                  </a:lnTo>
                  <a:lnTo>
                    <a:pt x="4818651" y="46705"/>
                  </a:lnTo>
                  <a:lnTo>
                    <a:pt x="4866538" y="91842"/>
                  </a:lnTo>
                  <a:lnTo>
                    <a:pt x="4911676" y="139728"/>
                  </a:lnTo>
                  <a:lnTo>
                    <a:pt x="4945234" y="181531"/>
                  </a:lnTo>
                  <a:lnTo>
                    <a:pt x="4958383" y="208422"/>
                  </a:lnTo>
                  <a:lnTo>
                    <a:pt x="4958383" y="1086804"/>
                  </a:lnTo>
                  <a:lnTo>
                    <a:pt x="4953689" y="1110049"/>
                  </a:lnTo>
                  <a:lnTo>
                    <a:pt x="4940888" y="1129031"/>
                  </a:lnTo>
                  <a:lnTo>
                    <a:pt x="4921904" y="1141827"/>
                  </a:lnTo>
                  <a:lnTo>
                    <a:pt x="4898657" y="1146520"/>
                  </a:lnTo>
                  <a:close/>
                </a:path>
              </a:pathLst>
            </a:custGeom>
            <a:ln w="55757">
              <a:solidFill>
                <a:srgbClr val="075656"/>
              </a:solidFill>
            </a:ln>
          </p:spPr>
          <p:txBody>
            <a:bodyPr wrap="square" lIns="0" tIns="0" rIns="0" bIns="0" rtlCol="0"/>
            <a:lstStyle/>
            <a:p>
              <a:endParaRPr/>
            </a:p>
          </p:txBody>
        </p:sp>
      </p:grpSp>
      <p:sp>
        <p:nvSpPr>
          <p:cNvPr id="6" name="object 6"/>
          <p:cNvSpPr/>
          <p:nvPr/>
        </p:nvSpPr>
        <p:spPr>
          <a:xfrm>
            <a:off x="1493472" y="4291748"/>
            <a:ext cx="5128260" cy="1116330"/>
          </a:xfrm>
          <a:custGeom>
            <a:avLst/>
            <a:gdLst/>
            <a:ahLst/>
            <a:cxnLst/>
            <a:rect l="l" t="t" r="r" b="b"/>
            <a:pathLst>
              <a:path w="5128259" h="1116329">
                <a:moveTo>
                  <a:pt x="4652549" y="0"/>
                </a:moveTo>
                <a:lnTo>
                  <a:pt x="631436" y="118216"/>
                </a:lnTo>
                <a:lnTo>
                  <a:pt x="583387" y="120500"/>
                </a:lnTo>
                <a:lnTo>
                  <a:pt x="536631" y="127212"/>
                </a:lnTo>
                <a:lnTo>
                  <a:pt x="491376" y="138143"/>
                </a:lnTo>
                <a:lnTo>
                  <a:pt x="447832" y="153084"/>
                </a:lnTo>
                <a:lnTo>
                  <a:pt x="406207" y="171827"/>
                </a:lnTo>
                <a:lnTo>
                  <a:pt x="366711" y="194162"/>
                </a:lnTo>
                <a:lnTo>
                  <a:pt x="329552" y="219879"/>
                </a:lnTo>
                <a:lnTo>
                  <a:pt x="294940" y="248770"/>
                </a:lnTo>
                <a:lnTo>
                  <a:pt x="263084" y="280627"/>
                </a:lnTo>
                <a:lnTo>
                  <a:pt x="234193" y="315239"/>
                </a:lnTo>
                <a:lnTo>
                  <a:pt x="208475" y="352397"/>
                </a:lnTo>
                <a:lnTo>
                  <a:pt x="186141" y="391893"/>
                </a:lnTo>
                <a:lnTo>
                  <a:pt x="167398" y="433518"/>
                </a:lnTo>
                <a:lnTo>
                  <a:pt x="152457" y="477063"/>
                </a:lnTo>
                <a:lnTo>
                  <a:pt x="141525" y="522317"/>
                </a:lnTo>
                <a:lnTo>
                  <a:pt x="134813" y="569074"/>
                </a:lnTo>
                <a:lnTo>
                  <a:pt x="132529" y="617122"/>
                </a:lnTo>
                <a:lnTo>
                  <a:pt x="0" y="595583"/>
                </a:lnTo>
                <a:lnTo>
                  <a:pt x="20911" y="653212"/>
                </a:lnTo>
                <a:lnTo>
                  <a:pt x="43924" y="707306"/>
                </a:lnTo>
                <a:lnTo>
                  <a:pt x="68958" y="757896"/>
                </a:lnTo>
                <a:lnTo>
                  <a:pt x="95930" y="805010"/>
                </a:lnTo>
                <a:lnTo>
                  <a:pt x="124759" y="848678"/>
                </a:lnTo>
                <a:lnTo>
                  <a:pt x="155363" y="888929"/>
                </a:lnTo>
                <a:lnTo>
                  <a:pt x="187662" y="925792"/>
                </a:lnTo>
                <a:lnTo>
                  <a:pt x="221573" y="959297"/>
                </a:lnTo>
                <a:lnTo>
                  <a:pt x="257015" y="989472"/>
                </a:lnTo>
                <a:lnTo>
                  <a:pt x="293907" y="1016347"/>
                </a:lnTo>
                <a:lnTo>
                  <a:pt x="332166" y="1039951"/>
                </a:lnTo>
                <a:lnTo>
                  <a:pt x="371712" y="1060312"/>
                </a:lnTo>
                <a:lnTo>
                  <a:pt x="412463" y="1077462"/>
                </a:lnTo>
                <a:lnTo>
                  <a:pt x="454337" y="1091427"/>
                </a:lnTo>
                <a:lnTo>
                  <a:pt x="497253" y="1102239"/>
                </a:lnTo>
                <a:lnTo>
                  <a:pt x="541129" y="1109925"/>
                </a:lnTo>
                <a:lnTo>
                  <a:pt x="585884" y="1114515"/>
                </a:lnTo>
                <a:lnTo>
                  <a:pt x="631436" y="1116039"/>
                </a:lnTo>
                <a:lnTo>
                  <a:pt x="4629167" y="1116039"/>
                </a:lnTo>
                <a:lnTo>
                  <a:pt x="4677216" y="1113755"/>
                </a:lnTo>
                <a:lnTo>
                  <a:pt x="4723972" y="1107043"/>
                </a:lnTo>
                <a:lnTo>
                  <a:pt x="4769227" y="1096111"/>
                </a:lnTo>
                <a:lnTo>
                  <a:pt x="4812771" y="1081169"/>
                </a:lnTo>
                <a:lnTo>
                  <a:pt x="4854396" y="1062426"/>
                </a:lnTo>
                <a:lnTo>
                  <a:pt x="4893892" y="1040091"/>
                </a:lnTo>
                <a:lnTo>
                  <a:pt x="4931051" y="1014372"/>
                </a:lnTo>
                <a:lnTo>
                  <a:pt x="4965663" y="985481"/>
                </a:lnTo>
                <a:lnTo>
                  <a:pt x="4997519" y="953624"/>
                </a:lnTo>
                <a:lnTo>
                  <a:pt x="5026411" y="919012"/>
                </a:lnTo>
                <a:lnTo>
                  <a:pt x="5052128" y="881853"/>
                </a:lnTo>
                <a:lnTo>
                  <a:pt x="5074463" y="842357"/>
                </a:lnTo>
                <a:lnTo>
                  <a:pt x="5093205" y="800732"/>
                </a:lnTo>
                <a:lnTo>
                  <a:pt x="5108147" y="757188"/>
                </a:lnTo>
                <a:lnTo>
                  <a:pt x="5119078" y="711934"/>
                </a:lnTo>
                <a:lnTo>
                  <a:pt x="5125790" y="665179"/>
                </a:lnTo>
                <a:lnTo>
                  <a:pt x="5128074" y="617122"/>
                </a:lnTo>
                <a:lnTo>
                  <a:pt x="5127181" y="571771"/>
                </a:lnTo>
                <a:lnTo>
                  <a:pt x="5124367" y="527583"/>
                </a:lnTo>
                <a:lnTo>
                  <a:pt x="5119429" y="484584"/>
                </a:lnTo>
                <a:lnTo>
                  <a:pt x="5112164" y="442800"/>
                </a:lnTo>
                <a:lnTo>
                  <a:pt x="5102370" y="402256"/>
                </a:lnTo>
                <a:lnTo>
                  <a:pt x="5089843" y="362980"/>
                </a:lnTo>
                <a:lnTo>
                  <a:pt x="5074381" y="324997"/>
                </a:lnTo>
                <a:lnTo>
                  <a:pt x="5055781" y="288334"/>
                </a:lnTo>
                <a:lnTo>
                  <a:pt x="5033840" y="253015"/>
                </a:lnTo>
                <a:lnTo>
                  <a:pt x="5008354" y="219069"/>
                </a:lnTo>
                <a:lnTo>
                  <a:pt x="4979122" y="186519"/>
                </a:lnTo>
                <a:lnTo>
                  <a:pt x="4945941" y="155394"/>
                </a:lnTo>
                <a:lnTo>
                  <a:pt x="4908607" y="125718"/>
                </a:lnTo>
                <a:lnTo>
                  <a:pt x="4866917" y="97518"/>
                </a:lnTo>
                <a:lnTo>
                  <a:pt x="4820670" y="70821"/>
                </a:lnTo>
                <a:lnTo>
                  <a:pt x="4769661" y="45651"/>
                </a:lnTo>
                <a:lnTo>
                  <a:pt x="4713688" y="22035"/>
                </a:lnTo>
                <a:lnTo>
                  <a:pt x="4652549" y="0"/>
                </a:lnTo>
                <a:close/>
              </a:path>
            </a:pathLst>
          </a:custGeom>
          <a:solidFill>
            <a:srgbClr val="D6EAE2"/>
          </a:solidFill>
        </p:spPr>
        <p:txBody>
          <a:bodyPr wrap="square" lIns="0" tIns="0" rIns="0" bIns="0" rtlCol="0"/>
          <a:lstStyle/>
          <a:p>
            <a:endParaRPr/>
          </a:p>
        </p:txBody>
      </p:sp>
      <p:sp>
        <p:nvSpPr>
          <p:cNvPr id="7" name="object 7"/>
          <p:cNvSpPr/>
          <p:nvPr/>
        </p:nvSpPr>
        <p:spPr>
          <a:xfrm>
            <a:off x="5942702" y="3249552"/>
            <a:ext cx="3061970" cy="940435"/>
          </a:xfrm>
          <a:custGeom>
            <a:avLst/>
            <a:gdLst/>
            <a:ahLst/>
            <a:cxnLst/>
            <a:rect l="l" t="t" r="r" b="b"/>
            <a:pathLst>
              <a:path w="3061970" h="940435">
                <a:moveTo>
                  <a:pt x="485137" y="276530"/>
                </a:moveTo>
                <a:lnTo>
                  <a:pt x="438410" y="277622"/>
                </a:lnTo>
                <a:lnTo>
                  <a:pt x="393033" y="280390"/>
                </a:lnTo>
                <a:lnTo>
                  <a:pt x="349659" y="285357"/>
                </a:lnTo>
                <a:lnTo>
                  <a:pt x="308943" y="293046"/>
                </a:lnTo>
                <a:lnTo>
                  <a:pt x="271536" y="303979"/>
                </a:lnTo>
                <a:lnTo>
                  <a:pt x="209265" y="337671"/>
                </a:lnTo>
                <a:lnTo>
                  <a:pt x="168071" y="390617"/>
                </a:lnTo>
                <a:lnTo>
                  <a:pt x="153178" y="467001"/>
                </a:lnTo>
                <a:lnTo>
                  <a:pt x="0" y="481754"/>
                </a:lnTo>
                <a:lnTo>
                  <a:pt x="3223" y="521300"/>
                </a:lnTo>
                <a:lnTo>
                  <a:pt x="12556" y="560770"/>
                </a:lnTo>
                <a:lnTo>
                  <a:pt x="27495" y="599864"/>
                </a:lnTo>
                <a:lnTo>
                  <a:pt x="47534" y="638283"/>
                </a:lnTo>
                <a:lnTo>
                  <a:pt x="72168" y="675727"/>
                </a:lnTo>
                <a:lnTo>
                  <a:pt x="100892" y="711897"/>
                </a:lnTo>
                <a:lnTo>
                  <a:pt x="133201" y="746493"/>
                </a:lnTo>
                <a:lnTo>
                  <a:pt x="168590" y="779216"/>
                </a:lnTo>
                <a:lnTo>
                  <a:pt x="206554" y="809766"/>
                </a:lnTo>
                <a:lnTo>
                  <a:pt x="246589" y="837844"/>
                </a:lnTo>
                <a:lnTo>
                  <a:pt x="288188" y="863150"/>
                </a:lnTo>
                <a:lnTo>
                  <a:pt x="330847" y="885385"/>
                </a:lnTo>
                <a:lnTo>
                  <a:pt x="374062" y="904248"/>
                </a:lnTo>
                <a:lnTo>
                  <a:pt x="417326" y="919441"/>
                </a:lnTo>
                <a:lnTo>
                  <a:pt x="460136" y="930664"/>
                </a:lnTo>
                <a:lnTo>
                  <a:pt x="501986" y="937618"/>
                </a:lnTo>
                <a:lnTo>
                  <a:pt x="542370" y="940002"/>
                </a:lnTo>
                <a:lnTo>
                  <a:pt x="2656568" y="940002"/>
                </a:lnTo>
                <a:lnTo>
                  <a:pt x="2703813" y="937277"/>
                </a:lnTo>
                <a:lnTo>
                  <a:pt x="2749458" y="929303"/>
                </a:lnTo>
                <a:lnTo>
                  <a:pt x="2793198" y="916385"/>
                </a:lnTo>
                <a:lnTo>
                  <a:pt x="2834729" y="898826"/>
                </a:lnTo>
                <a:lnTo>
                  <a:pt x="2873748" y="876930"/>
                </a:lnTo>
                <a:lnTo>
                  <a:pt x="2909949" y="851003"/>
                </a:lnTo>
                <a:lnTo>
                  <a:pt x="2943030" y="821346"/>
                </a:lnTo>
                <a:lnTo>
                  <a:pt x="2972687" y="788265"/>
                </a:lnTo>
                <a:lnTo>
                  <a:pt x="2998615" y="752063"/>
                </a:lnTo>
                <a:lnTo>
                  <a:pt x="3020510" y="713045"/>
                </a:lnTo>
                <a:lnTo>
                  <a:pt x="3038069" y="671514"/>
                </a:lnTo>
                <a:lnTo>
                  <a:pt x="3050987" y="627774"/>
                </a:lnTo>
                <a:lnTo>
                  <a:pt x="3058961" y="582129"/>
                </a:lnTo>
                <a:lnTo>
                  <a:pt x="3061686" y="534884"/>
                </a:lnTo>
                <a:lnTo>
                  <a:pt x="3060277" y="490832"/>
                </a:lnTo>
                <a:lnTo>
                  <a:pt x="3055904" y="448147"/>
                </a:lnTo>
                <a:lnTo>
                  <a:pt x="3048351" y="406791"/>
                </a:lnTo>
                <a:lnTo>
                  <a:pt x="3037399" y="366724"/>
                </a:lnTo>
                <a:lnTo>
                  <a:pt x="3022831" y="327907"/>
                </a:lnTo>
                <a:lnTo>
                  <a:pt x="3004431" y="290303"/>
                </a:lnTo>
                <a:lnTo>
                  <a:pt x="2997134" y="278462"/>
                </a:lnTo>
                <a:lnTo>
                  <a:pt x="672492" y="278462"/>
                </a:lnTo>
                <a:lnTo>
                  <a:pt x="532563" y="276591"/>
                </a:lnTo>
                <a:lnTo>
                  <a:pt x="485137" y="276530"/>
                </a:lnTo>
                <a:close/>
              </a:path>
              <a:path w="3061970" h="940435">
                <a:moveTo>
                  <a:pt x="2630485" y="0"/>
                </a:moveTo>
                <a:lnTo>
                  <a:pt x="672492" y="278462"/>
                </a:lnTo>
                <a:lnTo>
                  <a:pt x="2997134" y="278462"/>
                </a:lnTo>
                <a:lnTo>
                  <a:pt x="2955262" y="218575"/>
                </a:lnTo>
                <a:lnTo>
                  <a:pt x="2924059" y="184374"/>
                </a:lnTo>
                <a:lnTo>
                  <a:pt x="2888154" y="151229"/>
                </a:lnTo>
                <a:lnTo>
                  <a:pt x="2847328" y="119102"/>
                </a:lnTo>
                <a:lnTo>
                  <a:pt x="2801366" y="87955"/>
                </a:lnTo>
                <a:lnTo>
                  <a:pt x="2750050" y="57748"/>
                </a:lnTo>
                <a:lnTo>
                  <a:pt x="2693162" y="28442"/>
                </a:lnTo>
                <a:lnTo>
                  <a:pt x="2630485" y="0"/>
                </a:lnTo>
                <a:close/>
              </a:path>
            </a:pathLst>
          </a:custGeom>
          <a:solidFill>
            <a:srgbClr val="9BCCC1"/>
          </a:solidFill>
        </p:spPr>
        <p:txBody>
          <a:bodyPr wrap="square" lIns="0" tIns="0" rIns="0" bIns="0" rtlCol="0"/>
          <a:lstStyle/>
          <a:p>
            <a:endParaRPr/>
          </a:p>
        </p:txBody>
      </p:sp>
      <p:grpSp>
        <p:nvGrpSpPr>
          <p:cNvPr id="8" name="object 8"/>
          <p:cNvGrpSpPr/>
          <p:nvPr/>
        </p:nvGrpSpPr>
        <p:grpSpPr>
          <a:xfrm>
            <a:off x="2262088" y="1946256"/>
            <a:ext cx="4996180" cy="998219"/>
            <a:chOff x="2262088" y="1946256"/>
            <a:chExt cx="4996180" cy="998219"/>
          </a:xfrm>
        </p:grpSpPr>
        <p:sp>
          <p:nvSpPr>
            <p:cNvPr id="9" name="object 9"/>
            <p:cNvSpPr/>
            <p:nvPr/>
          </p:nvSpPr>
          <p:spPr>
            <a:xfrm>
              <a:off x="2262088" y="1946256"/>
              <a:ext cx="4996180" cy="998219"/>
            </a:xfrm>
            <a:custGeom>
              <a:avLst/>
              <a:gdLst/>
              <a:ahLst/>
              <a:cxnLst/>
              <a:rect l="l" t="t" r="r" b="b"/>
              <a:pathLst>
                <a:path w="4996180" h="998219">
                  <a:moveTo>
                    <a:pt x="4917033" y="0"/>
                  </a:moveTo>
                  <a:lnTo>
                    <a:pt x="78510" y="0"/>
                  </a:lnTo>
                  <a:lnTo>
                    <a:pt x="47950" y="6169"/>
                  </a:lnTo>
                  <a:lnTo>
                    <a:pt x="22995" y="22995"/>
                  </a:lnTo>
                  <a:lnTo>
                    <a:pt x="6169" y="47950"/>
                  </a:lnTo>
                  <a:lnTo>
                    <a:pt x="0" y="78510"/>
                  </a:lnTo>
                  <a:lnTo>
                    <a:pt x="0" y="919312"/>
                  </a:lnTo>
                  <a:lnTo>
                    <a:pt x="6169" y="949872"/>
                  </a:lnTo>
                  <a:lnTo>
                    <a:pt x="22995" y="974827"/>
                  </a:lnTo>
                  <a:lnTo>
                    <a:pt x="47950" y="991653"/>
                  </a:lnTo>
                  <a:lnTo>
                    <a:pt x="78510" y="997823"/>
                  </a:lnTo>
                  <a:lnTo>
                    <a:pt x="4917033" y="997823"/>
                  </a:lnTo>
                  <a:lnTo>
                    <a:pt x="4947599" y="991653"/>
                  </a:lnTo>
                  <a:lnTo>
                    <a:pt x="4972558" y="974827"/>
                  </a:lnTo>
                  <a:lnTo>
                    <a:pt x="4989384" y="949872"/>
                  </a:lnTo>
                  <a:lnTo>
                    <a:pt x="4995554" y="919312"/>
                  </a:lnTo>
                  <a:lnTo>
                    <a:pt x="4995554" y="78510"/>
                  </a:lnTo>
                  <a:lnTo>
                    <a:pt x="4989384" y="47950"/>
                  </a:lnTo>
                  <a:lnTo>
                    <a:pt x="4972558" y="22995"/>
                  </a:lnTo>
                  <a:lnTo>
                    <a:pt x="4947599" y="6169"/>
                  </a:lnTo>
                  <a:lnTo>
                    <a:pt x="4917033" y="0"/>
                  </a:lnTo>
                  <a:close/>
                </a:path>
              </a:pathLst>
            </a:custGeom>
            <a:solidFill>
              <a:srgbClr val="0A6868"/>
            </a:solidFill>
          </p:spPr>
          <p:txBody>
            <a:bodyPr wrap="square" lIns="0" tIns="0" rIns="0" bIns="0" rtlCol="0"/>
            <a:lstStyle/>
            <a:p>
              <a:endParaRPr/>
            </a:p>
          </p:txBody>
        </p:sp>
        <p:sp>
          <p:nvSpPr>
            <p:cNvPr id="10" name="object 10"/>
            <p:cNvSpPr/>
            <p:nvPr/>
          </p:nvSpPr>
          <p:spPr>
            <a:xfrm>
              <a:off x="6379333" y="2079408"/>
              <a:ext cx="537210" cy="654050"/>
            </a:xfrm>
            <a:custGeom>
              <a:avLst/>
              <a:gdLst/>
              <a:ahLst/>
              <a:cxnLst/>
              <a:rect l="l" t="t" r="r" b="b"/>
              <a:pathLst>
                <a:path w="537209" h="654050">
                  <a:moveTo>
                    <a:pt x="256732" y="0"/>
                  </a:moveTo>
                  <a:lnTo>
                    <a:pt x="201398" y="12859"/>
                  </a:lnTo>
                  <a:lnTo>
                    <a:pt x="154127" y="41968"/>
                  </a:lnTo>
                  <a:lnTo>
                    <a:pt x="120068" y="81242"/>
                  </a:lnTo>
                  <a:lnTo>
                    <a:pt x="100540" y="122913"/>
                  </a:lnTo>
                  <a:lnTo>
                    <a:pt x="94283" y="161186"/>
                  </a:lnTo>
                  <a:lnTo>
                    <a:pt x="92908" y="207568"/>
                  </a:lnTo>
                  <a:lnTo>
                    <a:pt x="92813" y="272875"/>
                  </a:lnTo>
                  <a:lnTo>
                    <a:pt x="88081" y="273325"/>
                  </a:lnTo>
                  <a:lnTo>
                    <a:pt x="47813" y="285882"/>
                  </a:lnTo>
                  <a:lnTo>
                    <a:pt x="5595" y="337400"/>
                  </a:lnTo>
                  <a:lnTo>
                    <a:pt x="0" y="371605"/>
                  </a:lnTo>
                  <a:lnTo>
                    <a:pt x="424" y="415623"/>
                  </a:lnTo>
                  <a:lnTo>
                    <a:pt x="463" y="468024"/>
                  </a:lnTo>
                  <a:lnTo>
                    <a:pt x="336" y="561976"/>
                  </a:lnTo>
                  <a:lnTo>
                    <a:pt x="11740" y="604175"/>
                  </a:lnTo>
                  <a:lnTo>
                    <a:pt x="59498" y="646979"/>
                  </a:lnTo>
                  <a:lnTo>
                    <a:pt x="242321" y="653705"/>
                  </a:lnTo>
                  <a:lnTo>
                    <a:pt x="449148" y="653585"/>
                  </a:lnTo>
                  <a:lnTo>
                    <a:pt x="454143" y="652947"/>
                  </a:lnTo>
                  <a:lnTo>
                    <a:pt x="459033" y="652088"/>
                  </a:lnTo>
                  <a:lnTo>
                    <a:pt x="489190" y="640972"/>
                  </a:lnTo>
                  <a:lnTo>
                    <a:pt x="512470" y="621607"/>
                  </a:lnTo>
                  <a:lnTo>
                    <a:pt x="99391" y="621586"/>
                  </a:lnTo>
                  <a:lnTo>
                    <a:pt x="80642" y="619599"/>
                  </a:lnTo>
                  <a:lnTo>
                    <a:pt x="39590" y="586907"/>
                  </a:lnTo>
                  <a:lnTo>
                    <a:pt x="32802" y="509473"/>
                  </a:lnTo>
                  <a:lnTo>
                    <a:pt x="32708" y="415623"/>
                  </a:lnTo>
                  <a:lnTo>
                    <a:pt x="32878" y="366955"/>
                  </a:lnTo>
                  <a:lnTo>
                    <a:pt x="51329" y="323118"/>
                  </a:lnTo>
                  <a:lnTo>
                    <a:pt x="95609" y="304999"/>
                  </a:lnTo>
                  <a:lnTo>
                    <a:pt x="512433" y="304898"/>
                  </a:lnTo>
                  <a:lnTo>
                    <a:pt x="491798" y="287240"/>
                  </a:lnTo>
                  <a:lnTo>
                    <a:pt x="467388" y="276581"/>
                  </a:lnTo>
                  <a:lnTo>
                    <a:pt x="459818" y="274676"/>
                  </a:lnTo>
                  <a:lnTo>
                    <a:pt x="452017" y="273712"/>
                  </a:lnTo>
                  <a:lnTo>
                    <a:pt x="444028" y="272257"/>
                  </a:lnTo>
                  <a:lnTo>
                    <a:pt x="200632" y="272173"/>
                  </a:lnTo>
                  <a:lnTo>
                    <a:pt x="125556" y="272089"/>
                  </a:lnTo>
                  <a:lnTo>
                    <a:pt x="125463" y="269880"/>
                  </a:lnTo>
                  <a:lnTo>
                    <a:pt x="125315" y="268225"/>
                  </a:lnTo>
                  <a:lnTo>
                    <a:pt x="125248" y="239958"/>
                  </a:lnTo>
                  <a:lnTo>
                    <a:pt x="125235" y="192099"/>
                  </a:lnTo>
                  <a:lnTo>
                    <a:pt x="125608" y="169129"/>
                  </a:lnTo>
                  <a:lnTo>
                    <a:pt x="137473" y="116797"/>
                  </a:lnTo>
                  <a:lnTo>
                    <a:pt x="168539" y="72891"/>
                  </a:lnTo>
                  <a:lnTo>
                    <a:pt x="206637" y="45723"/>
                  </a:lnTo>
                  <a:lnTo>
                    <a:pt x="251521" y="33091"/>
                  </a:lnTo>
                  <a:lnTo>
                    <a:pt x="281413" y="32561"/>
                  </a:lnTo>
                  <a:lnTo>
                    <a:pt x="369180" y="32561"/>
                  </a:lnTo>
                  <a:lnTo>
                    <a:pt x="338879" y="14652"/>
                  </a:lnTo>
                  <a:lnTo>
                    <a:pt x="311980" y="5018"/>
                  </a:lnTo>
                  <a:lnTo>
                    <a:pt x="284563" y="185"/>
                  </a:lnTo>
                  <a:lnTo>
                    <a:pt x="256732" y="0"/>
                  </a:lnTo>
                  <a:close/>
                </a:path>
                <a:path w="537209" h="654050">
                  <a:moveTo>
                    <a:pt x="141789" y="621563"/>
                  </a:moveTo>
                  <a:lnTo>
                    <a:pt x="99588" y="621607"/>
                  </a:lnTo>
                  <a:lnTo>
                    <a:pt x="512485" y="621595"/>
                  </a:lnTo>
                  <a:lnTo>
                    <a:pt x="141789" y="621563"/>
                  </a:lnTo>
                  <a:close/>
                </a:path>
                <a:path w="537209" h="654050">
                  <a:moveTo>
                    <a:pt x="403129" y="621555"/>
                  </a:moveTo>
                  <a:lnTo>
                    <a:pt x="369440" y="621595"/>
                  </a:lnTo>
                  <a:lnTo>
                    <a:pt x="512485" y="621595"/>
                  </a:lnTo>
                  <a:lnTo>
                    <a:pt x="403129" y="621555"/>
                  </a:lnTo>
                  <a:close/>
                </a:path>
                <a:path w="537209" h="654050">
                  <a:moveTo>
                    <a:pt x="512478" y="304938"/>
                  </a:moveTo>
                  <a:lnTo>
                    <a:pt x="385702" y="304938"/>
                  </a:lnTo>
                  <a:lnTo>
                    <a:pt x="439976" y="304978"/>
                  </a:lnTo>
                  <a:lnTo>
                    <a:pt x="462004" y="308646"/>
                  </a:lnTo>
                  <a:lnTo>
                    <a:pt x="494740" y="334928"/>
                  </a:lnTo>
                  <a:lnTo>
                    <a:pt x="504093" y="555431"/>
                  </a:lnTo>
                  <a:lnTo>
                    <a:pt x="503993" y="561525"/>
                  </a:lnTo>
                  <a:lnTo>
                    <a:pt x="487537" y="601375"/>
                  </a:lnTo>
                  <a:lnTo>
                    <a:pt x="448698" y="620812"/>
                  </a:lnTo>
                  <a:lnTo>
                    <a:pt x="414529" y="621568"/>
                  </a:lnTo>
                  <a:lnTo>
                    <a:pt x="512517" y="621568"/>
                  </a:lnTo>
                  <a:lnTo>
                    <a:pt x="513702" y="620583"/>
                  </a:lnTo>
                  <a:lnTo>
                    <a:pt x="530246" y="593418"/>
                  </a:lnTo>
                  <a:lnTo>
                    <a:pt x="536496" y="561976"/>
                  </a:lnTo>
                  <a:lnTo>
                    <a:pt x="536806" y="515002"/>
                  </a:lnTo>
                  <a:lnTo>
                    <a:pt x="536707" y="366955"/>
                  </a:lnTo>
                  <a:lnTo>
                    <a:pt x="536172" y="360034"/>
                  </a:lnTo>
                  <a:lnTo>
                    <a:pt x="535282" y="353092"/>
                  </a:lnTo>
                  <a:lnTo>
                    <a:pt x="527581" y="327579"/>
                  </a:lnTo>
                  <a:lnTo>
                    <a:pt x="512478" y="304938"/>
                  </a:lnTo>
                  <a:close/>
                </a:path>
                <a:path w="537209" h="654050">
                  <a:moveTo>
                    <a:pt x="512433" y="304898"/>
                  </a:moveTo>
                  <a:lnTo>
                    <a:pt x="159241" y="304898"/>
                  </a:lnTo>
                  <a:lnTo>
                    <a:pt x="222872" y="304947"/>
                  </a:lnTo>
                  <a:lnTo>
                    <a:pt x="512478" y="304938"/>
                  </a:lnTo>
                  <a:close/>
                </a:path>
                <a:path w="537209" h="654050">
                  <a:moveTo>
                    <a:pt x="342292" y="107425"/>
                  </a:moveTo>
                  <a:lnTo>
                    <a:pt x="263256" y="107425"/>
                  </a:lnTo>
                  <a:lnTo>
                    <a:pt x="298430" y="114398"/>
                  </a:lnTo>
                  <a:lnTo>
                    <a:pt x="313887" y="124145"/>
                  </a:lnTo>
                  <a:lnTo>
                    <a:pt x="336042" y="170134"/>
                  </a:lnTo>
                  <a:lnTo>
                    <a:pt x="336698" y="224041"/>
                  </a:lnTo>
                  <a:lnTo>
                    <a:pt x="336517" y="246401"/>
                  </a:lnTo>
                  <a:lnTo>
                    <a:pt x="336377" y="272173"/>
                  </a:lnTo>
                  <a:lnTo>
                    <a:pt x="444028" y="272173"/>
                  </a:lnTo>
                  <a:lnTo>
                    <a:pt x="444029" y="271890"/>
                  </a:lnTo>
                  <a:lnTo>
                    <a:pt x="369151" y="271890"/>
                  </a:lnTo>
                  <a:lnTo>
                    <a:pt x="369140" y="178459"/>
                  </a:lnTo>
                  <a:lnTo>
                    <a:pt x="362525" y="140277"/>
                  </a:lnTo>
                  <a:lnTo>
                    <a:pt x="343962" y="108734"/>
                  </a:lnTo>
                  <a:lnTo>
                    <a:pt x="342292" y="107425"/>
                  </a:lnTo>
                  <a:close/>
                </a:path>
                <a:path w="537209" h="654050">
                  <a:moveTo>
                    <a:pt x="278504" y="75331"/>
                  </a:moveTo>
                  <a:lnTo>
                    <a:pt x="209706" y="93498"/>
                  </a:lnTo>
                  <a:lnTo>
                    <a:pt x="170539" y="153758"/>
                  </a:lnTo>
                  <a:lnTo>
                    <a:pt x="167827" y="272089"/>
                  </a:lnTo>
                  <a:lnTo>
                    <a:pt x="200628" y="272089"/>
                  </a:lnTo>
                  <a:lnTo>
                    <a:pt x="200527" y="269880"/>
                  </a:lnTo>
                  <a:lnTo>
                    <a:pt x="200384" y="268225"/>
                  </a:lnTo>
                  <a:lnTo>
                    <a:pt x="200458" y="176622"/>
                  </a:lnTo>
                  <a:lnTo>
                    <a:pt x="209109" y="142117"/>
                  </a:lnTo>
                  <a:lnTo>
                    <a:pt x="231782" y="117778"/>
                  </a:lnTo>
                  <a:lnTo>
                    <a:pt x="263256" y="107425"/>
                  </a:lnTo>
                  <a:lnTo>
                    <a:pt x="342292" y="107425"/>
                  </a:lnTo>
                  <a:lnTo>
                    <a:pt x="315329" y="86272"/>
                  </a:lnTo>
                  <a:lnTo>
                    <a:pt x="278504" y="75331"/>
                  </a:lnTo>
                  <a:close/>
                </a:path>
                <a:path w="537209" h="654050">
                  <a:moveTo>
                    <a:pt x="369180" y="32561"/>
                  </a:moveTo>
                  <a:lnTo>
                    <a:pt x="281413" y="32561"/>
                  </a:lnTo>
                  <a:lnTo>
                    <a:pt x="309706" y="37823"/>
                  </a:lnTo>
                  <a:lnTo>
                    <a:pt x="336254" y="48957"/>
                  </a:lnTo>
                  <a:lnTo>
                    <a:pt x="378293" y="83429"/>
                  </a:lnTo>
                  <a:lnTo>
                    <a:pt x="402376" y="124653"/>
                  </a:lnTo>
                  <a:lnTo>
                    <a:pt x="411275" y="164543"/>
                  </a:lnTo>
                  <a:lnTo>
                    <a:pt x="411442" y="271890"/>
                  </a:lnTo>
                  <a:lnTo>
                    <a:pt x="444029" y="271890"/>
                  </a:lnTo>
                  <a:lnTo>
                    <a:pt x="444012" y="192099"/>
                  </a:lnTo>
                  <a:lnTo>
                    <a:pt x="442135" y="149568"/>
                  </a:lnTo>
                  <a:lnTo>
                    <a:pt x="426883" y="99961"/>
                  </a:lnTo>
                  <a:lnTo>
                    <a:pt x="405435" y="65156"/>
                  </a:lnTo>
                  <a:lnTo>
                    <a:pt x="376130" y="36668"/>
                  </a:lnTo>
                  <a:lnTo>
                    <a:pt x="369180" y="32561"/>
                  </a:lnTo>
                  <a:close/>
                </a:path>
              </a:pathLst>
            </a:custGeom>
            <a:solidFill>
              <a:srgbClr val="FFFFFF"/>
            </a:solidFill>
          </p:spPr>
          <p:txBody>
            <a:bodyPr wrap="square" lIns="0" tIns="0" rIns="0" bIns="0" rtlCol="0"/>
            <a:lstStyle/>
            <a:p>
              <a:endParaRPr/>
            </a:p>
          </p:txBody>
        </p:sp>
        <p:pic>
          <p:nvPicPr>
            <p:cNvPr id="11" name="object 11"/>
            <p:cNvPicPr/>
            <p:nvPr/>
          </p:nvPicPr>
          <p:blipFill>
            <a:blip r:embed="rId2" cstate="print"/>
            <a:stretch>
              <a:fillRect/>
            </a:stretch>
          </p:blipFill>
          <p:spPr>
            <a:xfrm>
              <a:off x="6591774" y="2444715"/>
              <a:ext cx="111625" cy="179313"/>
            </a:xfrm>
            <a:prstGeom prst="rect">
              <a:avLst/>
            </a:prstGeom>
          </p:spPr>
        </p:pic>
        <p:pic>
          <p:nvPicPr>
            <p:cNvPr id="12" name="object 12"/>
            <p:cNvPicPr/>
            <p:nvPr/>
          </p:nvPicPr>
          <p:blipFill>
            <a:blip r:embed="rId3" cstate="print"/>
            <a:stretch>
              <a:fillRect/>
            </a:stretch>
          </p:blipFill>
          <p:spPr>
            <a:xfrm>
              <a:off x="2715956" y="2349956"/>
              <a:ext cx="184832" cy="184120"/>
            </a:xfrm>
            <a:prstGeom prst="rect">
              <a:avLst/>
            </a:prstGeom>
          </p:spPr>
        </p:pic>
        <p:pic>
          <p:nvPicPr>
            <p:cNvPr id="13" name="object 13"/>
            <p:cNvPicPr/>
            <p:nvPr/>
          </p:nvPicPr>
          <p:blipFill>
            <a:blip r:embed="rId4" cstate="print"/>
            <a:stretch>
              <a:fillRect/>
            </a:stretch>
          </p:blipFill>
          <p:spPr>
            <a:xfrm>
              <a:off x="2973361" y="2349956"/>
              <a:ext cx="184832" cy="184120"/>
            </a:xfrm>
            <a:prstGeom prst="rect">
              <a:avLst/>
            </a:prstGeom>
          </p:spPr>
        </p:pic>
        <p:pic>
          <p:nvPicPr>
            <p:cNvPr id="14" name="object 14"/>
            <p:cNvPicPr/>
            <p:nvPr/>
          </p:nvPicPr>
          <p:blipFill>
            <a:blip r:embed="rId5" cstate="print"/>
            <a:stretch>
              <a:fillRect/>
            </a:stretch>
          </p:blipFill>
          <p:spPr>
            <a:xfrm>
              <a:off x="3230767" y="2349956"/>
              <a:ext cx="184832" cy="184120"/>
            </a:xfrm>
            <a:prstGeom prst="rect">
              <a:avLst/>
            </a:prstGeom>
          </p:spPr>
        </p:pic>
        <p:pic>
          <p:nvPicPr>
            <p:cNvPr id="15" name="object 15"/>
            <p:cNvPicPr/>
            <p:nvPr/>
          </p:nvPicPr>
          <p:blipFill>
            <a:blip r:embed="rId6" cstate="print"/>
            <a:stretch>
              <a:fillRect/>
            </a:stretch>
          </p:blipFill>
          <p:spPr>
            <a:xfrm>
              <a:off x="3488178" y="2349956"/>
              <a:ext cx="184832" cy="184120"/>
            </a:xfrm>
            <a:prstGeom prst="rect">
              <a:avLst/>
            </a:prstGeom>
          </p:spPr>
        </p:pic>
        <p:pic>
          <p:nvPicPr>
            <p:cNvPr id="16" name="object 16"/>
            <p:cNvPicPr/>
            <p:nvPr/>
          </p:nvPicPr>
          <p:blipFill>
            <a:blip r:embed="rId3" cstate="print"/>
            <a:stretch>
              <a:fillRect/>
            </a:stretch>
          </p:blipFill>
          <p:spPr>
            <a:xfrm>
              <a:off x="3745584" y="2349956"/>
              <a:ext cx="184832" cy="184120"/>
            </a:xfrm>
            <a:prstGeom prst="rect">
              <a:avLst/>
            </a:prstGeom>
          </p:spPr>
        </p:pic>
        <p:pic>
          <p:nvPicPr>
            <p:cNvPr id="17" name="object 17"/>
            <p:cNvPicPr/>
            <p:nvPr/>
          </p:nvPicPr>
          <p:blipFill>
            <a:blip r:embed="rId7" cstate="print"/>
            <a:stretch>
              <a:fillRect/>
            </a:stretch>
          </p:blipFill>
          <p:spPr>
            <a:xfrm>
              <a:off x="4002990" y="2349956"/>
              <a:ext cx="184832" cy="184120"/>
            </a:xfrm>
            <a:prstGeom prst="rect">
              <a:avLst/>
            </a:prstGeom>
          </p:spPr>
        </p:pic>
        <p:pic>
          <p:nvPicPr>
            <p:cNvPr id="18" name="object 18"/>
            <p:cNvPicPr/>
            <p:nvPr/>
          </p:nvPicPr>
          <p:blipFill>
            <a:blip r:embed="rId7" cstate="print"/>
            <a:stretch>
              <a:fillRect/>
            </a:stretch>
          </p:blipFill>
          <p:spPr>
            <a:xfrm>
              <a:off x="4260395" y="2349956"/>
              <a:ext cx="184832" cy="184120"/>
            </a:xfrm>
            <a:prstGeom prst="rect">
              <a:avLst/>
            </a:prstGeom>
          </p:spPr>
        </p:pic>
        <p:pic>
          <p:nvPicPr>
            <p:cNvPr id="19" name="object 19"/>
            <p:cNvPicPr/>
            <p:nvPr/>
          </p:nvPicPr>
          <p:blipFill>
            <a:blip r:embed="rId7" cstate="print"/>
            <a:stretch>
              <a:fillRect/>
            </a:stretch>
          </p:blipFill>
          <p:spPr>
            <a:xfrm>
              <a:off x="4517801" y="2349956"/>
              <a:ext cx="184832" cy="184120"/>
            </a:xfrm>
            <a:prstGeom prst="rect">
              <a:avLst/>
            </a:prstGeom>
          </p:spPr>
        </p:pic>
        <p:pic>
          <p:nvPicPr>
            <p:cNvPr id="20" name="object 20"/>
            <p:cNvPicPr/>
            <p:nvPr/>
          </p:nvPicPr>
          <p:blipFill>
            <a:blip r:embed="rId7" cstate="print"/>
            <a:stretch>
              <a:fillRect/>
            </a:stretch>
          </p:blipFill>
          <p:spPr>
            <a:xfrm>
              <a:off x="4775207" y="2349956"/>
              <a:ext cx="184832" cy="184120"/>
            </a:xfrm>
            <a:prstGeom prst="rect">
              <a:avLst/>
            </a:prstGeom>
          </p:spPr>
        </p:pic>
        <p:pic>
          <p:nvPicPr>
            <p:cNvPr id="21" name="object 21"/>
            <p:cNvPicPr/>
            <p:nvPr/>
          </p:nvPicPr>
          <p:blipFill>
            <a:blip r:embed="rId8" cstate="print"/>
            <a:stretch>
              <a:fillRect/>
            </a:stretch>
          </p:blipFill>
          <p:spPr>
            <a:xfrm>
              <a:off x="5032613" y="2349956"/>
              <a:ext cx="184832" cy="184120"/>
            </a:xfrm>
            <a:prstGeom prst="rect">
              <a:avLst/>
            </a:prstGeom>
          </p:spPr>
        </p:pic>
        <p:pic>
          <p:nvPicPr>
            <p:cNvPr id="22" name="object 22"/>
            <p:cNvPicPr/>
            <p:nvPr/>
          </p:nvPicPr>
          <p:blipFill>
            <a:blip r:embed="rId3" cstate="print"/>
            <a:stretch>
              <a:fillRect/>
            </a:stretch>
          </p:blipFill>
          <p:spPr>
            <a:xfrm>
              <a:off x="5290020" y="2349956"/>
              <a:ext cx="184832" cy="184120"/>
            </a:xfrm>
            <a:prstGeom prst="rect">
              <a:avLst/>
            </a:prstGeom>
          </p:spPr>
        </p:pic>
        <p:pic>
          <p:nvPicPr>
            <p:cNvPr id="23" name="object 23"/>
            <p:cNvPicPr/>
            <p:nvPr/>
          </p:nvPicPr>
          <p:blipFill>
            <a:blip r:embed="rId3" cstate="print"/>
            <a:stretch>
              <a:fillRect/>
            </a:stretch>
          </p:blipFill>
          <p:spPr>
            <a:xfrm>
              <a:off x="5547426" y="2349956"/>
              <a:ext cx="184832" cy="184120"/>
            </a:xfrm>
            <a:prstGeom prst="rect">
              <a:avLst/>
            </a:prstGeom>
          </p:spPr>
        </p:pic>
        <p:pic>
          <p:nvPicPr>
            <p:cNvPr id="24" name="object 24"/>
            <p:cNvPicPr/>
            <p:nvPr/>
          </p:nvPicPr>
          <p:blipFill>
            <a:blip r:embed="rId5" cstate="print"/>
            <a:stretch>
              <a:fillRect/>
            </a:stretch>
          </p:blipFill>
          <p:spPr>
            <a:xfrm>
              <a:off x="5804831" y="2349956"/>
              <a:ext cx="184832" cy="184120"/>
            </a:xfrm>
            <a:prstGeom prst="rect">
              <a:avLst/>
            </a:prstGeom>
          </p:spPr>
        </p:pic>
      </p:grpSp>
      <p:grpSp>
        <p:nvGrpSpPr>
          <p:cNvPr id="25" name="object 25"/>
          <p:cNvGrpSpPr/>
          <p:nvPr/>
        </p:nvGrpSpPr>
        <p:grpSpPr>
          <a:xfrm>
            <a:off x="2770984" y="5603235"/>
            <a:ext cx="4866005" cy="1054100"/>
            <a:chOff x="2770984" y="5603235"/>
            <a:chExt cx="4866005" cy="1054100"/>
          </a:xfrm>
        </p:grpSpPr>
        <p:sp>
          <p:nvSpPr>
            <p:cNvPr id="26" name="object 26"/>
            <p:cNvSpPr/>
            <p:nvPr/>
          </p:nvSpPr>
          <p:spPr>
            <a:xfrm>
              <a:off x="2798863" y="5631114"/>
              <a:ext cx="4810125" cy="998219"/>
            </a:xfrm>
            <a:custGeom>
              <a:avLst/>
              <a:gdLst/>
              <a:ahLst/>
              <a:cxnLst/>
              <a:rect l="l" t="t" r="r" b="b"/>
              <a:pathLst>
                <a:path w="4810125" h="998220">
                  <a:moveTo>
                    <a:pt x="4749949" y="0"/>
                  </a:moveTo>
                  <a:lnTo>
                    <a:pt x="59715" y="0"/>
                  </a:lnTo>
                  <a:lnTo>
                    <a:pt x="36470" y="4693"/>
                  </a:lnTo>
                  <a:lnTo>
                    <a:pt x="17488" y="17494"/>
                  </a:lnTo>
                  <a:lnTo>
                    <a:pt x="4692" y="36478"/>
                  </a:lnTo>
                  <a:lnTo>
                    <a:pt x="0" y="59725"/>
                  </a:lnTo>
                  <a:lnTo>
                    <a:pt x="0" y="938107"/>
                  </a:lnTo>
                  <a:lnTo>
                    <a:pt x="4692" y="961352"/>
                  </a:lnTo>
                  <a:lnTo>
                    <a:pt x="17488" y="980334"/>
                  </a:lnTo>
                  <a:lnTo>
                    <a:pt x="36470" y="993130"/>
                  </a:lnTo>
                  <a:lnTo>
                    <a:pt x="59715" y="997823"/>
                  </a:lnTo>
                  <a:lnTo>
                    <a:pt x="4749949" y="997823"/>
                  </a:lnTo>
                  <a:lnTo>
                    <a:pt x="4773196" y="993130"/>
                  </a:lnTo>
                  <a:lnTo>
                    <a:pt x="4792181" y="980334"/>
                  </a:lnTo>
                  <a:lnTo>
                    <a:pt x="4804981" y="961352"/>
                  </a:lnTo>
                  <a:lnTo>
                    <a:pt x="4809675" y="938107"/>
                  </a:lnTo>
                  <a:lnTo>
                    <a:pt x="4809675" y="59725"/>
                  </a:lnTo>
                  <a:lnTo>
                    <a:pt x="4804981" y="36478"/>
                  </a:lnTo>
                  <a:lnTo>
                    <a:pt x="4792181" y="17494"/>
                  </a:lnTo>
                  <a:lnTo>
                    <a:pt x="4773196" y="4693"/>
                  </a:lnTo>
                  <a:lnTo>
                    <a:pt x="4749949" y="0"/>
                  </a:lnTo>
                  <a:close/>
                </a:path>
              </a:pathLst>
            </a:custGeom>
            <a:solidFill>
              <a:srgbClr val="FFFFFF"/>
            </a:solidFill>
          </p:spPr>
          <p:txBody>
            <a:bodyPr wrap="square" lIns="0" tIns="0" rIns="0" bIns="0" rtlCol="0"/>
            <a:lstStyle/>
            <a:p>
              <a:endParaRPr/>
            </a:p>
          </p:txBody>
        </p:sp>
        <p:sp>
          <p:nvSpPr>
            <p:cNvPr id="27" name="object 27"/>
            <p:cNvSpPr/>
            <p:nvPr/>
          </p:nvSpPr>
          <p:spPr>
            <a:xfrm>
              <a:off x="2798863" y="5631114"/>
              <a:ext cx="4810125" cy="998219"/>
            </a:xfrm>
            <a:custGeom>
              <a:avLst/>
              <a:gdLst/>
              <a:ahLst/>
              <a:cxnLst/>
              <a:rect l="l" t="t" r="r" b="b"/>
              <a:pathLst>
                <a:path w="4810125" h="998220">
                  <a:moveTo>
                    <a:pt x="4749949" y="997823"/>
                  </a:moveTo>
                  <a:lnTo>
                    <a:pt x="59715" y="997823"/>
                  </a:lnTo>
                  <a:lnTo>
                    <a:pt x="36470" y="993130"/>
                  </a:lnTo>
                  <a:lnTo>
                    <a:pt x="17488" y="980334"/>
                  </a:lnTo>
                  <a:lnTo>
                    <a:pt x="4692" y="961352"/>
                  </a:lnTo>
                  <a:lnTo>
                    <a:pt x="0" y="938107"/>
                  </a:lnTo>
                  <a:lnTo>
                    <a:pt x="0" y="59725"/>
                  </a:lnTo>
                  <a:lnTo>
                    <a:pt x="4692" y="36478"/>
                  </a:lnTo>
                  <a:lnTo>
                    <a:pt x="17488" y="17494"/>
                  </a:lnTo>
                  <a:lnTo>
                    <a:pt x="36470" y="4693"/>
                  </a:lnTo>
                  <a:lnTo>
                    <a:pt x="59715" y="0"/>
                  </a:lnTo>
                  <a:lnTo>
                    <a:pt x="4749949" y="0"/>
                  </a:lnTo>
                  <a:lnTo>
                    <a:pt x="4773196" y="4693"/>
                  </a:lnTo>
                  <a:lnTo>
                    <a:pt x="4792181" y="17494"/>
                  </a:lnTo>
                  <a:lnTo>
                    <a:pt x="4804981" y="36478"/>
                  </a:lnTo>
                  <a:lnTo>
                    <a:pt x="4809675" y="59725"/>
                  </a:lnTo>
                  <a:lnTo>
                    <a:pt x="4809675" y="938107"/>
                  </a:lnTo>
                  <a:lnTo>
                    <a:pt x="4804981" y="961352"/>
                  </a:lnTo>
                  <a:lnTo>
                    <a:pt x="4792181" y="980334"/>
                  </a:lnTo>
                  <a:lnTo>
                    <a:pt x="4773196" y="993130"/>
                  </a:lnTo>
                  <a:lnTo>
                    <a:pt x="4749949" y="997823"/>
                  </a:lnTo>
                  <a:close/>
                </a:path>
              </a:pathLst>
            </a:custGeom>
            <a:ln w="55757">
              <a:solidFill>
                <a:srgbClr val="262626"/>
              </a:solidFill>
            </a:ln>
          </p:spPr>
          <p:txBody>
            <a:bodyPr wrap="square" lIns="0" tIns="0" rIns="0" bIns="0" rtlCol="0"/>
            <a:lstStyle/>
            <a:p>
              <a:endParaRPr/>
            </a:p>
          </p:txBody>
        </p:sp>
      </p:grpSp>
      <p:grpSp>
        <p:nvGrpSpPr>
          <p:cNvPr id="28" name="object 28"/>
          <p:cNvGrpSpPr/>
          <p:nvPr/>
        </p:nvGrpSpPr>
        <p:grpSpPr>
          <a:xfrm>
            <a:off x="1477298" y="4261260"/>
            <a:ext cx="4996180" cy="998219"/>
            <a:chOff x="1477298" y="4261260"/>
            <a:chExt cx="4996180" cy="998219"/>
          </a:xfrm>
        </p:grpSpPr>
        <p:sp>
          <p:nvSpPr>
            <p:cNvPr id="29" name="object 29"/>
            <p:cNvSpPr/>
            <p:nvPr/>
          </p:nvSpPr>
          <p:spPr>
            <a:xfrm>
              <a:off x="1477298" y="4261260"/>
              <a:ext cx="4996180" cy="998219"/>
            </a:xfrm>
            <a:custGeom>
              <a:avLst/>
              <a:gdLst/>
              <a:ahLst/>
              <a:cxnLst/>
              <a:rect l="l" t="t" r="r" b="b"/>
              <a:pathLst>
                <a:path w="4996180" h="998220">
                  <a:moveTo>
                    <a:pt x="4496637" y="0"/>
                  </a:moveTo>
                  <a:lnTo>
                    <a:pt x="498906" y="0"/>
                  </a:lnTo>
                  <a:lnTo>
                    <a:pt x="450859" y="2283"/>
                  </a:lnTo>
                  <a:lnTo>
                    <a:pt x="404104" y="8996"/>
                  </a:lnTo>
                  <a:lnTo>
                    <a:pt x="358850" y="19928"/>
                  </a:lnTo>
                  <a:lnTo>
                    <a:pt x="315306" y="34870"/>
                  </a:lnTo>
                  <a:lnTo>
                    <a:pt x="273682" y="53613"/>
                  </a:lnTo>
                  <a:lnTo>
                    <a:pt x="234186" y="75948"/>
                  </a:lnTo>
                  <a:lnTo>
                    <a:pt x="197027" y="101667"/>
                  </a:lnTo>
                  <a:lnTo>
                    <a:pt x="162414" y="130559"/>
                  </a:lnTo>
                  <a:lnTo>
                    <a:pt x="130558" y="162416"/>
                  </a:lnTo>
                  <a:lnTo>
                    <a:pt x="101666" y="197029"/>
                  </a:lnTo>
                  <a:lnTo>
                    <a:pt x="75948" y="234188"/>
                  </a:lnTo>
                  <a:lnTo>
                    <a:pt x="53613" y="273685"/>
                  </a:lnTo>
                  <a:lnTo>
                    <a:pt x="34869" y="315311"/>
                  </a:lnTo>
                  <a:lnTo>
                    <a:pt x="19928" y="358856"/>
                  </a:lnTo>
                  <a:lnTo>
                    <a:pt x="8996" y="404111"/>
                  </a:lnTo>
                  <a:lnTo>
                    <a:pt x="2283" y="450868"/>
                  </a:lnTo>
                  <a:lnTo>
                    <a:pt x="0" y="498916"/>
                  </a:lnTo>
                  <a:lnTo>
                    <a:pt x="2283" y="546965"/>
                  </a:lnTo>
                  <a:lnTo>
                    <a:pt x="8996" y="593721"/>
                  </a:lnTo>
                  <a:lnTo>
                    <a:pt x="19928" y="638976"/>
                  </a:lnTo>
                  <a:lnTo>
                    <a:pt x="34869" y="682520"/>
                  </a:lnTo>
                  <a:lnTo>
                    <a:pt x="53613" y="724145"/>
                  </a:lnTo>
                  <a:lnTo>
                    <a:pt x="75948" y="763641"/>
                  </a:lnTo>
                  <a:lnTo>
                    <a:pt x="101666" y="800800"/>
                  </a:lnTo>
                  <a:lnTo>
                    <a:pt x="130558" y="835412"/>
                  </a:lnTo>
                  <a:lnTo>
                    <a:pt x="162414" y="867268"/>
                  </a:lnTo>
                  <a:lnTo>
                    <a:pt x="197027" y="896159"/>
                  </a:lnTo>
                  <a:lnTo>
                    <a:pt x="234186" y="921877"/>
                  </a:lnTo>
                  <a:lnTo>
                    <a:pt x="273682" y="944211"/>
                  </a:lnTo>
                  <a:lnTo>
                    <a:pt x="315306" y="962954"/>
                  </a:lnTo>
                  <a:lnTo>
                    <a:pt x="358850" y="977895"/>
                  </a:lnTo>
                  <a:lnTo>
                    <a:pt x="404104" y="988827"/>
                  </a:lnTo>
                  <a:lnTo>
                    <a:pt x="450859" y="995539"/>
                  </a:lnTo>
                  <a:lnTo>
                    <a:pt x="498906" y="997823"/>
                  </a:lnTo>
                  <a:lnTo>
                    <a:pt x="4496637" y="997823"/>
                  </a:lnTo>
                  <a:lnTo>
                    <a:pt x="4544686" y="995539"/>
                  </a:lnTo>
                  <a:lnTo>
                    <a:pt x="4591442" y="988827"/>
                  </a:lnTo>
                  <a:lnTo>
                    <a:pt x="4636698" y="977895"/>
                  </a:lnTo>
                  <a:lnTo>
                    <a:pt x="4680243" y="962954"/>
                  </a:lnTo>
                  <a:lnTo>
                    <a:pt x="4721868" y="944211"/>
                  </a:lnTo>
                  <a:lnTo>
                    <a:pt x="4761365" y="921877"/>
                  </a:lnTo>
                  <a:lnTo>
                    <a:pt x="4798525" y="896159"/>
                  </a:lnTo>
                  <a:lnTo>
                    <a:pt x="4833138" y="867268"/>
                  </a:lnTo>
                  <a:lnTo>
                    <a:pt x="4864995" y="835412"/>
                  </a:lnTo>
                  <a:lnTo>
                    <a:pt x="4893887" y="800800"/>
                  </a:lnTo>
                  <a:lnTo>
                    <a:pt x="4919605" y="763641"/>
                  </a:lnTo>
                  <a:lnTo>
                    <a:pt x="4941941" y="724145"/>
                  </a:lnTo>
                  <a:lnTo>
                    <a:pt x="4960684" y="682520"/>
                  </a:lnTo>
                  <a:lnTo>
                    <a:pt x="4975626" y="638976"/>
                  </a:lnTo>
                  <a:lnTo>
                    <a:pt x="4986558" y="593721"/>
                  </a:lnTo>
                  <a:lnTo>
                    <a:pt x="4993270" y="546965"/>
                  </a:lnTo>
                  <a:lnTo>
                    <a:pt x="4995554" y="498916"/>
                  </a:lnTo>
                  <a:lnTo>
                    <a:pt x="4993270" y="450868"/>
                  </a:lnTo>
                  <a:lnTo>
                    <a:pt x="4986558" y="404111"/>
                  </a:lnTo>
                  <a:lnTo>
                    <a:pt x="4975626" y="358856"/>
                  </a:lnTo>
                  <a:lnTo>
                    <a:pt x="4960684" y="315311"/>
                  </a:lnTo>
                  <a:lnTo>
                    <a:pt x="4941941" y="273685"/>
                  </a:lnTo>
                  <a:lnTo>
                    <a:pt x="4919605" y="234188"/>
                  </a:lnTo>
                  <a:lnTo>
                    <a:pt x="4893887" y="197029"/>
                  </a:lnTo>
                  <a:lnTo>
                    <a:pt x="4864995" y="162416"/>
                  </a:lnTo>
                  <a:lnTo>
                    <a:pt x="4833138" y="130559"/>
                  </a:lnTo>
                  <a:lnTo>
                    <a:pt x="4798525" y="101667"/>
                  </a:lnTo>
                  <a:lnTo>
                    <a:pt x="4761365" y="75948"/>
                  </a:lnTo>
                  <a:lnTo>
                    <a:pt x="4721868" y="53613"/>
                  </a:lnTo>
                  <a:lnTo>
                    <a:pt x="4680243" y="34870"/>
                  </a:lnTo>
                  <a:lnTo>
                    <a:pt x="4636698" y="19928"/>
                  </a:lnTo>
                  <a:lnTo>
                    <a:pt x="4591442" y="8996"/>
                  </a:lnTo>
                  <a:lnTo>
                    <a:pt x="4544686" y="2283"/>
                  </a:lnTo>
                  <a:lnTo>
                    <a:pt x="4496637" y="0"/>
                  </a:lnTo>
                  <a:close/>
                </a:path>
              </a:pathLst>
            </a:custGeom>
            <a:solidFill>
              <a:srgbClr val="9BCCC1"/>
            </a:solidFill>
          </p:spPr>
          <p:txBody>
            <a:bodyPr wrap="square" lIns="0" tIns="0" rIns="0" bIns="0" rtlCol="0"/>
            <a:lstStyle/>
            <a:p>
              <a:endParaRPr/>
            </a:p>
          </p:txBody>
        </p:sp>
        <p:sp>
          <p:nvSpPr>
            <p:cNvPr id="30" name="object 30"/>
            <p:cNvSpPr/>
            <p:nvPr/>
          </p:nvSpPr>
          <p:spPr>
            <a:xfrm>
              <a:off x="5487373" y="4374566"/>
              <a:ext cx="531495" cy="694690"/>
            </a:xfrm>
            <a:custGeom>
              <a:avLst/>
              <a:gdLst/>
              <a:ahLst/>
              <a:cxnLst/>
              <a:rect l="l" t="t" r="r" b="b"/>
              <a:pathLst>
                <a:path w="531495" h="694689">
                  <a:moveTo>
                    <a:pt x="265332" y="0"/>
                  </a:moveTo>
                  <a:lnTo>
                    <a:pt x="213507" y="7269"/>
                  </a:lnTo>
                  <a:lnTo>
                    <a:pt x="165994" y="29695"/>
                  </a:lnTo>
                  <a:lnTo>
                    <a:pt x="113949" y="80591"/>
                  </a:lnTo>
                  <a:lnTo>
                    <a:pt x="86688" y="147995"/>
                  </a:lnTo>
                  <a:lnTo>
                    <a:pt x="82824" y="192423"/>
                  </a:lnTo>
                  <a:lnTo>
                    <a:pt x="82540" y="239835"/>
                  </a:lnTo>
                  <a:lnTo>
                    <a:pt x="82657" y="277991"/>
                  </a:lnTo>
                  <a:lnTo>
                    <a:pt x="46679" y="277991"/>
                  </a:lnTo>
                  <a:lnTo>
                    <a:pt x="27195" y="281263"/>
                  </a:lnTo>
                  <a:lnTo>
                    <a:pt x="12506" y="290565"/>
                  </a:lnTo>
                  <a:lnTo>
                    <a:pt x="3234" y="305292"/>
                  </a:lnTo>
                  <a:lnTo>
                    <a:pt x="0" y="324838"/>
                  </a:lnTo>
                  <a:lnTo>
                    <a:pt x="83" y="653037"/>
                  </a:lnTo>
                  <a:lnTo>
                    <a:pt x="30966" y="692579"/>
                  </a:lnTo>
                  <a:lnTo>
                    <a:pt x="47401" y="694565"/>
                  </a:lnTo>
                  <a:lnTo>
                    <a:pt x="489021" y="694523"/>
                  </a:lnTo>
                  <a:lnTo>
                    <a:pt x="529189" y="664861"/>
                  </a:lnTo>
                  <a:lnTo>
                    <a:pt x="531500" y="568524"/>
                  </a:lnTo>
                  <a:lnTo>
                    <a:pt x="266100" y="568524"/>
                  </a:lnTo>
                  <a:lnTo>
                    <a:pt x="255610" y="568462"/>
                  </a:lnTo>
                  <a:lnTo>
                    <a:pt x="224286" y="546737"/>
                  </a:lnTo>
                  <a:lnTo>
                    <a:pt x="224340" y="423871"/>
                  </a:lnTo>
                  <a:lnTo>
                    <a:pt x="531480" y="401781"/>
                  </a:lnTo>
                  <a:lnTo>
                    <a:pt x="531470" y="323518"/>
                  </a:lnTo>
                  <a:lnTo>
                    <a:pt x="513166" y="284969"/>
                  </a:lnTo>
                  <a:lnTo>
                    <a:pt x="477646" y="277164"/>
                  </a:lnTo>
                  <a:lnTo>
                    <a:pt x="447588" y="277164"/>
                  </a:lnTo>
                  <a:lnTo>
                    <a:pt x="447588" y="276818"/>
                  </a:lnTo>
                  <a:lnTo>
                    <a:pt x="166947" y="276818"/>
                  </a:lnTo>
                  <a:lnTo>
                    <a:pt x="166790" y="274965"/>
                  </a:lnTo>
                  <a:lnTo>
                    <a:pt x="166539" y="273426"/>
                  </a:lnTo>
                  <a:lnTo>
                    <a:pt x="166570" y="182392"/>
                  </a:lnTo>
                  <a:lnTo>
                    <a:pt x="189729" y="118186"/>
                  </a:lnTo>
                  <a:lnTo>
                    <a:pt x="248463" y="84206"/>
                  </a:lnTo>
                  <a:lnTo>
                    <a:pt x="417957" y="84206"/>
                  </a:lnTo>
                  <a:lnTo>
                    <a:pt x="411955" y="74046"/>
                  </a:lnTo>
                  <a:lnTo>
                    <a:pt x="384428" y="44490"/>
                  </a:lnTo>
                  <a:lnTo>
                    <a:pt x="357791" y="24962"/>
                  </a:lnTo>
                  <a:lnTo>
                    <a:pt x="328955" y="11105"/>
                  </a:lnTo>
                  <a:lnTo>
                    <a:pt x="298082" y="2818"/>
                  </a:lnTo>
                  <a:lnTo>
                    <a:pt x="265332" y="0"/>
                  </a:lnTo>
                  <a:close/>
                </a:path>
                <a:path w="531495" h="694689">
                  <a:moveTo>
                    <a:pt x="531480" y="401781"/>
                  </a:moveTo>
                  <a:lnTo>
                    <a:pt x="276199" y="401781"/>
                  </a:lnTo>
                  <a:lnTo>
                    <a:pt x="286001" y="401820"/>
                  </a:lnTo>
                  <a:lnTo>
                    <a:pt x="295466" y="403344"/>
                  </a:lnTo>
                  <a:lnTo>
                    <a:pt x="302509" y="407651"/>
                  </a:lnTo>
                  <a:lnTo>
                    <a:pt x="306909" y="414586"/>
                  </a:lnTo>
                  <a:lnTo>
                    <a:pt x="308430" y="423871"/>
                  </a:lnTo>
                  <a:lnTo>
                    <a:pt x="308487" y="515702"/>
                  </a:lnTo>
                  <a:lnTo>
                    <a:pt x="308367" y="546737"/>
                  </a:lnTo>
                  <a:lnTo>
                    <a:pt x="276588" y="568456"/>
                  </a:lnTo>
                  <a:lnTo>
                    <a:pt x="266100" y="568524"/>
                  </a:lnTo>
                  <a:lnTo>
                    <a:pt x="531500" y="568524"/>
                  </a:lnTo>
                  <a:lnTo>
                    <a:pt x="531480" y="401781"/>
                  </a:lnTo>
                  <a:close/>
                </a:path>
                <a:path w="531495" h="694689">
                  <a:moveTo>
                    <a:pt x="465467" y="277113"/>
                  </a:moveTo>
                  <a:lnTo>
                    <a:pt x="447588" y="277164"/>
                  </a:lnTo>
                  <a:lnTo>
                    <a:pt x="477646" y="277164"/>
                  </a:lnTo>
                  <a:lnTo>
                    <a:pt x="474257" y="277124"/>
                  </a:lnTo>
                  <a:lnTo>
                    <a:pt x="465467" y="277113"/>
                  </a:lnTo>
                  <a:close/>
                </a:path>
                <a:path w="531495" h="694689">
                  <a:moveTo>
                    <a:pt x="417957" y="84206"/>
                  </a:moveTo>
                  <a:lnTo>
                    <a:pt x="248463" y="84206"/>
                  </a:lnTo>
                  <a:lnTo>
                    <a:pt x="288882" y="85299"/>
                  </a:lnTo>
                  <a:lnTo>
                    <a:pt x="324509" y="101885"/>
                  </a:lnTo>
                  <a:lnTo>
                    <a:pt x="350848" y="130838"/>
                  </a:lnTo>
                  <a:lnTo>
                    <a:pt x="363402" y="169031"/>
                  </a:lnTo>
                  <a:lnTo>
                    <a:pt x="364952" y="276818"/>
                  </a:lnTo>
                  <a:lnTo>
                    <a:pt x="447588" y="276818"/>
                  </a:lnTo>
                  <a:lnTo>
                    <a:pt x="447536" y="184099"/>
                  </a:lnTo>
                  <a:lnTo>
                    <a:pt x="443379" y="143953"/>
                  </a:lnTo>
                  <a:lnTo>
                    <a:pt x="431562" y="107234"/>
                  </a:lnTo>
                  <a:lnTo>
                    <a:pt x="417957" y="84206"/>
                  </a:lnTo>
                  <a:close/>
                </a:path>
              </a:pathLst>
            </a:custGeom>
            <a:solidFill>
              <a:srgbClr val="FFFFFF"/>
            </a:solidFill>
          </p:spPr>
          <p:txBody>
            <a:bodyPr wrap="square" lIns="0" tIns="0" rIns="0" bIns="0" rtlCol="0"/>
            <a:lstStyle/>
            <a:p>
              <a:endParaRPr/>
            </a:p>
          </p:txBody>
        </p:sp>
      </p:grpSp>
      <p:grpSp>
        <p:nvGrpSpPr>
          <p:cNvPr id="31" name="object 31"/>
          <p:cNvGrpSpPr/>
          <p:nvPr/>
        </p:nvGrpSpPr>
        <p:grpSpPr>
          <a:xfrm>
            <a:off x="6751067" y="5779695"/>
            <a:ext cx="500380" cy="605790"/>
            <a:chOff x="6751067" y="5779695"/>
            <a:chExt cx="500380" cy="605790"/>
          </a:xfrm>
        </p:grpSpPr>
        <p:sp>
          <p:nvSpPr>
            <p:cNvPr id="32" name="object 32"/>
            <p:cNvSpPr/>
            <p:nvPr/>
          </p:nvSpPr>
          <p:spPr>
            <a:xfrm>
              <a:off x="6751067" y="5779695"/>
              <a:ext cx="500380" cy="605790"/>
            </a:xfrm>
            <a:custGeom>
              <a:avLst/>
              <a:gdLst/>
              <a:ahLst/>
              <a:cxnLst/>
              <a:rect l="l" t="t" r="r" b="b"/>
              <a:pathLst>
                <a:path w="500379" h="605789">
                  <a:moveTo>
                    <a:pt x="347395" y="604722"/>
                  </a:moveTo>
                  <a:lnTo>
                    <a:pt x="249849" y="604722"/>
                  </a:lnTo>
                  <a:lnTo>
                    <a:pt x="249849" y="605392"/>
                  </a:lnTo>
                  <a:lnTo>
                    <a:pt x="296586" y="605755"/>
                  </a:lnTo>
                  <a:lnTo>
                    <a:pt x="319938" y="605688"/>
                  </a:lnTo>
                  <a:lnTo>
                    <a:pt x="343260" y="604994"/>
                  </a:lnTo>
                  <a:lnTo>
                    <a:pt x="347395" y="604722"/>
                  </a:lnTo>
                  <a:close/>
                </a:path>
                <a:path w="500379" h="605789">
                  <a:moveTo>
                    <a:pt x="243734" y="0"/>
                  </a:moveTo>
                  <a:lnTo>
                    <a:pt x="205871" y="7316"/>
                  </a:lnTo>
                  <a:lnTo>
                    <a:pt x="170610" y="25490"/>
                  </a:lnTo>
                  <a:lnTo>
                    <a:pt x="141808" y="54237"/>
                  </a:lnTo>
                  <a:lnTo>
                    <a:pt x="122323" y="89882"/>
                  </a:lnTo>
                  <a:lnTo>
                    <a:pt x="115015" y="128747"/>
                  </a:lnTo>
                  <a:lnTo>
                    <a:pt x="114878" y="179903"/>
                  </a:lnTo>
                  <a:lnTo>
                    <a:pt x="115204" y="196944"/>
                  </a:lnTo>
                  <a:lnTo>
                    <a:pt x="115465" y="206137"/>
                  </a:lnTo>
                  <a:lnTo>
                    <a:pt x="112104" y="210179"/>
                  </a:lnTo>
                  <a:lnTo>
                    <a:pt x="68894" y="228455"/>
                  </a:lnTo>
                  <a:lnTo>
                    <a:pt x="21466" y="277504"/>
                  </a:lnTo>
                  <a:lnTo>
                    <a:pt x="1804" y="332667"/>
                  </a:lnTo>
                  <a:lnTo>
                    <a:pt x="0" y="432103"/>
                  </a:lnTo>
                  <a:lnTo>
                    <a:pt x="175" y="452224"/>
                  </a:lnTo>
                  <a:lnTo>
                    <a:pt x="23039" y="535031"/>
                  </a:lnTo>
                  <a:lnTo>
                    <a:pt x="53742" y="570538"/>
                  </a:lnTo>
                  <a:lnTo>
                    <a:pt x="93975" y="594335"/>
                  </a:lnTo>
                  <a:lnTo>
                    <a:pt x="141517" y="604397"/>
                  </a:lnTo>
                  <a:lnTo>
                    <a:pt x="195652" y="605239"/>
                  </a:lnTo>
                  <a:lnTo>
                    <a:pt x="347395" y="604722"/>
                  </a:lnTo>
                  <a:lnTo>
                    <a:pt x="386911" y="599623"/>
                  </a:lnTo>
                  <a:lnTo>
                    <a:pt x="442662" y="572983"/>
                  </a:lnTo>
                  <a:lnTo>
                    <a:pt x="454491" y="560577"/>
                  </a:lnTo>
                  <a:lnTo>
                    <a:pt x="173728" y="560573"/>
                  </a:lnTo>
                  <a:lnTo>
                    <a:pt x="148455" y="560534"/>
                  </a:lnTo>
                  <a:lnTo>
                    <a:pt x="109045" y="552466"/>
                  </a:lnTo>
                  <a:lnTo>
                    <a:pt x="76204" y="530634"/>
                  </a:lnTo>
                  <a:lnTo>
                    <a:pt x="53554" y="498417"/>
                  </a:lnTo>
                  <a:lnTo>
                    <a:pt x="44661" y="459187"/>
                  </a:lnTo>
                  <a:lnTo>
                    <a:pt x="44095" y="408076"/>
                  </a:lnTo>
                  <a:lnTo>
                    <a:pt x="44212" y="377923"/>
                  </a:lnTo>
                  <a:lnTo>
                    <a:pt x="53321" y="312020"/>
                  </a:lnTo>
                  <a:lnTo>
                    <a:pt x="75251" y="279877"/>
                  </a:lnTo>
                  <a:lnTo>
                    <a:pt x="107569" y="257981"/>
                  </a:lnTo>
                  <a:lnTo>
                    <a:pt x="147360" y="249895"/>
                  </a:lnTo>
                  <a:lnTo>
                    <a:pt x="456734" y="249890"/>
                  </a:lnTo>
                  <a:lnTo>
                    <a:pt x="431669" y="229156"/>
                  </a:lnTo>
                  <a:lnTo>
                    <a:pt x="395719" y="212472"/>
                  </a:lnTo>
                  <a:lnTo>
                    <a:pt x="389897" y="210545"/>
                  </a:lnTo>
                  <a:lnTo>
                    <a:pt x="388106" y="207739"/>
                  </a:lnTo>
                  <a:lnTo>
                    <a:pt x="388132" y="205739"/>
                  </a:lnTo>
                  <a:lnTo>
                    <a:pt x="160700" y="205739"/>
                  </a:lnTo>
                  <a:lnTo>
                    <a:pt x="158229" y="203540"/>
                  </a:lnTo>
                  <a:lnTo>
                    <a:pt x="158511" y="195729"/>
                  </a:lnTo>
                  <a:lnTo>
                    <a:pt x="158923" y="177085"/>
                  </a:lnTo>
                  <a:lnTo>
                    <a:pt x="159098" y="158429"/>
                  </a:lnTo>
                  <a:lnTo>
                    <a:pt x="159468" y="139793"/>
                  </a:lnTo>
                  <a:lnTo>
                    <a:pt x="166773" y="97818"/>
                  </a:lnTo>
                  <a:lnTo>
                    <a:pt x="199397" y="59360"/>
                  </a:lnTo>
                  <a:lnTo>
                    <a:pt x="257953" y="44465"/>
                  </a:lnTo>
                  <a:lnTo>
                    <a:pt x="351112" y="44465"/>
                  </a:lnTo>
                  <a:lnTo>
                    <a:pt x="344390" y="36917"/>
                  </a:lnTo>
                  <a:lnTo>
                    <a:pt x="313048" y="14596"/>
                  </a:lnTo>
                  <a:lnTo>
                    <a:pt x="279478" y="2358"/>
                  </a:lnTo>
                  <a:lnTo>
                    <a:pt x="243734" y="0"/>
                  </a:lnTo>
                  <a:close/>
                </a:path>
                <a:path w="500379" h="605789">
                  <a:moveTo>
                    <a:pt x="456734" y="249890"/>
                  </a:moveTo>
                  <a:lnTo>
                    <a:pt x="200596" y="249890"/>
                  </a:lnTo>
                  <a:lnTo>
                    <a:pt x="360296" y="250534"/>
                  </a:lnTo>
                  <a:lnTo>
                    <a:pt x="388019" y="255969"/>
                  </a:lnTo>
                  <a:lnTo>
                    <a:pt x="434769" y="290844"/>
                  </a:lnTo>
                  <a:lnTo>
                    <a:pt x="450818" y="326930"/>
                  </a:lnTo>
                  <a:lnTo>
                    <a:pt x="455844" y="384725"/>
                  </a:lnTo>
                  <a:lnTo>
                    <a:pt x="456009" y="408076"/>
                  </a:lnTo>
                  <a:lnTo>
                    <a:pt x="455839" y="432103"/>
                  </a:lnTo>
                  <a:lnTo>
                    <a:pt x="452004" y="482072"/>
                  </a:lnTo>
                  <a:lnTo>
                    <a:pt x="427365" y="527152"/>
                  </a:lnTo>
                  <a:lnTo>
                    <a:pt x="392959" y="551578"/>
                  </a:lnTo>
                  <a:lnTo>
                    <a:pt x="350254" y="560577"/>
                  </a:lnTo>
                  <a:lnTo>
                    <a:pt x="454491" y="560577"/>
                  </a:lnTo>
                  <a:lnTo>
                    <a:pt x="473752" y="540377"/>
                  </a:lnTo>
                  <a:lnTo>
                    <a:pt x="493098" y="499524"/>
                  </a:lnTo>
                  <a:lnTo>
                    <a:pt x="499665" y="452884"/>
                  </a:lnTo>
                  <a:lnTo>
                    <a:pt x="499791" y="432103"/>
                  </a:lnTo>
                  <a:lnTo>
                    <a:pt x="499668" y="361389"/>
                  </a:lnTo>
                  <a:lnTo>
                    <a:pt x="495799" y="319956"/>
                  </a:lnTo>
                  <a:lnTo>
                    <a:pt x="481553" y="283123"/>
                  </a:lnTo>
                  <a:lnTo>
                    <a:pt x="460229" y="252781"/>
                  </a:lnTo>
                  <a:lnTo>
                    <a:pt x="456734" y="249890"/>
                  </a:lnTo>
                  <a:close/>
                </a:path>
                <a:path w="500379" h="605789">
                  <a:moveTo>
                    <a:pt x="325038" y="560534"/>
                  </a:moveTo>
                  <a:lnTo>
                    <a:pt x="173728" y="560573"/>
                  </a:lnTo>
                  <a:lnTo>
                    <a:pt x="348337" y="560573"/>
                  </a:lnTo>
                  <a:lnTo>
                    <a:pt x="325038" y="560534"/>
                  </a:lnTo>
                  <a:close/>
                </a:path>
                <a:path w="500379" h="605789">
                  <a:moveTo>
                    <a:pt x="251566" y="205498"/>
                  </a:moveTo>
                  <a:lnTo>
                    <a:pt x="160700" y="205739"/>
                  </a:lnTo>
                  <a:lnTo>
                    <a:pt x="388132" y="205739"/>
                  </a:lnTo>
                  <a:lnTo>
                    <a:pt x="388135" y="205519"/>
                  </a:lnTo>
                  <a:lnTo>
                    <a:pt x="251566" y="205498"/>
                  </a:lnTo>
                  <a:close/>
                </a:path>
                <a:path w="500379" h="605789">
                  <a:moveTo>
                    <a:pt x="351112" y="44465"/>
                  </a:moveTo>
                  <a:lnTo>
                    <a:pt x="257953" y="44465"/>
                  </a:lnTo>
                  <a:lnTo>
                    <a:pt x="290782" y="52870"/>
                  </a:lnTo>
                  <a:lnTo>
                    <a:pt x="317938" y="73132"/>
                  </a:lnTo>
                  <a:lnTo>
                    <a:pt x="340150" y="110622"/>
                  </a:lnTo>
                  <a:lnTo>
                    <a:pt x="342998" y="205122"/>
                  </a:lnTo>
                  <a:lnTo>
                    <a:pt x="339542" y="205289"/>
                  </a:lnTo>
                  <a:lnTo>
                    <a:pt x="337103" y="205519"/>
                  </a:lnTo>
                  <a:lnTo>
                    <a:pt x="388135" y="205519"/>
                  </a:lnTo>
                  <a:lnTo>
                    <a:pt x="388388" y="185941"/>
                  </a:lnTo>
                  <a:lnTo>
                    <a:pt x="388310" y="144095"/>
                  </a:lnTo>
                  <a:lnTo>
                    <a:pt x="377168" y="82858"/>
                  </a:lnTo>
                  <a:lnTo>
                    <a:pt x="363679" y="58578"/>
                  </a:lnTo>
                  <a:lnTo>
                    <a:pt x="351112" y="44465"/>
                  </a:lnTo>
                  <a:close/>
                </a:path>
              </a:pathLst>
            </a:custGeom>
            <a:solidFill>
              <a:srgbClr val="231F20"/>
            </a:solidFill>
          </p:spPr>
          <p:txBody>
            <a:bodyPr wrap="square" lIns="0" tIns="0" rIns="0" bIns="0" rtlCol="0"/>
            <a:lstStyle/>
            <a:p>
              <a:endParaRPr/>
            </a:p>
          </p:txBody>
        </p:sp>
        <p:pic>
          <p:nvPicPr>
            <p:cNvPr id="33" name="object 33"/>
            <p:cNvPicPr/>
            <p:nvPr/>
          </p:nvPicPr>
          <p:blipFill>
            <a:blip r:embed="rId9" cstate="print"/>
            <a:stretch>
              <a:fillRect/>
            </a:stretch>
          </p:blipFill>
          <p:spPr>
            <a:xfrm>
              <a:off x="6958133" y="6111721"/>
              <a:ext cx="88099" cy="153898"/>
            </a:xfrm>
            <a:prstGeom prst="rect">
              <a:avLst/>
            </a:prstGeom>
          </p:spPr>
        </p:pic>
      </p:grpSp>
      <p:sp>
        <p:nvSpPr>
          <p:cNvPr id="34" name="object 34"/>
          <p:cNvSpPr/>
          <p:nvPr/>
        </p:nvSpPr>
        <p:spPr>
          <a:xfrm>
            <a:off x="3270921"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84" y="171031"/>
                </a:lnTo>
                <a:lnTo>
                  <a:pt x="39600" y="269625"/>
                </a:lnTo>
                <a:lnTo>
                  <a:pt x="100258" y="314273"/>
                </a:lnTo>
                <a:lnTo>
                  <a:pt x="165136" y="189575"/>
                </a:lnTo>
                <a:lnTo>
                  <a:pt x="230024" y="314273"/>
                </a:lnTo>
                <a:lnTo>
                  <a:pt x="290682" y="269625"/>
                </a:lnTo>
                <a:lnTo>
                  <a:pt x="192098" y="171031"/>
                </a:lnTo>
                <a:lnTo>
                  <a:pt x="330272"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5" name="object 35"/>
          <p:cNvSpPr/>
          <p:nvPr/>
        </p:nvSpPr>
        <p:spPr>
          <a:xfrm>
            <a:off x="3722580"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73" y="171031"/>
                </a:lnTo>
                <a:lnTo>
                  <a:pt x="39590" y="269625"/>
                </a:lnTo>
                <a:lnTo>
                  <a:pt x="100258" y="314273"/>
                </a:lnTo>
                <a:lnTo>
                  <a:pt x="165136" y="189575"/>
                </a:lnTo>
                <a:lnTo>
                  <a:pt x="230013" y="314273"/>
                </a:lnTo>
                <a:lnTo>
                  <a:pt x="290682" y="269625"/>
                </a:lnTo>
                <a:lnTo>
                  <a:pt x="192098"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6" name="object 36"/>
          <p:cNvSpPr/>
          <p:nvPr/>
        </p:nvSpPr>
        <p:spPr>
          <a:xfrm>
            <a:off x="4174234" y="5959016"/>
            <a:ext cx="330835" cy="314325"/>
          </a:xfrm>
          <a:custGeom>
            <a:avLst/>
            <a:gdLst/>
            <a:ahLst/>
            <a:cxnLst/>
            <a:rect l="l" t="t" r="r" b="b"/>
            <a:pathLst>
              <a:path w="330835" h="314325">
                <a:moveTo>
                  <a:pt x="203051" y="0"/>
                </a:moveTo>
                <a:lnTo>
                  <a:pt x="127221" y="0"/>
                </a:lnTo>
                <a:lnTo>
                  <a:pt x="149136" y="139011"/>
                </a:lnTo>
                <a:lnTo>
                  <a:pt x="23590" y="75830"/>
                </a:lnTo>
                <a:lnTo>
                  <a:pt x="0" y="147451"/>
                </a:lnTo>
                <a:lnTo>
                  <a:pt x="138184" y="171031"/>
                </a:lnTo>
                <a:lnTo>
                  <a:pt x="39600" y="269625"/>
                </a:lnTo>
                <a:lnTo>
                  <a:pt x="100269" y="314273"/>
                </a:lnTo>
                <a:lnTo>
                  <a:pt x="165136" y="189575"/>
                </a:lnTo>
                <a:lnTo>
                  <a:pt x="230024" y="314273"/>
                </a:lnTo>
                <a:lnTo>
                  <a:pt x="290692" y="269625"/>
                </a:lnTo>
                <a:lnTo>
                  <a:pt x="192109"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7" name="object 37"/>
          <p:cNvSpPr/>
          <p:nvPr/>
        </p:nvSpPr>
        <p:spPr>
          <a:xfrm>
            <a:off x="4625899"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84" y="171031"/>
                </a:lnTo>
                <a:lnTo>
                  <a:pt x="39600" y="269625"/>
                </a:lnTo>
                <a:lnTo>
                  <a:pt x="100258" y="314273"/>
                </a:lnTo>
                <a:lnTo>
                  <a:pt x="165136" y="189575"/>
                </a:lnTo>
                <a:lnTo>
                  <a:pt x="230024" y="314273"/>
                </a:lnTo>
                <a:lnTo>
                  <a:pt x="290682" y="269625"/>
                </a:lnTo>
                <a:lnTo>
                  <a:pt x="192098" y="171031"/>
                </a:lnTo>
                <a:lnTo>
                  <a:pt x="330272"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8" name="object 38"/>
          <p:cNvSpPr/>
          <p:nvPr/>
        </p:nvSpPr>
        <p:spPr>
          <a:xfrm>
            <a:off x="5077569"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73" y="171031"/>
                </a:lnTo>
                <a:lnTo>
                  <a:pt x="39590" y="269625"/>
                </a:lnTo>
                <a:lnTo>
                  <a:pt x="100258" y="314273"/>
                </a:lnTo>
                <a:lnTo>
                  <a:pt x="165136" y="189575"/>
                </a:lnTo>
                <a:lnTo>
                  <a:pt x="230013" y="314273"/>
                </a:lnTo>
                <a:lnTo>
                  <a:pt x="290682" y="269625"/>
                </a:lnTo>
                <a:lnTo>
                  <a:pt x="192098" y="171031"/>
                </a:lnTo>
                <a:lnTo>
                  <a:pt x="330272" y="147451"/>
                </a:lnTo>
                <a:lnTo>
                  <a:pt x="306681" y="75830"/>
                </a:lnTo>
                <a:lnTo>
                  <a:pt x="181146" y="139011"/>
                </a:lnTo>
                <a:lnTo>
                  <a:pt x="203051" y="0"/>
                </a:lnTo>
                <a:close/>
              </a:path>
            </a:pathLst>
          </a:custGeom>
          <a:solidFill>
            <a:srgbClr val="262626"/>
          </a:solidFill>
        </p:spPr>
        <p:txBody>
          <a:bodyPr wrap="square" lIns="0" tIns="0" rIns="0" bIns="0" rtlCol="0"/>
          <a:lstStyle/>
          <a:p>
            <a:endParaRPr/>
          </a:p>
        </p:txBody>
      </p:sp>
      <p:sp>
        <p:nvSpPr>
          <p:cNvPr id="39" name="object 39"/>
          <p:cNvSpPr/>
          <p:nvPr/>
        </p:nvSpPr>
        <p:spPr>
          <a:xfrm>
            <a:off x="5529222" y="5959016"/>
            <a:ext cx="330835" cy="314325"/>
          </a:xfrm>
          <a:custGeom>
            <a:avLst/>
            <a:gdLst/>
            <a:ahLst/>
            <a:cxnLst/>
            <a:rect l="l" t="t" r="r" b="b"/>
            <a:pathLst>
              <a:path w="330835" h="314325">
                <a:moveTo>
                  <a:pt x="203051" y="0"/>
                </a:moveTo>
                <a:lnTo>
                  <a:pt x="127221" y="0"/>
                </a:lnTo>
                <a:lnTo>
                  <a:pt x="149136" y="139011"/>
                </a:lnTo>
                <a:lnTo>
                  <a:pt x="23590" y="75830"/>
                </a:lnTo>
                <a:lnTo>
                  <a:pt x="0" y="147451"/>
                </a:lnTo>
                <a:lnTo>
                  <a:pt x="138173" y="171031"/>
                </a:lnTo>
                <a:lnTo>
                  <a:pt x="39600" y="269625"/>
                </a:lnTo>
                <a:lnTo>
                  <a:pt x="100269" y="314273"/>
                </a:lnTo>
                <a:lnTo>
                  <a:pt x="165136" y="189575"/>
                </a:lnTo>
                <a:lnTo>
                  <a:pt x="230013" y="314273"/>
                </a:lnTo>
                <a:lnTo>
                  <a:pt x="290692" y="269625"/>
                </a:lnTo>
                <a:lnTo>
                  <a:pt x="192109"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40" name="object 40"/>
          <p:cNvSpPr/>
          <p:nvPr/>
        </p:nvSpPr>
        <p:spPr>
          <a:xfrm>
            <a:off x="5980876" y="5959016"/>
            <a:ext cx="330835" cy="314325"/>
          </a:xfrm>
          <a:custGeom>
            <a:avLst/>
            <a:gdLst/>
            <a:ahLst/>
            <a:cxnLst/>
            <a:rect l="l" t="t" r="r" b="b"/>
            <a:pathLst>
              <a:path w="330835" h="314325">
                <a:moveTo>
                  <a:pt x="203061" y="0"/>
                </a:moveTo>
                <a:lnTo>
                  <a:pt x="127231" y="0"/>
                </a:lnTo>
                <a:lnTo>
                  <a:pt x="149136" y="139011"/>
                </a:lnTo>
                <a:lnTo>
                  <a:pt x="23590" y="75830"/>
                </a:lnTo>
                <a:lnTo>
                  <a:pt x="0" y="147451"/>
                </a:lnTo>
                <a:lnTo>
                  <a:pt x="138184" y="171031"/>
                </a:lnTo>
                <a:lnTo>
                  <a:pt x="39600" y="269625"/>
                </a:lnTo>
                <a:lnTo>
                  <a:pt x="100269" y="314273"/>
                </a:lnTo>
                <a:lnTo>
                  <a:pt x="165146" y="189575"/>
                </a:lnTo>
                <a:lnTo>
                  <a:pt x="230024" y="314273"/>
                </a:lnTo>
                <a:lnTo>
                  <a:pt x="290692" y="269625"/>
                </a:lnTo>
                <a:lnTo>
                  <a:pt x="192109" y="171031"/>
                </a:lnTo>
                <a:lnTo>
                  <a:pt x="330283" y="147451"/>
                </a:lnTo>
                <a:lnTo>
                  <a:pt x="306702" y="75830"/>
                </a:lnTo>
                <a:lnTo>
                  <a:pt x="181156" y="139011"/>
                </a:lnTo>
                <a:lnTo>
                  <a:pt x="203061" y="0"/>
                </a:lnTo>
                <a:close/>
              </a:path>
            </a:pathLst>
          </a:custGeom>
          <a:solidFill>
            <a:srgbClr val="262626"/>
          </a:solidFill>
        </p:spPr>
        <p:txBody>
          <a:bodyPr wrap="square" lIns="0" tIns="0" rIns="0" bIns="0" rtlCol="0"/>
          <a:lstStyle/>
          <a:p>
            <a:endParaRPr/>
          </a:p>
        </p:txBody>
      </p:sp>
      <p:sp>
        <p:nvSpPr>
          <p:cNvPr id="41" name="object 41"/>
          <p:cNvSpPr/>
          <p:nvPr/>
        </p:nvSpPr>
        <p:spPr>
          <a:xfrm>
            <a:off x="2223564" y="4591647"/>
            <a:ext cx="262890" cy="286385"/>
          </a:xfrm>
          <a:custGeom>
            <a:avLst/>
            <a:gdLst/>
            <a:ahLst/>
            <a:cxnLst/>
            <a:rect l="l" t="t" r="r" b="b"/>
            <a:pathLst>
              <a:path w="262889" h="286385">
                <a:moveTo>
                  <a:pt x="172158" y="0"/>
                </a:moveTo>
                <a:lnTo>
                  <a:pt x="130348" y="0"/>
                </a:lnTo>
                <a:lnTo>
                  <a:pt x="124756"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97" y="190507"/>
                </a:lnTo>
                <a:lnTo>
                  <a:pt x="203769" y="236987"/>
                </a:lnTo>
                <a:lnTo>
                  <a:pt x="208690" y="239510"/>
                </a:lnTo>
                <a:lnTo>
                  <a:pt x="214570" y="239072"/>
                </a:lnTo>
                <a:lnTo>
                  <a:pt x="220623"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3" y="90919"/>
                </a:lnTo>
                <a:lnTo>
                  <a:pt x="262546" y="85151"/>
                </a:lnTo>
                <a:lnTo>
                  <a:pt x="262716" y="78862"/>
                </a:lnTo>
                <a:lnTo>
                  <a:pt x="26043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2" name="object 42"/>
          <p:cNvSpPr/>
          <p:nvPr/>
        </p:nvSpPr>
        <p:spPr>
          <a:xfrm>
            <a:off x="2597132" y="4591647"/>
            <a:ext cx="262890" cy="286385"/>
          </a:xfrm>
          <a:custGeom>
            <a:avLst/>
            <a:gdLst/>
            <a:ahLst/>
            <a:cxnLst/>
            <a:rect l="l" t="t" r="r" b="b"/>
            <a:pathLst>
              <a:path w="262889" h="286385">
                <a:moveTo>
                  <a:pt x="172158" y="0"/>
                </a:moveTo>
                <a:lnTo>
                  <a:pt x="130348" y="0"/>
                </a:lnTo>
                <a:lnTo>
                  <a:pt x="124767"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3" y="90919"/>
                </a:lnTo>
                <a:lnTo>
                  <a:pt x="262548" y="85151"/>
                </a:lnTo>
                <a:lnTo>
                  <a:pt x="262720"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3" name="object 43"/>
          <p:cNvSpPr/>
          <p:nvPr/>
        </p:nvSpPr>
        <p:spPr>
          <a:xfrm>
            <a:off x="2970699" y="4591647"/>
            <a:ext cx="262890" cy="286385"/>
          </a:xfrm>
          <a:custGeom>
            <a:avLst/>
            <a:gdLst/>
            <a:ahLst/>
            <a:cxnLst/>
            <a:rect l="l" t="t" r="r" b="b"/>
            <a:pathLst>
              <a:path w="262889" h="286385">
                <a:moveTo>
                  <a:pt x="172158" y="0"/>
                </a:moveTo>
                <a:lnTo>
                  <a:pt x="130348" y="0"/>
                </a:lnTo>
                <a:lnTo>
                  <a:pt x="124767" y="8366"/>
                </a:lnTo>
                <a:lnTo>
                  <a:pt x="12384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1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4" name="object 44"/>
          <p:cNvSpPr/>
          <p:nvPr/>
        </p:nvSpPr>
        <p:spPr>
          <a:xfrm>
            <a:off x="3344266" y="4591647"/>
            <a:ext cx="262890" cy="286385"/>
          </a:xfrm>
          <a:custGeom>
            <a:avLst/>
            <a:gdLst/>
            <a:ahLst/>
            <a:cxnLst/>
            <a:rect l="l" t="t" r="r" b="b"/>
            <a:pathLst>
              <a:path w="262889" h="286385">
                <a:moveTo>
                  <a:pt x="172168" y="0"/>
                </a:moveTo>
                <a:lnTo>
                  <a:pt x="130348" y="0"/>
                </a:lnTo>
                <a:lnTo>
                  <a:pt x="124767" y="8366"/>
                </a:lnTo>
                <a:lnTo>
                  <a:pt x="123845" y="17664"/>
                </a:lnTo>
                <a:lnTo>
                  <a:pt x="114547" y="96656"/>
                </a:lnTo>
                <a:lnTo>
                  <a:pt x="60643" y="51108"/>
                </a:lnTo>
                <a:lnTo>
                  <a:pt x="55339" y="48570"/>
                </a:lnTo>
                <a:lnTo>
                  <a:pt x="49603" y="48905"/>
                </a:lnTo>
                <a:lnTo>
                  <a:pt x="19958" y="79281"/>
                </a:lnTo>
                <a:lnTo>
                  <a:pt x="19055" y="86191"/>
                </a:lnTo>
                <a:lnTo>
                  <a:pt x="20591" y="92755"/>
                </a:lnTo>
                <a:lnTo>
                  <a:pt x="24393" y="97578"/>
                </a:lnTo>
                <a:lnTo>
                  <a:pt x="85731" y="143116"/>
                </a:lnTo>
                <a:lnTo>
                  <a:pt x="6739" y="188653"/>
                </a:lnTo>
                <a:lnTo>
                  <a:pt x="1975" y="193069"/>
                </a:lnTo>
                <a:lnTo>
                  <a:pt x="0" y="198877"/>
                </a:lnTo>
                <a:lnTo>
                  <a:pt x="465" y="205382"/>
                </a:lnTo>
                <a:lnTo>
                  <a:pt x="23004" y="237678"/>
                </a:lnTo>
                <a:lnTo>
                  <a:pt x="28814" y="237789"/>
                </a:lnTo>
                <a:lnTo>
                  <a:pt x="34623" y="235113"/>
                </a:lnTo>
                <a:lnTo>
                  <a:pt x="10061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68" y="0"/>
                </a:lnTo>
                <a:close/>
              </a:path>
            </a:pathLst>
          </a:custGeom>
          <a:solidFill>
            <a:srgbClr val="FFFFFF"/>
          </a:solidFill>
        </p:spPr>
        <p:txBody>
          <a:bodyPr wrap="square" lIns="0" tIns="0" rIns="0" bIns="0" rtlCol="0"/>
          <a:lstStyle/>
          <a:p>
            <a:endParaRPr/>
          </a:p>
        </p:txBody>
      </p:sp>
      <p:sp>
        <p:nvSpPr>
          <p:cNvPr id="45" name="object 45"/>
          <p:cNvSpPr/>
          <p:nvPr/>
        </p:nvSpPr>
        <p:spPr>
          <a:xfrm>
            <a:off x="3717834" y="4591647"/>
            <a:ext cx="262890" cy="286385"/>
          </a:xfrm>
          <a:custGeom>
            <a:avLst/>
            <a:gdLst/>
            <a:ahLst/>
            <a:cxnLst/>
            <a:rect l="l" t="t" r="r" b="b"/>
            <a:pathLst>
              <a:path w="262889" h="286385">
                <a:moveTo>
                  <a:pt x="172168" y="0"/>
                </a:moveTo>
                <a:lnTo>
                  <a:pt x="130348" y="0"/>
                </a:lnTo>
                <a:lnTo>
                  <a:pt x="124767" y="8366"/>
                </a:lnTo>
                <a:lnTo>
                  <a:pt x="123845" y="17664"/>
                </a:lnTo>
                <a:lnTo>
                  <a:pt x="114547" y="96656"/>
                </a:lnTo>
                <a:lnTo>
                  <a:pt x="60643" y="51108"/>
                </a:lnTo>
                <a:lnTo>
                  <a:pt x="55339" y="48570"/>
                </a:lnTo>
                <a:lnTo>
                  <a:pt x="49604" y="48905"/>
                </a:lnTo>
                <a:lnTo>
                  <a:pt x="19958" y="79281"/>
                </a:lnTo>
                <a:lnTo>
                  <a:pt x="19055" y="86191"/>
                </a:lnTo>
                <a:lnTo>
                  <a:pt x="20591" y="92755"/>
                </a:lnTo>
                <a:lnTo>
                  <a:pt x="24393" y="97578"/>
                </a:lnTo>
                <a:lnTo>
                  <a:pt x="85731" y="143116"/>
                </a:lnTo>
                <a:lnTo>
                  <a:pt x="6739" y="188653"/>
                </a:lnTo>
                <a:lnTo>
                  <a:pt x="1975" y="193069"/>
                </a:lnTo>
                <a:lnTo>
                  <a:pt x="0" y="198877"/>
                </a:lnTo>
                <a:lnTo>
                  <a:pt x="465" y="205382"/>
                </a:lnTo>
                <a:lnTo>
                  <a:pt x="23004" y="237678"/>
                </a:lnTo>
                <a:lnTo>
                  <a:pt x="28814" y="237789"/>
                </a:lnTo>
                <a:lnTo>
                  <a:pt x="34623" y="235113"/>
                </a:lnTo>
                <a:lnTo>
                  <a:pt x="100610" y="189585"/>
                </a:lnTo>
                <a:lnTo>
                  <a:pt x="88516" y="268588"/>
                </a:lnTo>
                <a:lnTo>
                  <a:pt x="86663" y="277876"/>
                </a:lnTo>
                <a:lnTo>
                  <a:pt x="91312" y="286232"/>
                </a:lnTo>
                <a:lnTo>
                  <a:pt x="122903" y="286232"/>
                </a:lnTo>
                <a:lnTo>
                  <a:pt x="15079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68" y="0"/>
                </a:lnTo>
                <a:close/>
              </a:path>
            </a:pathLst>
          </a:custGeom>
          <a:solidFill>
            <a:srgbClr val="FFFFFF"/>
          </a:solidFill>
        </p:spPr>
        <p:txBody>
          <a:bodyPr wrap="square" lIns="0" tIns="0" rIns="0" bIns="0" rtlCol="0"/>
          <a:lstStyle/>
          <a:p>
            <a:endParaRPr/>
          </a:p>
        </p:txBody>
      </p:sp>
      <p:sp>
        <p:nvSpPr>
          <p:cNvPr id="46" name="object 46"/>
          <p:cNvSpPr/>
          <p:nvPr/>
        </p:nvSpPr>
        <p:spPr>
          <a:xfrm>
            <a:off x="4091399" y="4591647"/>
            <a:ext cx="262890" cy="286385"/>
          </a:xfrm>
          <a:custGeom>
            <a:avLst/>
            <a:gdLst/>
            <a:ahLst/>
            <a:cxnLst/>
            <a:rect l="l" t="t" r="r" b="b"/>
            <a:pathLst>
              <a:path w="262889" h="286385">
                <a:moveTo>
                  <a:pt x="172159" y="0"/>
                </a:moveTo>
                <a:lnTo>
                  <a:pt x="130338" y="0"/>
                </a:lnTo>
                <a:lnTo>
                  <a:pt x="124757" y="8366"/>
                </a:lnTo>
                <a:lnTo>
                  <a:pt x="123836" y="17664"/>
                </a:lnTo>
                <a:lnTo>
                  <a:pt x="114538" y="96656"/>
                </a:lnTo>
                <a:lnTo>
                  <a:pt x="60634" y="51108"/>
                </a:lnTo>
                <a:lnTo>
                  <a:pt x="55336" y="48570"/>
                </a:lnTo>
                <a:lnTo>
                  <a:pt x="49603" y="48905"/>
                </a:lnTo>
                <a:lnTo>
                  <a:pt x="19949" y="79281"/>
                </a:lnTo>
                <a:lnTo>
                  <a:pt x="19047" y="86191"/>
                </a:lnTo>
                <a:lnTo>
                  <a:pt x="20586" y="92755"/>
                </a:lnTo>
                <a:lnTo>
                  <a:pt x="24394" y="97578"/>
                </a:lnTo>
                <a:lnTo>
                  <a:pt x="85732" y="143116"/>
                </a:lnTo>
                <a:lnTo>
                  <a:pt x="6740" y="188653"/>
                </a:lnTo>
                <a:lnTo>
                  <a:pt x="1976" y="193069"/>
                </a:lnTo>
                <a:lnTo>
                  <a:pt x="0" y="198877"/>
                </a:lnTo>
                <a:lnTo>
                  <a:pt x="462" y="205382"/>
                </a:lnTo>
                <a:lnTo>
                  <a:pt x="23001" y="237678"/>
                </a:lnTo>
                <a:lnTo>
                  <a:pt x="28814" y="237789"/>
                </a:lnTo>
                <a:lnTo>
                  <a:pt x="34624" y="235113"/>
                </a:lnTo>
                <a:lnTo>
                  <a:pt x="100601" y="189585"/>
                </a:lnTo>
                <a:lnTo>
                  <a:pt x="88518" y="268588"/>
                </a:lnTo>
                <a:lnTo>
                  <a:pt x="86664" y="277876"/>
                </a:lnTo>
                <a:lnTo>
                  <a:pt x="91313" y="286232"/>
                </a:lnTo>
                <a:lnTo>
                  <a:pt x="122904" y="286232"/>
                </a:lnTo>
                <a:lnTo>
                  <a:pt x="150788" y="190507"/>
                </a:lnTo>
                <a:lnTo>
                  <a:pt x="203760" y="236987"/>
                </a:lnTo>
                <a:lnTo>
                  <a:pt x="208681" y="239510"/>
                </a:lnTo>
                <a:lnTo>
                  <a:pt x="214561" y="239072"/>
                </a:lnTo>
                <a:lnTo>
                  <a:pt x="220614" y="236193"/>
                </a:lnTo>
                <a:lnTo>
                  <a:pt x="226053" y="231396"/>
                </a:lnTo>
                <a:lnTo>
                  <a:pt x="241853" y="213763"/>
                </a:lnTo>
                <a:lnTo>
                  <a:pt x="244964" y="208016"/>
                </a:lnTo>
                <a:lnTo>
                  <a:pt x="245807" y="201317"/>
                </a:lnTo>
                <a:lnTo>
                  <a:pt x="244211" y="194796"/>
                </a:lnTo>
                <a:lnTo>
                  <a:pt x="240000" y="189585"/>
                </a:lnTo>
                <a:lnTo>
                  <a:pt x="178662" y="143116"/>
                </a:lnTo>
                <a:lnTo>
                  <a:pt x="254869" y="95724"/>
                </a:lnTo>
                <a:lnTo>
                  <a:pt x="259924" y="90919"/>
                </a:lnTo>
                <a:lnTo>
                  <a:pt x="262540" y="85151"/>
                </a:lnTo>
                <a:lnTo>
                  <a:pt x="262715" y="78862"/>
                </a:lnTo>
                <a:lnTo>
                  <a:pt x="260450" y="72489"/>
                </a:lnTo>
                <a:lnTo>
                  <a:pt x="251152" y="54836"/>
                </a:lnTo>
                <a:lnTo>
                  <a:pt x="247434" y="47391"/>
                </a:lnTo>
                <a:lnTo>
                  <a:pt x="237204" y="44616"/>
                </a:lnTo>
                <a:lnTo>
                  <a:pt x="163782" y="96656"/>
                </a:lnTo>
                <a:lnTo>
                  <a:pt x="176808" y="17664"/>
                </a:lnTo>
                <a:lnTo>
                  <a:pt x="178662" y="8366"/>
                </a:lnTo>
                <a:lnTo>
                  <a:pt x="172159" y="0"/>
                </a:lnTo>
                <a:close/>
              </a:path>
            </a:pathLst>
          </a:custGeom>
          <a:solidFill>
            <a:srgbClr val="FFFFFF"/>
          </a:solidFill>
        </p:spPr>
        <p:txBody>
          <a:bodyPr wrap="square" lIns="0" tIns="0" rIns="0" bIns="0" rtlCol="0"/>
          <a:lstStyle/>
          <a:p>
            <a:endParaRPr/>
          </a:p>
        </p:txBody>
      </p:sp>
      <p:sp>
        <p:nvSpPr>
          <p:cNvPr id="47" name="object 47"/>
          <p:cNvSpPr/>
          <p:nvPr/>
        </p:nvSpPr>
        <p:spPr>
          <a:xfrm>
            <a:off x="4464968" y="4591647"/>
            <a:ext cx="262890" cy="286385"/>
          </a:xfrm>
          <a:custGeom>
            <a:avLst/>
            <a:gdLst/>
            <a:ahLst/>
            <a:cxnLst/>
            <a:rect l="l" t="t" r="r" b="b"/>
            <a:pathLst>
              <a:path w="262889" h="286385">
                <a:moveTo>
                  <a:pt x="172158" y="0"/>
                </a:moveTo>
                <a:lnTo>
                  <a:pt x="130348" y="0"/>
                </a:lnTo>
                <a:lnTo>
                  <a:pt x="124756" y="8366"/>
                </a:lnTo>
                <a:lnTo>
                  <a:pt x="123835" y="17664"/>
                </a:lnTo>
                <a:lnTo>
                  <a:pt x="11453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0" y="239510"/>
                </a:lnTo>
                <a:lnTo>
                  <a:pt x="214561" y="239072"/>
                </a:lnTo>
                <a:lnTo>
                  <a:pt x="220617" y="236193"/>
                </a:lnTo>
                <a:lnTo>
                  <a:pt x="226062" y="231396"/>
                </a:lnTo>
                <a:lnTo>
                  <a:pt x="241863" y="213763"/>
                </a:lnTo>
                <a:lnTo>
                  <a:pt x="244967" y="208016"/>
                </a:lnTo>
                <a:lnTo>
                  <a:pt x="245807" y="201317"/>
                </a:lnTo>
                <a:lnTo>
                  <a:pt x="244210" y="194796"/>
                </a:lnTo>
                <a:lnTo>
                  <a:pt x="239999" y="189585"/>
                </a:lnTo>
                <a:lnTo>
                  <a:pt x="178671" y="143116"/>
                </a:lnTo>
                <a:lnTo>
                  <a:pt x="254867" y="95724"/>
                </a:lnTo>
                <a:lnTo>
                  <a:pt x="259923" y="90919"/>
                </a:lnTo>
                <a:lnTo>
                  <a:pt x="262539" y="85151"/>
                </a:lnTo>
                <a:lnTo>
                  <a:pt x="262714" y="78862"/>
                </a:lnTo>
                <a:lnTo>
                  <a:pt x="260448" y="72489"/>
                </a:lnTo>
                <a:lnTo>
                  <a:pt x="251150" y="54836"/>
                </a:lnTo>
                <a:lnTo>
                  <a:pt x="247433"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8" name="object 48"/>
          <p:cNvSpPr/>
          <p:nvPr/>
        </p:nvSpPr>
        <p:spPr>
          <a:xfrm>
            <a:off x="4838536" y="4591647"/>
            <a:ext cx="262890" cy="286385"/>
          </a:xfrm>
          <a:custGeom>
            <a:avLst/>
            <a:gdLst/>
            <a:ahLst/>
            <a:cxnLst/>
            <a:rect l="l" t="t" r="r" b="b"/>
            <a:pathLst>
              <a:path w="262889" h="286385">
                <a:moveTo>
                  <a:pt x="172158" y="0"/>
                </a:moveTo>
                <a:lnTo>
                  <a:pt x="130348" y="0"/>
                </a:lnTo>
                <a:lnTo>
                  <a:pt x="124756"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0" y="239510"/>
                </a:lnTo>
                <a:lnTo>
                  <a:pt x="214561" y="239072"/>
                </a:lnTo>
                <a:lnTo>
                  <a:pt x="220617" y="236193"/>
                </a:lnTo>
                <a:lnTo>
                  <a:pt x="226062" y="231396"/>
                </a:lnTo>
                <a:lnTo>
                  <a:pt x="241863" y="213763"/>
                </a:lnTo>
                <a:lnTo>
                  <a:pt x="244973" y="208016"/>
                </a:lnTo>
                <a:lnTo>
                  <a:pt x="245817" y="201317"/>
                </a:lnTo>
                <a:lnTo>
                  <a:pt x="244220" y="194796"/>
                </a:lnTo>
                <a:lnTo>
                  <a:pt x="240009" y="189585"/>
                </a:lnTo>
                <a:lnTo>
                  <a:pt x="178671" y="143116"/>
                </a:lnTo>
                <a:lnTo>
                  <a:pt x="254867" y="95724"/>
                </a:lnTo>
                <a:lnTo>
                  <a:pt x="259927" y="90919"/>
                </a:lnTo>
                <a:lnTo>
                  <a:pt x="262543" y="85151"/>
                </a:lnTo>
                <a:lnTo>
                  <a:pt x="262716"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grpSp>
        <p:nvGrpSpPr>
          <p:cNvPr id="49" name="object 49"/>
          <p:cNvGrpSpPr/>
          <p:nvPr/>
        </p:nvGrpSpPr>
        <p:grpSpPr>
          <a:xfrm>
            <a:off x="5931256" y="3230606"/>
            <a:ext cx="2924810" cy="810260"/>
            <a:chOff x="5931256" y="3230606"/>
            <a:chExt cx="2924810" cy="810260"/>
          </a:xfrm>
        </p:grpSpPr>
        <p:sp>
          <p:nvSpPr>
            <p:cNvPr id="50" name="object 50"/>
            <p:cNvSpPr/>
            <p:nvPr/>
          </p:nvSpPr>
          <p:spPr>
            <a:xfrm>
              <a:off x="5931256" y="3230606"/>
              <a:ext cx="2924810" cy="810260"/>
            </a:xfrm>
            <a:custGeom>
              <a:avLst/>
              <a:gdLst/>
              <a:ahLst/>
              <a:cxnLst/>
              <a:rect l="l" t="t" r="r" b="b"/>
              <a:pathLst>
                <a:path w="2924809" h="810260">
                  <a:moveTo>
                    <a:pt x="2519315" y="0"/>
                  </a:moveTo>
                  <a:lnTo>
                    <a:pt x="405118" y="0"/>
                  </a:lnTo>
                  <a:lnTo>
                    <a:pt x="357872" y="2725"/>
                  </a:lnTo>
                  <a:lnTo>
                    <a:pt x="312228" y="10699"/>
                  </a:lnTo>
                  <a:lnTo>
                    <a:pt x="268488" y="23618"/>
                  </a:lnTo>
                  <a:lnTo>
                    <a:pt x="226957" y="41178"/>
                  </a:lnTo>
                  <a:lnTo>
                    <a:pt x="187938" y="63074"/>
                  </a:lnTo>
                  <a:lnTo>
                    <a:pt x="151737" y="89003"/>
                  </a:lnTo>
                  <a:lnTo>
                    <a:pt x="118656" y="118661"/>
                  </a:lnTo>
                  <a:lnTo>
                    <a:pt x="88999" y="151743"/>
                  </a:lnTo>
                  <a:lnTo>
                    <a:pt x="63071" y="187946"/>
                  </a:lnTo>
                  <a:lnTo>
                    <a:pt x="41176" y="226965"/>
                  </a:lnTo>
                  <a:lnTo>
                    <a:pt x="23617" y="268497"/>
                  </a:lnTo>
                  <a:lnTo>
                    <a:pt x="10699" y="312238"/>
                  </a:lnTo>
                  <a:lnTo>
                    <a:pt x="2725" y="357883"/>
                  </a:lnTo>
                  <a:lnTo>
                    <a:pt x="0" y="405129"/>
                  </a:lnTo>
                  <a:lnTo>
                    <a:pt x="2725" y="452374"/>
                  </a:lnTo>
                  <a:lnTo>
                    <a:pt x="10699" y="498019"/>
                  </a:lnTo>
                  <a:lnTo>
                    <a:pt x="23617" y="541759"/>
                  </a:lnTo>
                  <a:lnTo>
                    <a:pt x="41176" y="583290"/>
                  </a:lnTo>
                  <a:lnTo>
                    <a:pt x="63071" y="622308"/>
                  </a:lnTo>
                  <a:lnTo>
                    <a:pt x="88999" y="658510"/>
                  </a:lnTo>
                  <a:lnTo>
                    <a:pt x="118656" y="691591"/>
                  </a:lnTo>
                  <a:lnTo>
                    <a:pt x="151737" y="721247"/>
                  </a:lnTo>
                  <a:lnTo>
                    <a:pt x="187938" y="747175"/>
                  </a:lnTo>
                  <a:lnTo>
                    <a:pt x="226957" y="769071"/>
                  </a:lnTo>
                  <a:lnTo>
                    <a:pt x="268488" y="786629"/>
                  </a:lnTo>
                  <a:lnTo>
                    <a:pt x="312228" y="799548"/>
                  </a:lnTo>
                  <a:lnTo>
                    <a:pt x="357872" y="807522"/>
                  </a:lnTo>
                  <a:lnTo>
                    <a:pt x="405118" y="810247"/>
                  </a:lnTo>
                  <a:lnTo>
                    <a:pt x="2519315" y="810247"/>
                  </a:lnTo>
                  <a:lnTo>
                    <a:pt x="2566561" y="807522"/>
                  </a:lnTo>
                  <a:lnTo>
                    <a:pt x="2612206" y="799548"/>
                  </a:lnTo>
                  <a:lnTo>
                    <a:pt x="2655946" y="786629"/>
                  </a:lnTo>
                  <a:lnTo>
                    <a:pt x="2697477" y="769071"/>
                  </a:lnTo>
                  <a:lnTo>
                    <a:pt x="2736495" y="747175"/>
                  </a:lnTo>
                  <a:lnTo>
                    <a:pt x="2772697" y="721247"/>
                  </a:lnTo>
                  <a:lnTo>
                    <a:pt x="2805778" y="691591"/>
                  </a:lnTo>
                  <a:lnTo>
                    <a:pt x="2835434" y="658510"/>
                  </a:lnTo>
                  <a:lnTo>
                    <a:pt x="2861362" y="622308"/>
                  </a:lnTo>
                  <a:lnTo>
                    <a:pt x="2883257" y="583290"/>
                  </a:lnTo>
                  <a:lnTo>
                    <a:pt x="2900816" y="541759"/>
                  </a:lnTo>
                  <a:lnTo>
                    <a:pt x="2913735" y="498019"/>
                  </a:lnTo>
                  <a:lnTo>
                    <a:pt x="2921709" y="452374"/>
                  </a:lnTo>
                  <a:lnTo>
                    <a:pt x="2924434" y="405129"/>
                  </a:lnTo>
                  <a:lnTo>
                    <a:pt x="2921709" y="357883"/>
                  </a:lnTo>
                  <a:lnTo>
                    <a:pt x="2913735" y="312238"/>
                  </a:lnTo>
                  <a:lnTo>
                    <a:pt x="2900816" y="268497"/>
                  </a:lnTo>
                  <a:lnTo>
                    <a:pt x="2883257" y="226965"/>
                  </a:lnTo>
                  <a:lnTo>
                    <a:pt x="2861362" y="187946"/>
                  </a:lnTo>
                  <a:lnTo>
                    <a:pt x="2835434" y="151743"/>
                  </a:lnTo>
                  <a:lnTo>
                    <a:pt x="2805778" y="118661"/>
                  </a:lnTo>
                  <a:lnTo>
                    <a:pt x="2772697" y="89003"/>
                  </a:lnTo>
                  <a:lnTo>
                    <a:pt x="2736495" y="63074"/>
                  </a:lnTo>
                  <a:lnTo>
                    <a:pt x="2697477" y="41178"/>
                  </a:lnTo>
                  <a:lnTo>
                    <a:pt x="2655946" y="23618"/>
                  </a:lnTo>
                  <a:lnTo>
                    <a:pt x="2612206" y="10699"/>
                  </a:lnTo>
                  <a:lnTo>
                    <a:pt x="2566561" y="2725"/>
                  </a:lnTo>
                  <a:lnTo>
                    <a:pt x="2519315" y="0"/>
                  </a:lnTo>
                  <a:close/>
                </a:path>
              </a:pathLst>
            </a:custGeom>
            <a:solidFill>
              <a:srgbClr val="38A5B2"/>
            </a:solidFill>
          </p:spPr>
          <p:txBody>
            <a:bodyPr wrap="square" lIns="0" tIns="0" rIns="0" bIns="0" rtlCol="0"/>
            <a:lstStyle/>
            <a:p>
              <a:endParaRPr/>
            </a:p>
          </p:txBody>
        </p:sp>
        <p:sp>
          <p:nvSpPr>
            <p:cNvPr id="51" name="object 51"/>
            <p:cNvSpPr/>
            <p:nvPr/>
          </p:nvSpPr>
          <p:spPr>
            <a:xfrm>
              <a:off x="8055539" y="3322615"/>
              <a:ext cx="431800" cy="564515"/>
            </a:xfrm>
            <a:custGeom>
              <a:avLst/>
              <a:gdLst/>
              <a:ahLst/>
              <a:cxnLst/>
              <a:rect l="l" t="t" r="r" b="b"/>
              <a:pathLst>
                <a:path w="431800" h="564514">
                  <a:moveTo>
                    <a:pt x="215396" y="0"/>
                  </a:moveTo>
                  <a:lnTo>
                    <a:pt x="173306" y="5902"/>
                  </a:lnTo>
                  <a:lnTo>
                    <a:pt x="134718" y="24103"/>
                  </a:lnTo>
                  <a:lnTo>
                    <a:pt x="92464" y="65440"/>
                  </a:lnTo>
                  <a:lnTo>
                    <a:pt x="70322" y="120174"/>
                  </a:lnTo>
                  <a:lnTo>
                    <a:pt x="67067" y="165942"/>
                  </a:lnTo>
                  <a:lnTo>
                    <a:pt x="67055" y="225731"/>
                  </a:lnTo>
                  <a:lnTo>
                    <a:pt x="37841" y="225731"/>
                  </a:lnTo>
                  <a:lnTo>
                    <a:pt x="2558" y="247902"/>
                  </a:lnTo>
                  <a:lnTo>
                    <a:pt x="0" y="530266"/>
                  </a:lnTo>
                  <a:lnTo>
                    <a:pt x="492" y="534643"/>
                  </a:lnTo>
                  <a:lnTo>
                    <a:pt x="38417" y="563993"/>
                  </a:lnTo>
                  <a:lnTo>
                    <a:pt x="89067" y="564000"/>
                  </a:lnTo>
                  <a:lnTo>
                    <a:pt x="397024" y="563951"/>
                  </a:lnTo>
                  <a:lnTo>
                    <a:pt x="429642" y="539870"/>
                  </a:lnTo>
                  <a:lnTo>
                    <a:pt x="431523" y="461646"/>
                  </a:lnTo>
                  <a:lnTo>
                    <a:pt x="216009" y="461646"/>
                  </a:lnTo>
                  <a:lnTo>
                    <a:pt x="207489" y="461594"/>
                  </a:lnTo>
                  <a:lnTo>
                    <a:pt x="188517" y="461158"/>
                  </a:lnTo>
                  <a:lnTo>
                    <a:pt x="182120" y="454405"/>
                  </a:lnTo>
                  <a:lnTo>
                    <a:pt x="182098" y="344188"/>
                  </a:lnTo>
                  <a:lnTo>
                    <a:pt x="183269" y="336621"/>
                  </a:lnTo>
                  <a:lnTo>
                    <a:pt x="186746" y="330946"/>
                  </a:lnTo>
                  <a:lnTo>
                    <a:pt x="192461" y="327473"/>
                  </a:lnTo>
                  <a:lnTo>
                    <a:pt x="200328" y="326283"/>
                  </a:lnTo>
                  <a:lnTo>
                    <a:pt x="431503" y="326240"/>
                  </a:lnTo>
                  <a:lnTo>
                    <a:pt x="431494" y="262704"/>
                  </a:lnTo>
                  <a:lnTo>
                    <a:pt x="405390" y="226443"/>
                  </a:lnTo>
                  <a:lnTo>
                    <a:pt x="387896" y="225061"/>
                  </a:lnTo>
                  <a:lnTo>
                    <a:pt x="363371" y="225061"/>
                  </a:lnTo>
                  <a:lnTo>
                    <a:pt x="363371" y="224778"/>
                  </a:lnTo>
                  <a:lnTo>
                    <a:pt x="135493" y="224778"/>
                  </a:lnTo>
                  <a:lnTo>
                    <a:pt x="135367" y="223270"/>
                  </a:lnTo>
                  <a:lnTo>
                    <a:pt x="135158" y="222024"/>
                  </a:lnTo>
                  <a:lnTo>
                    <a:pt x="135189" y="148100"/>
                  </a:lnTo>
                  <a:lnTo>
                    <a:pt x="153997" y="95966"/>
                  </a:lnTo>
                  <a:lnTo>
                    <a:pt x="201690" y="68374"/>
                  </a:lnTo>
                  <a:lnTo>
                    <a:pt x="339320" y="68374"/>
                  </a:lnTo>
                  <a:lnTo>
                    <a:pt x="334446" y="60125"/>
                  </a:lnTo>
                  <a:lnTo>
                    <a:pt x="312095" y="36124"/>
                  </a:lnTo>
                  <a:lnTo>
                    <a:pt x="290465" y="20267"/>
                  </a:lnTo>
                  <a:lnTo>
                    <a:pt x="267052" y="9015"/>
                  </a:lnTo>
                  <a:lnTo>
                    <a:pt x="241985" y="2287"/>
                  </a:lnTo>
                  <a:lnTo>
                    <a:pt x="215396" y="0"/>
                  </a:lnTo>
                  <a:close/>
                </a:path>
                <a:path w="431800" h="564514">
                  <a:moveTo>
                    <a:pt x="431503" y="326240"/>
                  </a:moveTo>
                  <a:lnTo>
                    <a:pt x="216249" y="326240"/>
                  </a:lnTo>
                  <a:lnTo>
                    <a:pt x="232170" y="326283"/>
                  </a:lnTo>
                  <a:lnTo>
                    <a:pt x="239854" y="327518"/>
                  </a:lnTo>
                  <a:lnTo>
                    <a:pt x="245572" y="331014"/>
                  </a:lnTo>
                  <a:lnTo>
                    <a:pt x="249148" y="336647"/>
                  </a:lnTo>
                  <a:lnTo>
                    <a:pt x="250390" y="344188"/>
                  </a:lnTo>
                  <a:lnTo>
                    <a:pt x="250369" y="454143"/>
                  </a:lnTo>
                  <a:lnTo>
                    <a:pt x="243636" y="461179"/>
                  </a:lnTo>
                  <a:lnTo>
                    <a:pt x="224528" y="461591"/>
                  </a:lnTo>
                  <a:lnTo>
                    <a:pt x="216009" y="461646"/>
                  </a:lnTo>
                  <a:lnTo>
                    <a:pt x="431523" y="461646"/>
                  </a:lnTo>
                  <a:lnTo>
                    <a:pt x="431503" y="326240"/>
                  </a:lnTo>
                  <a:close/>
                </a:path>
                <a:path w="431800" h="564514">
                  <a:moveTo>
                    <a:pt x="377898" y="225016"/>
                  </a:moveTo>
                  <a:lnTo>
                    <a:pt x="363371" y="225061"/>
                  </a:lnTo>
                  <a:lnTo>
                    <a:pt x="387896" y="225061"/>
                  </a:lnTo>
                  <a:lnTo>
                    <a:pt x="385035" y="225025"/>
                  </a:lnTo>
                  <a:lnTo>
                    <a:pt x="377898" y="225016"/>
                  </a:lnTo>
                  <a:close/>
                </a:path>
                <a:path w="431800" h="564514">
                  <a:moveTo>
                    <a:pt x="339320" y="68374"/>
                  </a:moveTo>
                  <a:lnTo>
                    <a:pt x="201690" y="68374"/>
                  </a:lnTo>
                  <a:lnTo>
                    <a:pt x="234510" y="69265"/>
                  </a:lnTo>
                  <a:lnTo>
                    <a:pt x="263439" y="82734"/>
                  </a:lnTo>
                  <a:lnTo>
                    <a:pt x="295017" y="137262"/>
                  </a:lnTo>
                  <a:lnTo>
                    <a:pt x="296284" y="224778"/>
                  </a:lnTo>
                  <a:lnTo>
                    <a:pt x="363371" y="224778"/>
                  </a:lnTo>
                  <a:lnTo>
                    <a:pt x="363339" y="149492"/>
                  </a:lnTo>
                  <a:lnTo>
                    <a:pt x="359965" y="116892"/>
                  </a:lnTo>
                  <a:lnTo>
                    <a:pt x="350368" y="87075"/>
                  </a:lnTo>
                  <a:lnTo>
                    <a:pt x="339320" y="68374"/>
                  </a:lnTo>
                  <a:close/>
                </a:path>
              </a:pathLst>
            </a:custGeom>
            <a:solidFill>
              <a:srgbClr val="FFFFFF"/>
            </a:solidFill>
          </p:spPr>
          <p:txBody>
            <a:bodyPr wrap="square" lIns="0" tIns="0" rIns="0" bIns="0" rtlCol="0"/>
            <a:lstStyle/>
            <a:p>
              <a:endParaRPr/>
            </a:p>
          </p:txBody>
        </p:sp>
        <p:pic>
          <p:nvPicPr>
            <p:cNvPr id="52" name="object 52"/>
            <p:cNvPicPr/>
            <p:nvPr/>
          </p:nvPicPr>
          <p:blipFill>
            <a:blip r:embed="rId10" cstate="print"/>
            <a:stretch>
              <a:fillRect/>
            </a:stretch>
          </p:blipFill>
          <p:spPr>
            <a:xfrm>
              <a:off x="6313936" y="3498887"/>
              <a:ext cx="216579" cy="232422"/>
            </a:xfrm>
            <a:prstGeom prst="rect">
              <a:avLst/>
            </a:prstGeom>
          </p:spPr>
        </p:pic>
        <p:pic>
          <p:nvPicPr>
            <p:cNvPr id="53" name="object 53"/>
            <p:cNvPicPr/>
            <p:nvPr/>
          </p:nvPicPr>
          <p:blipFill>
            <a:blip r:embed="rId11" cstate="print"/>
            <a:stretch>
              <a:fillRect/>
            </a:stretch>
          </p:blipFill>
          <p:spPr>
            <a:xfrm>
              <a:off x="6617275" y="3498887"/>
              <a:ext cx="216579" cy="232422"/>
            </a:xfrm>
            <a:prstGeom prst="rect">
              <a:avLst/>
            </a:prstGeom>
          </p:spPr>
        </p:pic>
        <p:pic>
          <p:nvPicPr>
            <p:cNvPr id="54" name="object 54"/>
            <p:cNvPicPr/>
            <p:nvPr/>
          </p:nvPicPr>
          <p:blipFill>
            <a:blip r:embed="rId12" cstate="print"/>
            <a:stretch>
              <a:fillRect/>
            </a:stretch>
          </p:blipFill>
          <p:spPr>
            <a:xfrm>
              <a:off x="6920603" y="3498887"/>
              <a:ext cx="216590" cy="232422"/>
            </a:xfrm>
            <a:prstGeom prst="rect">
              <a:avLst/>
            </a:prstGeom>
          </p:spPr>
        </p:pic>
        <p:pic>
          <p:nvPicPr>
            <p:cNvPr id="55" name="object 55"/>
            <p:cNvPicPr/>
            <p:nvPr/>
          </p:nvPicPr>
          <p:blipFill>
            <a:blip r:embed="rId13" cstate="print"/>
            <a:stretch>
              <a:fillRect/>
            </a:stretch>
          </p:blipFill>
          <p:spPr>
            <a:xfrm>
              <a:off x="7223951" y="3498887"/>
              <a:ext cx="216579" cy="232422"/>
            </a:xfrm>
            <a:prstGeom prst="rect">
              <a:avLst/>
            </a:prstGeom>
          </p:spPr>
        </p:pic>
        <p:pic>
          <p:nvPicPr>
            <p:cNvPr id="56" name="object 56"/>
            <p:cNvPicPr/>
            <p:nvPr/>
          </p:nvPicPr>
          <p:blipFill>
            <a:blip r:embed="rId14" cstate="print"/>
            <a:stretch>
              <a:fillRect/>
            </a:stretch>
          </p:blipFill>
          <p:spPr>
            <a:xfrm>
              <a:off x="7527291" y="3498887"/>
              <a:ext cx="216579" cy="232422"/>
            </a:xfrm>
            <a:prstGeom prst="rect">
              <a:avLst/>
            </a:prstGeom>
          </p:spPr>
        </p:pic>
      </p:grpSp>
      <p:sp>
        <p:nvSpPr>
          <p:cNvPr id="57" name="object 57"/>
          <p:cNvSpPr txBox="1"/>
          <p:nvPr/>
        </p:nvSpPr>
        <p:spPr>
          <a:xfrm>
            <a:off x="2230771" y="7497309"/>
            <a:ext cx="6773901" cy="1401025"/>
          </a:xfrm>
          <a:prstGeom prst="rect">
            <a:avLst/>
          </a:prstGeom>
        </p:spPr>
        <p:txBody>
          <a:bodyPr vert="horz" wrap="square" lIns="0" tIns="15875" rIns="0" bIns="0" rtlCol="0">
            <a:spAutoFit/>
          </a:bodyPr>
          <a:lstStyle/>
          <a:p>
            <a:pPr marL="12700">
              <a:lnSpc>
                <a:spcPct val="100000"/>
              </a:lnSpc>
              <a:spcBef>
                <a:spcPts val="125"/>
              </a:spcBef>
            </a:pPr>
            <a:r>
              <a:rPr lang="fr-FR" sz="4500" b="1" spc="-150" dirty="0">
                <a:solidFill>
                  <a:srgbClr val="231F20"/>
                </a:solidFill>
                <a:latin typeface="Calibri"/>
                <a:cs typeface="Calibri"/>
              </a:rPr>
              <a:t>CHOOSE A PASSWORD THAT IS</a:t>
            </a:r>
            <a:endParaRPr lang="fr-FR" sz="4500" b="1" spc="-150" dirty="0">
              <a:latin typeface="Calibri"/>
              <a:cs typeface="Calibri"/>
            </a:endParaRPr>
          </a:p>
        </p:txBody>
      </p:sp>
      <p:sp>
        <p:nvSpPr>
          <p:cNvPr id="58" name="object 58"/>
          <p:cNvSpPr txBox="1"/>
          <p:nvPr/>
        </p:nvSpPr>
        <p:spPr>
          <a:xfrm>
            <a:off x="3125141" y="8016975"/>
            <a:ext cx="4591130" cy="1173398"/>
          </a:xfrm>
          <a:prstGeom prst="rect">
            <a:avLst/>
          </a:prstGeom>
        </p:spPr>
        <p:txBody>
          <a:bodyPr vert="horz" wrap="square" lIns="0" tIns="11430" rIns="0" bIns="0" rtlCol="0">
            <a:spAutoFit/>
          </a:bodyPr>
          <a:lstStyle/>
          <a:p>
            <a:pPr marL="12700">
              <a:lnSpc>
                <a:spcPct val="100000"/>
              </a:lnSpc>
              <a:spcBef>
                <a:spcPts val="90"/>
              </a:spcBef>
            </a:pPr>
            <a:r>
              <a:rPr lang="fr-FR" sz="7550" b="1" spc="-150" dirty="0">
                <a:solidFill>
                  <a:srgbClr val="231F20"/>
                </a:solidFill>
                <a:latin typeface="Calibri"/>
                <a:cs typeface="Calibri"/>
              </a:rPr>
              <a:t>DIFFERENT</a:t>
            </a:r>
            <a:endParaRPr lang="fr-FR" sz="7550" b="1" spc="-150" dirty="0">
              <a:latin typeface="Calibri"/>
              <a:cs typeface="Calibri"/>
            </a:endParaRPr>
          </a:p>
        </p:txBody>
      </p:sp>
      <p:sp>
        <p:nvSpPr>
          <p:cNvPr id="59" name="object 59"/>
          <p:cNvSpPr txBox="1"/>
          <p:nvPr/>
        </p:nvSpPr>
        <p:spPr>
          <a:xfrm>
            <a:off x="2596075" y="9013650"/>
            <a:ext cx="5794154" cy="708527"/>
          </a:xfrm>
          <a:prstGeom prst="rect">
            <a:avLst/>
          </a:prstGeom>
        </p:spPr>
        <p:txBody>
          <a:bodyPr vert="horz" wrap="square" lIns="0" tIns="15875" rIns="0" bIns="0" rtlCol="0">
            <a:spAutoFit/>
          </a:bodyPr>
          <a:lstStyle/>
          <a:p>
            <a:pPr marL="12700">
              <a:lnSpc>
                <a:spcPct val="100000"/>
              </a:lnSpc>
              <a:spcBef>
                <a:spcPts val="125"/>
              </a:spcBef>
            </a:pPr>
            <a:r>
              <a:rPr lang="fr-FR" sz="4500" b="1" spc="-150" dirty="0">
                <a:solidFill>
                  <a:srgbClr val="231F20"/>
                </a:solidFill>
                <a:latin typeface="Calibri"/>
                <a:cs typeface="Calibri"/>
              </a:rPr>
              <a:t>FOR  EACH ACCOUNT</a:t>
            </a:r>
            <a:endParaRPr lang="fr-FR" sz="4500" b="1" spc="-150" dirty="0">
              <a:latin typeface="Calibri"/>
              <a:cs typeface="Calibri"/>
            </a:endParaRPr>
          </a:p>
        </p:txBody>
      </p:sp>
      <p:sp>
        <p:nvSpPr>
          <p:cNvPr id="60" name="object 60"/>
          <p:cNvSpPr txBox="1">
            <a:spLocks noGrp="1"/>
          </p:cNvSpPr>
          <p:nvPr>
            <p:ph type="title" idx="4294967295"/>
          </p:nvPr>
        </p:nvSpPr>
        <p:spPr>
          <a:xfrm>
            <a:off x="11242100" y="2682516"/>
            <a:ext cx="6231890" cy="1867563"/>
          </a:xfrm>
          <a:prstGeom prst="rect">
            <a:avLst/>
          </a:prstGeom>
        </p:spPr>
        <p:txBody>
          <a:bodyPr vert="horz" wrap="square" lIns="0" tIns="127000" rIns="0" bIns="0" rtlCol="0">
            <a:spAutoFit/>
          </a:bodyPr>
          <a:lstStyle/>
          <a:p>
            <a:pPr marL="12700" marR="5080">
              <a:lnSpc>
                <a:spcPts val="4530"/>
              </a:lnSpc>
              <a:spcBef>
                <a:spcPts val="1000"/>
              </a:spcBef>
            </a:pPr>
            <a:r>
              <a:rPr lang="en-US" sz="4500" b="1" spc="-150" dirty="0">
                <a:solidFill>
                  <a:srgbClr val="231F20"/>
                </a:solidFill>
              </a:rPr>
              <a:t>WHAT ARE THE </a:t>
            </a:r>
            <a:r>
              <a:rPr lang="en-US" sz="4500" b="1" spc="-150" dirty="0">
                <a:solidFill>
                  <a:schemeClr val="accent5"/>
                </a:solidFill>
              </a:rPr>
              <a:t>RISKS</a:t>
            </a:r>
            <a:r>
              <a:rPr lang="en-US" sz="4500" b="1" spc="-150" dirty="0">
                <a:solidFill>
                  <a:srgbClr val="231F20"/>
                </a:solidFill>
              </a:rPr>
              <a:t> OF USING THE SAME PASSWORD EVERYWHERE?</a:t>
            </a:r>
            <a:endParaRPr lang="fr-FR" sz="4500" b="1" spc="-150" dirty="0"/>
          </a:p>
        </p:txBody>
      </p:sp>
      <p:sp>
        <p:nvSpPr>
          <p:cNvPr id="61" name="object 61"/>
          <p:cNvSpPr txBox="1"/>
          <p:nvPr/>
        </p:nvSpPr>
        <p:spPr>
          <a:xfrm>
            <a:off x="11242100" y="4774607"/>
            <a:ext cx="7191950" cy="2394585"/>
          </a:xfrm>
          <a:prstGeom prst="rect">
            <a:avLst/>
          </a:prstGeom>
        </p:spPr>
        <p:txBody>
          <a:bodyPr vert="horz" wrap="square" lIns="0" tIns="222885" rIns="0" bIns="0" rtlCol="0">
            <a:spAutoFit/>
          </a:bodyPr>
          <a:lstStyle/>
          <a:p>
            <a:pPr marL="12700">
              <a:lnSpc>
                <a:spcPct val="100000"/>
              </a:lnSpc>
              <a:spcBef>
                <a:spcPts val="1755"/>
              </a:spcBef>
            </a:pPr>
            <a:r>
              <a:rPr lang="fr-FR" sz="4500" b="1" spc="-150" dirty="0">
                <a:solidFill>
                  <a:srgbClr val="231F20"/>
                </a:solidFill>
                <a:latin typeface="Calibri"/>
                <a:cs typeface="Calibri"/>
              </a:rPr>
              <a:t>A HACKER COULD:</a:t>
            </a:r>
            <a:endParaRPr lang="fr-FR" sz="4500" b="1" spc="-150" dirty="0">
              <a:latin typeface="Calibri"/>
              <a:cs typeface="Calibri"/>
            </a:endParaRPr>
          </a:p>
          <a:p>
            <a:pPr marL="42545">
              <a:lnSpc>
                <a:spcPct val="100000"/>
              </a:lnSpc>
              <a:spcBef>
                <a:spcPts val="925"/>
              </a:spcBef>
            </a:pPr>
            <a:r>
              <a:rPr lang="en-US" sz="2450" b="1" spc="60" dirty="0">
                <a:solidFill>
                  <a:srgbClr val="231F20"/>
                </a:solidFill>
                <a:latin typeface="Calibri"/>
                <a:cs typeface="Calibri"/>
              </a:rPr>
              <a:t>Steal</a:t>
            </a:r>
            <a:r>
              <a:rPr lang="fr-FR" sz="2450" b="1" spc="60" dirty="0">
                <a:solidFill>
                  <a:srgbClr val="231F20"/>
                </a:solidFill>
                <a:latin typeface="Calibri"/>
                <a:cs typeface="Calibri"/>
              </a:rPr>
              <a:t> </a:t>
            </a:r>
            <a:r>
              <a:rPr lang="en-US" sz="2450" b="1" spc="60" dirty="0">
                <a:solidFill>
                  <a:srgbClr val="231F20"/>
                </a:solidFill>
                <a:latin typeface="Calibri"/>
                <a:cs typeface="Calibri"/>
              </a:rPr>
              <a:t>your</a:t>
            </a:r>
            <a:r>
              <a:rPr lang="fr-FR" sz="2450" b="1" spc="60" dirty="0">
                <a:solidFill>
                  <a:srgbClr val="231F20"/>
                </a:solidFill>
                <a:latin typeface="Calibri"/>
                <a:cs typeface="Calibri"/>
              </a:rPr>
              <a:t> </a:t>
            </a:r>
            <a:r>
              <a:rPr lang="en-US" sz="2450" b="1" spc="60" dirty="0">
                <a:solidFill>
                  <a:srgbClr val="231F20"/>
                </a:solidFill>
                <a:latin typeface="Calibri"/>
                <a:cs typeface="Calibri"/>
              </a:rPr>
              <a:t>identity</a:t>
            </a:r>
            <a:endParaRPr lang="en-US" sz="2450" b="1" dirty="0">
              <a:latin typeface="Calibri"/>
              <a:cs typeface="Calibri"/>
            </a:endParaRPr>
          </a:p>
          <a:p>
            <a:pPr marL="42545" marR="5080">
              <a:lnSpc>
                <a:spcPts val="2580"/>
              </a:lnSpc>
              <a:spcBef>
                <a:spcPts val="2595"/>
              </a:spcBef>
            </a:pPr>
            <a:r>
              <a:rPr lang="en-US" sz="2450" spc="60" dirty="0">
                <a:solidFill>
                  <a:srgbClr val="231F20"/>
                </a:solidFill>
                <a:latin typeface="Calibri"/>
                <a:cs typeface="Calibri"/>
              </a:rPr>
              <a:t>Hack into your bank details </a:t>
            </a:r>
            <a:r>
              <a:rPr lang="en-US" sz="2450" b="1" spc="60" dirty="0">
                <a:solidFill>
                  <a:srgbClr val="231F20"/>
                </a:solidFill>
                <a:latin typeface="Calibri"/>
                <a:cs typeface="Calibri"/>
              </a:rPr>
              <a:t>and make fraudulent purchases</a:t>
            </a:r>
          </a:p>
        </p:txBody>
      </p:sp>
      <p:sp>
        <p:nvSpPr>
          <p:cNvPr id="62" name="object 62"/>
          <p:cNvSpPr txBox="1"/>
          <p:nvPr/>
        </p:nvSpPr>
        <p:spPr>
          <a:xfrm>
            <a:off x="11272029" y="7420590"/>
            <a:ext cx="6393815" cy="1836400"/>
          </a:xfrm>
          <a:prstGeom prst="rect">
            <a:avLst/>
          </a:prstGeom>
        </p:spPr>
        <p:txBody>
          <a:bodyPr vert="horz" wrap="square" lIns="0" tIns="15240" rIns="0" bIns="0" rtlCol="0">
            <a:spAutoFit/>
          </a:bodyPr>
          <a:lstStyle/>
          <a:p>
            <a:pPr marL="12700">
              <a:lnSpc>
                <a:spcPts val="2760"/>
              </a:lnSpc>
              <a:spcBef>
                <a:spcPts val="120"/>
              </a:spcBef>
            </a:pPr>
            <a:r>
              <a:rPr lang="en-US" sz="2450" b="1" spc="100" dirty="0">
                <a:solidFill>
                  <a:srgbClr val="231F20"/>
                </a:solidFill>
                <a:latin typeface="Calibri"/>
                <a:cs typeface="Calibri"/>
              </a:rPr>
              <a:t>Steal your contacts </a:t>
            </a:r>
            <a:r>
              <a:rPr lang="en-US" sz="2450" spc="100" dirty="0">
                <a:solidFill>
                  <a:srgbClr val="231F20"/>
                </a:solidFill>
                <a:latin typeface="Calibri"/>
                <a:cs typeface="Calibri"/>
              </a:rPr>
              <a:t>by hacking into your mailboxes/social networks</a:t>
            </a:r>
          </a:p>
          <a:p>
            <a:pPr marL="12700">
              <a:lnSpc>
                <a:spcPts val="2760"/>
              </a:lnSpc>
              <a:spcBef>
                <a:spcPts val="120"/>
              </a:spcBef>
            </a:pPr>
            <a:endParaRPr lang="en-US" sz="2450" b="1" spc="100" dirty="0">
              <a:solidFill>
                <a:srgbClr val="231F20"/>
              </a:solidFill>
              <a:latin typeface="Calibri"/>
              <a:cs typeface="Calibri"/>
            </a:endParaRPr>
          </a:p>
          <a:p>
            <a:pPr marL="12700">
              <a:lnSpc>
                <a:spcPts val="2760"/>
              </a:lnSpc>
              <a:spcBef>
                <a:spcPts val="120"/>
              </a:spcBef>
            </a:pPr>
            <a:r>
              <a:rPr lang="en-US" sz="2450" b="1" dirty="0">
                <a:solidFill>
                  <a:srgbClr val="231F20"/>
                </a:solidFill>
                <a:latin typeface="Calibri"/>
                <a:cs typeface="Calibri"/>
              </a:rPr>
              <a:t>Blackmail </a:t>
            </a:r>
            <a:r>
              <a:rPr lang="en-US" sz="2450" dirty="0">
                <a:solidFill>
                  <a:srgbClr val="231F20"/>
                </a:solidFill>
                <a:latin typeface="Calibri"/>
                <a:cs typeface="Calibri"/>
              </a:rPr>
              <a:t>you and demand a </a:t>
            </a:r>
            <a:r>
              <a:rPr lang="en-US" sz="2450" b="1" dirty="0">
                <a:solidFill>
                  <a:srgbClr val="231F20"/>
                </a:solidFill>
                <a:latin typeface="Calibri"/>
                <a:cs typeface="Calibri"/>
              </a:rPr>
              <a:t>ransom</a:t>
            </a:r>
          </a:p>
          <a:p>
            <a:pPr marL="12700">
              <a:lnSpc>
                <a:spcPts val="2760"/>
              </a:lnSpc>
              <a:spcBef>
                <a:spcPts val="120"/>
              </a:spcBef>
            </a:pPr>
            <a:r>
              <a:rPr lang="en-US" sz="2450" dirty="0">
                <a:solidFill>
                  <a:srgbClr val="231F20"/>
                </a:solidFill>
                <a:latin typeface="Calibri"/>
                <a:cs typeface="Calibri"/>
              </a:rPr>
              <a:t>(in case of compromising data)</a:t>
            </a:r>
            <a:endParaRPr sz="2450" dirty="0">
              <a:latin typeface="Calibri"/>
              <a:cs typeface="Calibri"/>
            </a:endParaRPr>
          </a:p>
        </p:txBody>
      </p:sp>
      <p:grpSp>
        <p:nvGrpSpPr>
          <p:cNvPr id="63" name="object 63"/>
          <p:cNvGrpSpPr/>
          <p:nvPr/>
        </p:nvGrpSpPr>
        <p:grpSpPr>
          <a:xfrm>
            <a:off x="10437783" y="5801744"/>
            <a:ext cx="539750" cy="437515"/>
            <a:chOff x="10437783" y="5801744"/>
            <a:chExt cx="539750" cy="437515"/>
          </a:xfrm>
        </p:grpSpPr>
        <p:sp>
          <p:nvSpPr>
            <p:cNvPr id="64" name="object 64"/>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65" name="object 65"/>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66" name="object 66"/>
          <p:cNvGrpSpPr/>
          <p:nvPr/>
        </p:nvGrpSpPr>
        <p:grpSpPr>
          <a:xfrm>
            <a:off x="10437783" y="6455827"/>
            <a:ext cx="539750" cy="437515"/>
            <a:chOff x="10437783" y="6455827"/>
            <a:chExt cx="539750" cy="437515"/>
          </a:xfrm>
        </p:grpSpPr>
        <p:sp>
          <p:nvSpPr>
            <p:cNvPr id="67" name="object 67"/>
            <p:cNvSpPr/>
            <p:nvPr/>
          </p:nvSpPr>
          <p:spPr>
            <a:xfrm>
              <a:off x="10439249" y="6455827"/>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68" name="object 68"/>
            <p:cNvSpPr/>
            <p:nvPr/>
          </p:nvSpPr>
          <p:spPr>
            <a:xfrm>
              <a:off x="10437774" y="6631857"/>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31" y="143979"/>
                  </a:lnTo>
                  <a:lnTo>
                    <a:pt x="277063" y="171602"/>
                  </a:lnTo>
                  <a:lnTo>
                    <a:pt x="270700" y="175831"/>
                  </a:lnTo>
                  <a:lnTo>
                    <a:pt x="267042" y="182689"/>
                  </a:lnTo>
                  <a:lnTo>
                    <a:pt x="266890" y="182257"/>
                  </a:lnTo>
                  <a:lnTo>
                    <a:pt x="171488" y="107492"/>
                  </a:lnTo>
                  <a:lnTo>
                    <a:pt x="131267" y="79413"/>
                  </a:lnTo>
                  <a:lnTo>
                    <a:pt x="90614" y="51968"/>
                  </a:lnTo>
                  <a:lnTo>
                    <a:pt x="50177" y="25971"/>
                  </a:lnTo>
                  <a:lnTo>
                    <a:pt x="10604" y="2260"/>
                  </a:lnTo>
                  <a:lnTo>
                    <a:pt x="6642" y="0"/>
                  </a:lnTo>
                  <a:lnTo>
                    <a:pt x="1600" y="5727"/>
                  </a:lnTo>
                  <a:lnTo>
                    <a:pt x="38" y="55283"/>
                  </a:lnTo>
                  <a:lnTo>
                    <a:pt x="0" y="69418"/>
                  </a:lnTo>
                  <a:lnTo>
                    <a:pt x="2844" y="75768"/>
                  </a:lnTo>
                  <a:lnTo>
                    <a:pt x="216230" y="232752"/>
                  </a:lnTo>
                  <a:lnTo>
                    <a:pt x="251040" y="253733"/>
                  </a:lnTo>
                  <a:lnTo>
                    <a:pt x="269684" y="260972"/>
                  </a:lnTo>
                  <a:lnTo>
                    <a:pt x="269913" y="261048"/>
                  </a:lnTo>
                  <a:lnTo>
                    <a:pt x="269951" y="260896"/>
                  </a:lnTo>
                  <a:lnTo>
                    <a:pt x="290677" y="247002"/>
                  </a:lnTo>
                  <a:lnTo>
                    <a:pt x="334137" y="219062"/>
                  </a:lnTo>
                  <a:lnTo>
                    <a:pt x="355117" y="205003"/>
                  </a:lnTo>
                  <a:lnTo>
                    <a:pt x="384009" y="185115"/>
                  </a:lnTo>
                  <a:lnTo>
                    <a:pt x="398627" y="175399"/>
                  </a:lnTo>
                  <a:lnTo>
                    <a:pt x="413423" y="165989"/>
                  </a:lnTo>
                  <a:lnTo>
                    <a:pt x="476618" y="128219"/>
                  </a:lnTo>
                  <a:lnTo>
                    <a:pt x="506717" y="107518"/>
                  </a:lnTo>
                  <a:lnTo>
                    <a:pt x="533933" y="83413"/>
                  </a:lnTo>
                  <a:lnTo>
                    <a:pt x="536968" y="80187"/>
                  </a:lnTo>
                  <a:lnTo>
                    <a:pt x="539292" y="75222"/>
                  </a:lnTo>
                  <a:close/>
                </a:path>
              </a:pathLst>
            </a:custGeom>
            <a:solidFill>
              <a:srgbClr val="9BCCC1"/>
            </a:solidFill>
          </p:spPr>
          <p:txBody>
            <a:bodyPr wrap="square" lIns="0" tIns="0" rIns="0" bIns="0" rtlCol="0"/>
            <a:lstStyle/>
            <a:p>
              <a:endParaRPr/>
            </a:p>
          </p:txBody>
        </p:sp>
      </p:grpSp>
      <p:grpSp>
        <p:nvGrpSpPr>
          <p:cNvPr id="69" name="object 69"/>
          <p:cNvGrpSpPr/>
          <p:nvPr/>
        </p:nvGrpSpPr>
        <p:grpSpPr>
          <a:xfrm>
            <a:off x="10437783" y="7446193"/>
            <a:ext cx="539750" cy="437515"/>
            <a:chOff x="10437783" y="7446193"/>
            <a:chExt cx="539750" cy="437515"/>
          </a:xfrm>
        </p:grpSpPr>
        <p:sp>
          <p:nvSpPr>
            <p:cNvPr id="70" name="object 70"/>
            <p:cNvSpPr/>
            <p:nvPr/>
          </p:nvSpPr>
          <p:spPr>
            <a:xfrm>
              <a:off x="10439249" y="7446193"/>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71" name="object 71"/>
            <p:cNvSpPr/>
            <p:nvPr/>
          </p:nvSpPr>
          <p:spPr>
            <a:xfrm>
              <a:off x="10437774" y="7622229"/>
              <a:ext cx="539750" cy="261620"/>
            </a:xfrm>
            <a:custGeom>
              <a:avLst/>
              <a:gdLst/>
              <a:ahLst/>
              <a:cxnLst/>
              <a:rect l="l" t="t" r="r" b="b"/>
              <a:pathLst>
                <a:path w="539750" h="261620">
                  <a:moveTo>
                    <a:pt x="539292" y="75222"/>
                  </a:moveTo>
                  <a:lnTo>
                    <a:pt x="538543" y="2374"/>
                  </a:lnTo>
                  <a:lnTo>
                    <a:pt x="525157" y="8394"/>
                  </a:lnTo>
                  <a:lnTo>
                    <a:pt x="511937" y="15506"/>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22"/>
                  </a:lnTo>
                  <a:close/>
                </a:path>
              </a:pathLst>
            </a:custGeom>
            <a:solidFill>
              <a:srgbClr val="9BCCC1"/>
            </a:solidFill>
          </p:spPr>
          <p:txBody>
            <a:bodyPr wrap="square" lIns="0" tIns="0" rIns="0" bIns="0" rtlCol="0"/>
            <a:lstStyle/>
            <a:p>
              <a:endParaRPr/>
            </a:p>
          </p:txBody>
        </p:sp>
      </p:grpSp>
      <p:grpSp>
        <p:nvGrpSpPr>
          <p:cNvPr id="72" name="object 72"/>
          <p:cNvGrpSpPr/>
          <p:nvPr/>
        </p:nvGrpSpPr>
        <p:grpSpPr>
          <a:xfrm>
            <a:off x="10455440" y="8576135"/>
            <a:ext cx="539750" cy="437515"/>
            <a:chOff x="10437783" y="8421715"/>
            <a:chExt cx="539750" cy="437515"/>
          </a:xfrm>
        </p:grpSpPr>
        <p:sp>
          <p:nvSpPr>
            <p:cNvPr id="73" name="object 73"/>
            <p:cNvSpPr/>
            <p:nvPr/>
          </p:nvSpPr>
          <p:spPr>
            <a:xfrm>
              <a:off x="10439249" y="8421715"/>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74" name="object 74"/>
            <p:cNvSpPr/>
            <p:nvPr/>
          </p:nvSpPr>
          <p:spPr>
            <a:xfrm>
              <a:off x="10437774" y="8597753"/>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42" y="182676"/>
                  </a:lnTo>
                  <a:lnTo>
                    <a:pt x="266890" y="182245"/>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75" name="object 75"/>
          <p:cNvGrpSpPr/>
          <p:nvPr/>
        </p:nvGrpSpPr>
        <p:grpSpPr>
          <a:xfrm>
            <a:off x="710104" y="611761"/>
            <a:ext cx="18580100" cy="436880"/>
            <a:chOff x="710104" y="611761"/>
            <a:chExt cx="18580100" cy="436880"/>
          </a:xfrm>
        </p:grpSpPr>
        <p:sp>
          <p:nvSpPr>
            <p:cNvPr id="76" name="object 7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77" name="object 7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78" name="object 78"/>
            <p:cNvPicPr/>
            <p:nvPr/>
          </p:nvPicPr>
          <p:blipFill>
            <a:blip r:embed="rId15" cstate="print"/>
            <a:stretch>
              <a:fillRect/>
            </a:stretch>
          </p:blipFill>
          <p:spPr>
            <a:xfrm>
              <a:off x="10224508" y="804486"/>
              <a:ext cx="101839" cy="104719"/>
            </a:xfrm>
            <a:prstGeom prst="rect">
              <a:avLst/>
            </a:prstGeom>
          </p:spPr>
        </p:pic>
        <p:sp>
          <p:nvSpPr>
            <p:cNvPr id="79" name="object 7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80" name="object 8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81" name="object 8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82" name="object 8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83" name="object 8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84" name="object 84"/>
            <p:cNvPicPr/>
            <p:nvPr/>
          </p:nvPicPr>
          <p:blipFill>
            <a:blip r:embed="rId16" cstate="print"/>
            <a:stretch>
              <a:fillRect/>
            </a:stretch>
          </p:blipFill>
          <p:spPr>
            <a:xfrm>
              <a:off x="900799" y="665402"/>
              <a:ext cx="90707" cy="160393"/>
            </a:xfrm>
            <a:prstGeom prst="rect">
              <a:avLst/>
            </a:prstGeom>
          </p:spPr>
        </p:pic>
      </p:grpSp>
      <p:sp>
        <p:nvSpPr>
          <p:cNvPr id="85" name="object 17">
            <a:extLst>
              <a:ext uri="{FF2B5EF4-FFF2-40B4-BE49-F238E27FC236}">
                <a16:creationId xmlns:a16="http://schemas.microsoft.com/office/drawing/2014/main" id="{DB98FE00-BDA3-0648-602A-9461334CB9E9}"/>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fr-FR" sz="4800" b="1" dirty="0">
                <a:solidFill>
                  <a:srgbClr val="231F20"/>
                </a:solidFill>
              </a:rPr>
              <a:t>WHY DOES CYBERSECURITY CONCERN US ALL?</a:t>
            </a:r>
            <a:endParaRPr lang="fr-FR" sz="4800" b="1" dirty="0"/>
          </a:p>
        </p:txBody>
      </p:sp>
      <p:grpSp>
        <p:nvGrpSpPr>
          <p:cNvPr id="12" name="object 10">
            <a:extLst>
              <a:ext uri="{FF2B5EF4-FFF2-40B4-BE49-F238E27FC236}">
                <a16:creationId xmlns:a16="http://schemas.microsoft.com/office/drawing/2014/main" id="{38FDB26B-D77F-498B-8728-29CE45378410}"/>
              </a:ext>
            </a:extLst>
          </p:cNvPr>
          <p:cNvGrpSpPr/>
          <p:nvPr/>
        </p:nvGrpSpPr>
        <p:grpSpPr>
          <a:xfrm>
            <a:off x="5550878" y="3504971"/>
            <a:ext cx="4309745" cy="6525259"/>
            <a:chOff x="5550878" y="3504971"/>
            <a:chExt cx="4309745" cy="6525259"/>
          </a:xfrm>
        </p:grpSpPr>
        <p:sp>
          <p:nvSpPr>
            <p:cNvPr id="13" name="object 11">
              <a:extLst>
                <a:ext uri="{FF2B5EF4-FFF2-40B4-BE49-F238E27FC236}">
                  <a16:creationId xmlns:a16="http://schemas.microsoft.com/office/drawing/2014/main" id="{6A5FE6A7-7AC4-4385-AD67-45620DBD8123}"/>
                </a:ext>
              </a:extLst>
            </p:cNvPr>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latin typeface="+mn-lt"/>
              </a:endParaRPr>
            </a:p>
          </p:txBody>
        </p:sp>
        <p:sp>
          <p:nvSpPr>
            <p:cNvPr id="14" name="object 12">
              <a:extLst>
                <a:ext uri="{FF2B5EF4-FFF2-40B4-BE49-F238E27FC236}">
                  <a16:creationId xmlns:a16="http://schemas.microsoft.com/office/drawing/2014/main" id="{50E55DD1-FBD6-4D7A-8441-BBD12E7A3C0D}"/>
                </a:ext>
              </a:extLst>
            </p:cNvPr>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dirty="0">
                <a:latin typeface="+mn-lt"/>
              </a:endParaRPr>
            </a:p>
          </p:txBody>
        </p:sp>
        <p:sp>
          <p:nvSpPr>
            <p:cNvPr id="16" name="object 13">
              <a:extLst>
                <a:ext uri="{FF2B5EF4-FFF2-40B4-BE49-F238E27FC236}">
                  <a16:creationId xmlns:a16="http://schemas.microsoft.com/office/drawing/2014/main" id="{E994FBB4-05EA-4DB9-8399-923BB312F96B}"/>
                </a:ext>
              </a:extLst>
            </p:cNvPr>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dirty="0">
                <a:latin typeface="+mn-lt"/>
              </a:endParaRPr>
            </a:p>
          </p:txBody>
        </p:sp>
        <p:sp>
          <p:nvSpPr>
            <p:cNvPr id="17" name="object 14">
              <a:extLst>
                <a:ext uri="{FF2B5EF4-FFF2-40B4-BE49-F238E27FC236}">
                  <a16:creationId xmlns:a16="http://schemas.microsoft.com/office/drawing/2014/main" id="{69DE7022-0CDD-4634-8B86-05EAAB109FC0}"/>
                </a:ext>
              </a:extLst>
            </p:cNvPr>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dirty="0">
                <a:latin typeface="+mn-lt"/>
              </a:endParaRPr>
            </a:p>
          </p:txBody>
        </p:sp>
        <p:sp>
          <p:nvSpPr>
            <p:cNvPr id="18" name="object 15">
              <a:extLst>
                <a:ext uri="{FF2B5EF4-FFF2-40B4-BE49-F238E27FC236}">
                  <a16:creationId xmlns:a16="http://schemas.microsoft.com/office/drawing/2014/main" id="{BE6A6E53-C134-4D47-9527-0FC510613327}"/>
                </a:ext>
              </a:extLst>
            </p:cNvPr>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grpSp>
      <p:sp>
        <p:nvSpPr>
          <p:cNvPr id="19" name="object 16">
            <a:extLst>
              <a:ext uri="{FF2B5EF4-FFF2-40B4-BE49-F238E27FC236}">
                <a16:creationId xmlns:a16="http://schemas.microsoft.com/office/drawing/2014/main" id="{CAA1A0B4-46E5-422F-8EE1-A9D04501CB65}"/>
              </a:ext>
            </a:extLst>
          </p:cNvPr>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fr-FR" sz="17400" b="1" spc="-300" dirty="0">
                <a:latin typeface="+mn-lt"/>
                <a:cs typeface="Book Antiqua"/>
              </a:rPr>
              <a:t>93%</a:t>
            </a:r>
          </a:p>
        </p:txBody>
      </p:sp>
      <p:sp>
        <p:nvSpPr>
          <p:cNvPr id="20" name="object 38">
            <a:extLst>
              <a:ext uri="{FF2B5EF4-FFF2-40B4-BE49-F238E27FC236}">
                <a16:creationId xmlns:a16="http://schemas.microsoft.com/office/drawing/2014/main" id="{77CCF749-71C9-40D0-BA6F-EA2312FF5E18}"/>
              </a:ext>
            </a:extLst>
          </p:cNvPr>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OF ALL SECURITY </a:t>
            </a:r>
            <a:endParaRPr lang="fr-FR" sz="2800" b="1" dirty="0">
              <a:latin typeface="+mn-lt"/>
              <a:cs typeface="Book Antiqua"/>
            </a:endParaRPr>
          </a:p>
        </p:txBody>
      </p:sp>
      <p:sp>
        <p:nvSpPr>
          <p:cNvPr id="21" name="object 39">
            <a:extLst>
              <a:ext uri="{FF2B5EF4-FFF2-40B4-BE49-F238E27FC236}">
                <a16:creationId xmlns:a16="http://schemas.microsoft.com/office/drawing/2014/main" id="{9663B2E5-EBD8-469B-8891-0E8561A5B0E5}"/>
              </a:ext>
            </a:extLst>
          </p:cNvPr>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INCIDENTS COULD HAVE </a:t>
            </a:r>
            <a:endParaRPr lang="fr-FR" sz="2800" b="1" dirty="0">
              <a:latin typeface="+mn-lt"/>
              <a:cs typeface="Book Antiqua"/>
            </a:endParaRPr>
          </a:p>
        </p:txBody>
      </p:sp>
      <p:sp>
        <p:nvSpPr>
          <p:cNvPr id="22" name="object 40">
            <a:extLst>
              <a:ext uri="{FF2B5EF4-FFF2-40B4-BE49-F238E27FC236}">
                <a16:creationId xmlns:a16="http://schemas.microsoft.com/office/drawing/2014/main" id="{9E347889-B504-4038-BE60-B4F75F267450}"/>
              </a:ext>
            </a:extLst>
          </p:cNvPr>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fr-FR" sz="2800" b="1" spc="-280" dirty="0">
                <a:latin typeface="+mn-lt"/>
                <a:cs typeface="Book Antiqua"/>
              </a:rPr>
              <a:t>BEEN </a:t>
            </a:r>
            <a:r>
              <a:rPr lang="fr-FR" sz="2800" b="1" spc="-145" dirty="0">
                <a:latin typeface="+mn-lt"/>
                <a:cs typeface="Book Antiqua"/>
              </a:rPr>
              <a:t> </a:t>
            </a:r>
            <a:r>
              <a:rPr lang="fr-FR" sz="8000" b="1" spc="195" baseline="-18379" dirty="0">
                <a:latin typeface="+mn-lt"/>
                <a:cs typeface="Book Antiqua"/>
              </a:rPr>
              <a:t>AVOIDED</a:t>
            </a:r>
            <a:endParaRPr lang="fr-FR" sz="8000" b="1" baseline="-18379" dirty="0">
              <a:latin typeface="+mn-lt"/>
              <a:cs typeface="Book Antiqua"/>
            </a:endParaRPr>
          </a:p>
        </p:txBody>
      </p:sp>
      <p:sp>
        <p:nvSpPr>
          <p:cNvPr id="23" name="object 41">
            <a:extLst>
              <a:ext uri="{FF2B5EF4-FFF2-40B4-BE49-F238E27FC236}">
                <a16:creationId xmlns:a16="http://schemas.microsoft.com/office/drawing/2014/main" id="{6070FA19-1D0C-492B-BD97-6A69104E6934}"/>
              </a:ext>
            </a:extLst>
          </p:cNvPr>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fr-FR" sz="4400" b="1" spc="110" dirty="0">
                <a:latin typeface="+mn-lt"/>
                <a:cs typeface="Book Antiqua"/>
              </a:rPr>
              <a:t>CYBER</a:t>
            </a:r>
            <a:r>
              <a:rPr lang="fr-FR" sz="4400" b="1" spc="-229" dirty="0">
                <a:latin typeface="+mn-lt"/>
                <a:cs typeface="Book Antiqua"/>
              </a:rPr>
              <a:t> </a:t>
            </a:r>
            <a:r>
              <a:rPr lang="fr-FR" sz="4400" b="1" spc="-155" dirty="0">
                <a:latin typeface="+mn-lt"/>
                <a:cs typeface="Book Antiqua"/>
              </a:rPr>
              <a:t>HYGIRNE</a:t>
            </a:r>
            <a:endParaRPr lang="fr-FR" sz="4400" b="1" dirty="0">
              <a:latin typeface="+mn-lt"/>
              <a:cs typeface="Book Antiqua"/>
            </a:endParaRPr>
          </a:p>
        </p:txBody>
      </p:sp>
      <p:sp>
        <p:nvSpPr>
          <p:cNvPr id="24" name="object 42">
            <a:extLst>
              <a:ext uri="{FF2B5EF4-FFF2-40B4-BE49-F238E27FC236}">
                <a16:creationId xmlns:a16="http://schemas.microsoft.com/office/drawing/2014/main" id="{4F2C1231-0521-4A1A-9FF8-CBADBE8CDC18}"/>
              </a:ext>
            </a:extLst>
          </p:cNvPr>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fr-FR" b="1" dirty="0">
                <a:latin typeface="+mn-lt"/>
              </a:rPr>
              <a:t>HAD BEEN PUT IN PLACE</a:t>
            </a:r>
          </a:p>
        </p:txBody>
      </p:sp>
      <p:sp>
        <p:nvSpPr>
          <p:cNvPr id="25" name="object 47">
            <a:extLst>
              <a:ext uri="{FF2B5EF4-FFF2-40B4-BE49-F238E27FC236}">
                <a16:creationId xmlns:a16="http://schemas.microsoft.com/office/drawing/2014/main" id="{50F36A52-CF30-409E-A702-EE80991EDCC8}"/>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26" name="ZoneTexte 25">
            <a:extLst>
              <a:ext uri="{FF2B5EF4-FFF2-40B4-BE49-F238E27FC236}">
                <a16:creationId xmlns:a16="http://schemas.microsoft.com/office/drawing/2014/main" id="{8B7D3F53-BC30-4B56-BD0A-F6154FE782B2}"/>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fr-FR" b="1" dirty="0">
                <a:latin typeface="+mn-lt"/>
                <a:cs typeface="Book Antiqua"/>
              </a:rPr>
              <a:t>IF BASIC RULES CONCERNING </a:t>
            </a:r>
            <a:endParaRPr lang="fr-FR" sz="1800" b="1" dirty="0">
              <a:latin typeface="+mn-lt"/>
              <a:cs typeface="Book Antiqua"/>
            </a:endParaRPr>
          </a:p>
        </p:txBody>
      </p:sp>
      <p:grpSp>
        <p:nvGrpSpPr>
          <p:cNvPr id="35" name="object 43">
            <a:extLst>
              <a:ext uri="{FF2B5EF4-FFF2-40B4-BE49-F238E27FC236}">
                <a16:creationId xmlns:a16="http://schemas.microsoft.com/office/drawing/2014/main" id="{33495F88-4050-450D-BAA6-D0656AEB11D9}"/>
              </a:ext>
            </a:extLst>
          </p:cNvPr>
          <p:cNvGrpSpPr/>
          <p:nvPr/>
        </p:nvGrpSpPr>
        <p:grpSpPr>
          <a:xfrm>
            <a:off x="10395826" y="2544327"/>
            <a:ext cx="4309745" cy="6525259"/>
            <a:chOff x="10243426" y="2391927"/>
            <a:chExt cx="4309745" cy="6525259"/>
          </a:xfrm>
        </p:grpSpPr>
        <p:sp>
          <p:nvSpPr>
            <p:cNvPr id="36" name="object 44">
              <a:extLst>
                <a:ext uri="{FF2B5EF4-FFF2-40B4-BE49-F238E27FC236}">
                  <a16:creationId xmlns:a16="http://schemas.microsoft.com/office/drawing/2014/main" id="{0318E57C-0E7E-4E2E-8FCA-44C92C9C94EC}"/>
                </a:ext>
              </a:extLst>
            </p:cNvPr>
            <p:cNvSpPr/>
            <p:nvPr/>
          </p:nvSpPr>
          <p:spPr>
            <a:xfrm>
              <a:off x="10243426" y="2391927"/>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BECB0"/>
            </a:solidFill>
          </p:spPr>
          <p:txBody>
            <a:bodyPr wrap="square" lIns="0" tIns="0" rIns="0" bIns="0" rtlCol="0"/>
            <a:lstStyle/>
            <a:p>
              <a:endParaRPr dirty="0"/>
            </a:p>
          </p:txBody>
        </p:sp>
        <p:pic>
          <p:nvPicPr>
            <p:cNvPr id="37" name="object 45">
              <a:extLst>
                <a:ext uri="{FF2B5EF4-FFF2-40B4-BE49-F238E27FC236}">
                  <a16:creationId xmlns:a16="http://schemas.microsoft.com/office/drawing/2014/main" id="{6D2FD801-DFE0-4E3A-A348-3E26BF34A192}"/>
                </a:ext>
              </a:extLst>
            </p:cNvPr>
            <p:cNvPicPr/>
            <p:nvPr/>
          </p:nvPicPr>
          <p:blipFill>
            <a:blip r:embed="rId4" cstate="print"/>
            <a:stretch>
              <a:fillRect/>
            </a:stretch>
          </p:blipFill>
          <p:spPr>
            <a:xfrm>
              <a:off x="10846542" y="3385925"/>
              <a:ext cx="3316122" cy="3952144"/>
            </a:xfrm>
            <a:prstGeom prst="rect">
              <a:avLst/>
            </a:prstGeom>
          </p:spPr>
        </p:pic>
      </p:grpSp>
      <p:sp>
        <p:nvSpPr>
          <p:cNvPr id="38" name="object 46">
            <a:extLst>
              <a:ext uri="{FF2B5EF4-FFF2-40B4-BE49-F238E27FC236}">
                <a16:creationId xmlns:a16="http://schemas.microsoft.com/office/drawing/2014/main" id="{9BA7DBD6-65FD-4F94-8C22-C321B4B2C2F5}"/>
              </a:ext>
            </a:extLst>
          </p:cNvPr>
          <p:cNvSpPr txBox="1"/>
          <p:nvPr/>
        </p:nvSpPr>
        <p:spPr>
          <a:xfrm>
            <a:off x="10503666" y="5850933"/>
            <a:ext cx="4288544" cy="2535951"/>
          </a:xfrm>
          <a:prstGeom prst="rect">
            <a:avLst/>
          </a:prstGeom>
        </p:spPr>
        <p:txBody>
          <a:bodyPr vert="horz" wrap="square" lIns="0" tIns="12065" rIns="0" bIns="0" rtlCol="0">
            <a:spAutoFit/>
          </a:bodyPr>
          <a:lstStyle/>
          <a:p>
            <a:pPr>
              <a:lnSpc>
                <a:spcPct val="100000"/>
              </a:lnSpc>
              <a:spcBef>
                <a:spcPts val="95"/>
              </a:spcBef>
            </a:pPr>
            <a:r>
              <a:rPr sz="16400" b="1" spc="-300" dirty="0">
                <a:latin typeface="+mn-lt"/>
              </a:rPr>
              <a:t>99</a:t>
            </a:r>
            <a:r>
              <a:rPr sz="7200" b="1" spc="-300" dirty="0">
                <a:latin typeface="+mn-lt"/>
              </a:rPr>
              <a:t>,9</a:t>
            </a:r>
            <a:endParaRPr sz="17400" b="1" spc="-300" dirty="0">
              <a:latin typeface="+mn-lt"/>
            </a:endParaRPr>
          </a:p>
        </p:txBody>
      </p:sp>
      <p:sp>
        <p:nvSpPr>
          <p:cNvPr id="39" name="object 47">
            <a:extLst>
              <a:ext uri="{FF2B5EF4-FFF2-40B4-BE49-F238E27FC236}">
                <a16:creationId xmlns:a16="http://schemas.microsoft.com/office/drawing/2014/main" id="{5466C577-8021-43E4-955C-B0A450F3891C}"/>
              </a:ext>
            </a:extLst>
          </p:cNvPr>
          <p:cNvSpPr txBox="1"/>
          <p:nvPr/>
        </p:nvSpPr>
        <p:spPr>
          <a:xfrm>
            <a:off x="11618800" y="2845895"/>
            <a:ext cx="2294127" cy="371897"/>
          </a:xfrm>
          <a:prstGeom prst="rect">
            <a:avLst/>
          </a:prstGeom>
        </p:spPr>
        <p:txBody>
          <a:bodyPr vert="horz" wrap="square" lIns="0" tIns="17780" rIns="0" bIns="0" rtlCol="0">
            <a:spAutoFit/>
          </a:bodyPr>
          <a:lstStyle/>
          <a:p>
            <a:pPr>
              <a:lnSpc>
                <a:spcPct val="100000"/>
              </a:lnSpc>
              <a:spcBef>
                <a:spcPts val="140"/>
              </a:spcBef>
            </a:pPr>
            <a:r>
              <a:rPr lang="fr-FR" sz="2300" b="1" spc="80" dirty="0">
                <a:latin typeface="Calibri"/>
                <a:cs typeface="Calibri"/>
              </a:rPr>
              <a:t>THE USE OF </a:t>
            </a:r>
            <a:endParaRPr lang="fr-FR" sz="2300" b="1" dirty="0">
              <a:latin typeface="Calibri"/>
              <a:cs typeface="Calibri"/>
            </a:endParaRPr>
          </a:p>
        </p:txBody>
      </p:sp>
      <p:sp>
        <p:nvSpPr>
          <p:cNvPr id="40" name="object 48">
            <a:extLst>
              <a:ext uri="{FF2B5EF4-FFF2-40B4-BE49-F238E27FC236}">
                <a16:creationId xmlns:a16="http://schemas.microsoft.com/office/drawing/2014/main" id="{E34B3FF1-4DB9-4585-B397-90914BD743BF}"/>
              </a:ext>
            </a:extLst>
          </p:cNvPr>
          <p:cNvSpPr txBox="1"/>
          <p:nvPr/>
        </p:nvSpPr>
        <p:spPr>
          <a:xfrm>
            <a:off x="10718024" y="3165620"/>
            <a:ext cx="4681467" cy="503984"/>
          </a:xfrm>
          <a:prstGeom prst="rect">
            <a:avLst/>
          </a:prstGeom>
        </p:spPr>
        <p:txBody>
          <a:bodyPr vert="horz" wrap="square" lIns="0" tIns="11430" rIns="0" bIns="0" rtlCol="0">
            <a:spAutoFit/>
          </a:bodyPr>
          <a:lstStyle/>
          <a:p>
            <a:pPr>
              <a:lnSpc>
                <a:spcPct val="100000"/>
              </a:lnSpc>
              <a:spcBef>
                <a:spcPts val="90"/>
              </a:spcBef>
            </a:pPr>
            <a:r>
              <a:rPr lang="fr-FR" sz="3200" b="1" dirty="0">
                <a:latin typeface="Calibri"/>
                <a:cs typeface="Calibri"/>
              </a:rPr>
              <a:t>MULTI-FACTOR</a:t>
            </a:r>
          </a:p>
        </p:txBody>
      </p:sp>
      <p:sp>
        <p:nvSpPr>
          <p:cNvPr id="41" name="object 49">
            <a:extLst>
              <a:ext uri="{FF2B5EF4-FFF2-40B4-BE49-F238E27FC236}">
                <a16:creationId xmlns:a16="http://schemas.microsoft.com/office/drawing/2014/main" id="{D46ACC6A-DD3C-4ACF-BF20-43475DBD2209}"/>
              </a:ext>
            </a:extLst>
          </p:cNvPr>
          <p:cNvSpPr txBox="1"/>
          <p:nvPr/>
        </p:nvSpPr>
        <p:spPr>
          <a:xfrm>
            <a:off x="10723739" y="3571503"/>
            <a:ext cx="3683000" cy="508473"/>
          </a:xfrm>
          <a:prstGeom prst="rect">
            <a:avLst/>
          </a:prstGeom>
        </p:spPr>
        <p:txBody>
          <a:bodyPr vert="horz" wrap="square" lIns="0" tIns="15875" rIns="0" bIns="0" rtlCol="0">
            <a:spAutoFit/>
          </a:bodyPr>
          <a:lstStyle/>
          <a:p>
            <a:pPr>
              <a:lnSpc>
                <a:spcPct val="100000"/>
              </a:lnSpc>
              <a:spcBef>
                <a:spcPts val="125"/>
              </a:spcBef>
            </a:pPr>
            <a:r>
              <a:rPr lang="fr-FR" sz="3200" b="1" dirty="0">
                <a:latin typeface="Calibri"/>
                <a:cs typeface="Calibri"/>
              </a:rPr>
              <a:t>AUTHENTIFICATION</a:t>
            </a:r>
          </a:p>
        </p:txBody>
      </p:sp>
      <p:sp>
        <p:nvSpPr>
          <p:cNvPr id="42" name="object 50">
            <a:extLst>
              <a:ext uri="{FF2B5EF4-FFF2-40B4-BE49-F238E27FC236}">
                <a16:creationId xmlns:a16="http://schemas.microsoft.com/office/drawing/2014/main" id="{338EA20A-F413-455B-80B3-A0604197631C}"/>
              </a:ext>
            </a:extLst>
          </p:cNvPr>
          <p:cNvSpPr txBox="1"/>
          <p:nvPr/>
        </p:nvSpPr>
        <p:spPr>
          <a:xfrm>
            <a:off x="12241495" y="4315684"/>
            <a:ext cx="776551" cy="371897"/>
          </a:xfrm>
          <a:prstGeom prst="rect">
            <a:avLst/>
          </a:prstGeom>
        </p:spPr>
        <p:txBody>
          <a:bodyPr vert="horz" wrap="square" lIns="0" tIns="17780" rIns="0" bIns="0" rtlCol="0">
            <a:spAutoFit/>
          </a:bodyPr>
          <a:lstStyle/>
          <a:p>
            <a:pPr>
              <a:lnSpc>
                <a:spcPct val="100000"/>
              </a:lnSpc>
              <a:spcBef>
                <a:spcPts val="140"/>
              </a:spcBef>
            </a:pPr>
            <a:r>
              <a:rPr lang="fr-FR" sz="2300" b="1" spc="-114" dirty="0">
                <a:latin typeface="Calibri"/>
                <a:cs typeface="Calibri"/>
              </a:rPr>
              <a:t>(MFA)</a:t>
            </a:r>
            <a:endParaRPr lang="fr-FR" sz="2300" b="1" dirty="0">
              <a:latin typeface="Calibri"/>
              <a:cs typeface="Calibri"/>
            </a:endParaRPr>
          </a:p>
        </p:txBody>
      </p:sp>
      <p:sp>
        <p:nvSpPr>
          <p:cNvPr id="43" name="object 51">
            <a:extLst>
              <a:ext uri="{FF2B5EF4-FFF2-40B4-BE49-F238E27FC236}">
                <a16:creationId xmlns:a16="http://schemas.microsoft.com/office/drawing/2014/main" id="{6F852394-7893-4F7C-BE22-4B542EDF7B67}"/>
              </a:ext>
            </a:extLst>
          </p:cNvPr>
          <p:cNvSpPr txBox="1"/>
          <p:nvPr/>
        </p:nvSpPr>
        <p:spPr>
          <a:xfrm>
            <a:off x="11217352" y="8037852"/>
            <a:ext cx="3189387" cy="588623"/>
          </a:xfrm>
          <a:prstGeom prst="rect">
            <a:avLst/>
          </a:prstGeom>
        </p:spPr>
        <p:txBody>
          <a:bodyPr vert="horz" wrap="square" lIns="0" tIns="11430" rIns="0" bIns="0" rtlCol="0">
            <a:spAutoFit/>
          </a:bodyPr>
          <a:lstStyle/>
          <a:p>
            <a:pPr>
              <a:lnSpc>
                <a:spcPct val="100000"/>
              </a:lnSpc>
              <a:spcBef>
                <a:spcPts val="90"/>
              </a:spcBef>
            </a:pPr>
            <a:r>
              <a:rPr lang="fr-FR" sz="3750" b="1" spc="150" dirty="0">
                <a:latin typeface="Calibri"/>
                <a:cs typeface="Calibri"/>
              </a:rPr>
              <a:t>OF</a:t>
            </a:r>
            <a:r>
              <a:rPr lang="fr-FR" sz="3750" b="1" spc="-100" dirty="0">
                <a:latin typeface="Calibri"/>
                <a:cs typeface="Calibri"/>
              </a:rPr>
              <a:t> </a:t>
            </a:r>
            <a:r>
              <a:rPr lang="fr-FR" sz="3750" b="1" spc="130" dirty="0">
                <a:latin typeface="Calibri"/>
                <a:cs typeface="Calibri"/>
              </a:rPr>
              <a:t>ATTACKS</a:t>
            </a:r>
            <a:endParaRPr lang="fr-FR" sz="3750" b="1" dirty="0">
              <a:latin typeface="Calibri"/>
              <a:cs typeface="Calibri"/>
            </a:endParaRPr>
          </a:p>
        </p:txBody>
      </p:sp>
      <p:sp>
        <p:nvSpPr>
          <p:cNvPr id="44" name="object 52">
            <a:extLst>
              <a:ext uri="{FF2B5EF4-FFF2-40B4-BE49-F238E27FC236}">
                <a16:creationId xmlns:a16="http://schemas.microsoft.com/office/drawing/2014/main" id="{1AAF627B-C10B-47D4-8692-1FFEEE725DD6}"/>
              </a:ext>
            </a:extLst>
          </p:cNvPr>
          <p:cNvSpPr txBox="1"/>
          <p:nvPr/>
        </p:nvSpPr>
        <p:spPr>
          <a:xfrm>
            <a:off x="11786018" y="5733254"/>
            <a:ext cx="1542415" cy="510396"/>
          </a:xfrm>
          <a:prstGeom prst="rect">
            <a:avLst/>
          </a:prstGeom>
        </p:spPr>
        <p:txBody>
          <a:bodyPr vert="horz" wrap="square" lIns="0" tIns="17780" rIns="0" bIns="0" rtlCol="0">
            <a:spAutoFit/>
          </a:bodyPr>
          <a:lstStyle/>
          <a:p>
            <a:pPr>
              <a:lnSpc>
                <a:spcPct val="100000"/>
              </a:lnSpc>
              <a:spcBef>
                <a:spcPts val="140"/>
              </a:spcBef>
            </a:pPr>
            <a:r>
              <a:rPr lang="fr-FR" sz="3200" b="1" spc="125" dirty="0">
                <a:latin typeface="Calibri"/>
                <a:cs typeface="Calibri"/>
              </a:rPr>
              <a:t>BLOCKS</a:t>
            </a:r>
            <a:endParaRPr lang="fr-FR" sz="3200" b="1" dirty="0">
              <a:latin typeface="Calibri"/>
              <a:cs typeface="Calibri"/>
            </a:endParaRPr>
          </a:p>
        </p:txBody>
      </p:sp>
      <p:sp>
        <p:nvSpPr>
          <p:cNvPr id="46" name="object 57">
            <a:extLst>
              <a:ext uri="{FF2B5EF4-FFF2-40B4-BE49-F238E27FC236}">
                <a16:creationId xmlns:a16="http://schemas.microsoft.com/office/drawing/2014/main" id="{AC0AF421-B050-45AB-AD3F-9B8544E5FC6C}"/>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5">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47" name="object 56">
            <a:hlinkClick r:id="rId5"/>
            <a:extLst>
              <a:ext uri="{FF2B5EF4-FFF2-40B4-BE49-F238E27FC236}">
                <a16:creationId xmlns:a16="http://schemas.microsoft.com/office/drawing/2014/main" id="{9A42A9E0-309C-46A3-97C8-56B7C65E2619}"/>
              </a:ext>
            </a:extLst>
          </p:cNvPr>
          <p:cNvSpPr/>
          <p:nvPr/>
        </p:nvSpPr>
        <p:spPr>
          <a:xfrm>
            <a:off x="12083328" y="93247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48" name="object 57">
            <a:extLst>
              <a:ext uri="{FF2B5EF4-FFF2-40B4-BE49-F238E27FC236}">
                <a16:creationId xmlns:a16="http://schemas.microsoft.com/office/drawing/2014/main" id="{B0C8AA80-4CD4-4793-AA3B-18256C407743}"/>
              </a:ext>
            </a:extLst>
          </p:cNvPr>
          <p:cNvSpPr txBox="1"/>
          <p:nvPr/>
        </p:nvSpPr>
        <p:spPr>
          <a:xfrm>
            <a:off x="12195296" y="93717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5">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50" name="object 47">
            <a:extLst>
              <a:ext uri="{FF2B5EF4-FFF2-40B4-BE49-F238E27FC236}">
                <a16:creationId xmlns:a16="http://schemas.microsoft.com/office/drawing/2014/main" id="{C16EA25C-E9BB-4E18-A257-5C5055B33838}"/>
              </a:ext>
            </a:extLst>
          </p:cNvPr>
          <p:cNvSpPr txBox="1"/>
          <p:nvPr/>
        </p:nvSpPr>
        <p:spPr>
          <a:xfrm>
            <a:off x="7502750" y="30699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52" name="object 47">
            <a:extLst>
              <a:ext uri="{FF2B5EF4-FFF2-40B4-BE49-F238E27FC236}">
                <a16:creationId xmlns:a16="http://schemas.microsoft.com/office/drawing/2014/main" id="{969F9271-58D6-4326-B0CE-829E62276EB6}"/>
              </a:ext>
            </a:extLst>
          </p:cNvPr>
          <p:cNvSpPr txBox="1"/>
          <p:nvPr/>
        </p:nvSpPr>
        <p:spPr>
          <a:xfrm>
            <a:off x="7655150" y="32223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grpSp>
        <p:nvGrpSpPr>
          <p:cNvPr id="76" name="object 53">
            <a:extLst>
              <a:ext uri="{FF2B5EF4-FFF2-40B4-BE49-F238E27FC236}">
                <a16:creationId xmlns:a16="http://schemas.microsoft.com/office/drawing/2014/main" id="{D59A2422-C65E-4C55-9E43-B129FD11BE61}"/>
              </a:ext>
            </a:extLst>
          </p:cNvPr>
          <p:cNvGrpSpPr/>
          <p:nvPr/>
        </p:nvGrpSpPr>
        <p:grpSpPr>
          <a:xfrm>
            <a:off x="14935964" y="3504971"/>
            <a:ext cx="4309745" cy="6525259"/>
            <a:chOff x="14935964" y="3504971"/>
            <a:chExt cx="4309745" cy="6525259"/>
          </a:xfrm>
        </p:grpSpPr>
        <p:sp>
          <p:nvSpPr>
            <p:cNvPr id="77" name="object 54">
              <a:extLst>
                <a:ext uri="{FF2B5EF4-FFF2-40B4-BE49-F238E27FC236}">
                  <a16:creationId xmlns:a16="http://schemas.microsoft.com/office/drawing/2014/main" id="{7CF88C1E-C9E4-40BA-BDD2-4454F7B21D81}"/>
                </a:ext>
              </a:extLst>
            </p:cNvPr>
            <p:cNvSpPr/>
            <p:nvPr/>
          </p:nvSpPr>
          <p:spPr>
            <a:xfrm>
              <a:off x="14935964" y="3504971"/>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p>
          </p:txBody>
        </p:sp>
        <p:sp>
          <p:nvSpPr>
            <p:cNvPr id="78" name="object 55">
              <a:extLst>
                <a:ext uri="{FF2B5EF4-FFF2-40B4-BE49-F238E27FC236}">
                  <a16:creationId xmlns:a16="http://schemas.microsoft.com/office/drawing/2014/main" id="{41CEE2A8-9C2D-418A-8424-B601026F7C37}"/>
                </a:ext>
              </a:extLst>
            </p:cNvPr>
            <p:cNvSpPr/>
            <p:nvPr/>
          </p:nvSpPr>
          <p:spPr>
            <a:xfrm>
              <a:off x="15408668" y="6732560"/>
              <a:ext cx="2702560" cy="2702560"/>
            </a:xfrm>
            <a:custGeom>
              <a:avLst/>
              <a:gdLst/>
              <a:ahLst/>
              <a:cxnLst/>
              <a:rect l="l" t="t" r="r" b="b"/>
              <a:pathLst>
                <a:path w="2702559" h="2702559">
                  <a:moveTo>
                    <a:pt x="1351236" y="0"/>
                  </a:moveTo>
                  <a:lnTo>
                    <a:pt x="1302771" y="852"/>
                  </a:lnTo>
                  <a:lnTo>
                    <a:pt x="1254736" y="3392"/>
                  </a:lnTo>
                  <a:lnTo>
                    <a:pt x="1207158" y="7590"/>
                  </a:lnTo>
                  <a:lnTo>
                    <a:pt x="1160067" y="13418"/>
                  </a:lnTo>
                  <a:lnTo>
                    <a:pt x="1113491" y="20847"/>
                  </a:lnTo>
                  <a:lnTo>
                    <a:pt x="1067458" y="29848"/>
                  </a:lnTo>
                  <a:lnTo>
                    <a:pt x="1021998" y="40393"/>
                  </a:lnTo>
                  <a:lnTo>
                    <a:pt x="977138" y="52454"/>
                  </a:lnTo>
                  <a:lnTo>
                    <a:pt x="932907" y="66001"/>
                  </a:lnTo>
                  <a:lnTo>
                    <a:pt x="889335" y="81006"/>
                  </a:lnTo>
                  <a:lnTo>
                    <a:pt x="846449" y="97441"/>
                  </a:lnTo>
                  <a:lnTo>
                    <a:pt x="804278" y="115277"/>
                  </a:lnTo>
                  <a:lnTo>
                    <a:pt x="762851" y="134486"/>
                  </a:lnTo>
                  <a:lnTo>
                    <a:pt x="722196" y="155038"/>
                  </a:lnTo>
                  <a:lnTo>
                    <a:pt x="682341" y="176906"/>
                  </a:lnTo>
                  <a:lnTo>
                    <a:pt x="643317" y="200060"/>
                  </a:lnTo>
                  <a:lnTo>
                    <a:pt x="605150" y="224472"/>
                  </a:lnTo>
                  <a:lnTo>
                    <a:pt x="567869" y="250114"/>
                  </a:lnTo>
                  <a:lnTo>
                    <a:pt x="531504" y="276957"/>
                  </a:lnTo>
                  <a:lnTo>
                    <a:pt x="496083" y="304972"/>
                  </a:lnTo>
                  <a:lnTo>
                    <a:pt x="461633" y="334131"/>
                  </a:lnTo>
                  <a:lnTo>
                    <a:pt x="428185" y="364405"/>
                  </a:lnTo>
                  <a:lnTo>
                    <a:pt x="395766" y="395766"/>
                  </a:lnTo>
                  <a:lnTo>
                    <a:pt x="364405" y="428185"/>
                  </a:lnTo>
                  <a:lnTo>
                    <a:pt x="334131" y="461633"/>
                  </a:lnTo>
                  <a:lnTo>
                    <a:pt x="304972" y="496083"/>
                  </a:lnTo>
                  <a:lnTo>
                    <a:pt x="276957" y="531504"/>
                  </a:lnTo>
                  <a:lnTo>
                    <a:pt x="250114" y="567869"/>
                  </a:lnTo>
                  <a:lnTo>
                    <a:pt x="224472" y="605150"/>
                  </a:lnTo>
                  <a:lnTo>
                    <a:pt x="200060" y="643317"/>
                  </a:lnTo>
                  <a:lnTo>
                    <a:pt x="176906" y="682341"/>
                  </a:lnTo>
                  <a:lnTo>
                    <a:pt x="155038" y="722196"/>
                  </a:lnTo>
                  <a:lnTo>
                    <a:pt x="134486" y="762851"/>
                  </a:lnTo>
                  <a:lnTo>
                    <a:pt x="115277" y="804278"/>
                  </a:lnTo>
                  <a:lnTo>
                    <a:pt x="97441" y="846449"/>
                  </a:lnTo>
                  <a:lnTo>
                    <a:pt x="81006" y="889335"/>
                  </a:lnTo>
                  <a:lnTo>
                    <a:pt x="66001" y="932907"/>
                  </a:lnTo>
                  <a:lnTo>
                    <a:pt x="52454" y="977138"/>
                  </a:lnTo>
                  <a:lnTo>
                    <a:pt x="40393" y="1021998"/>
                  </a:lnTo>
                  <a:lnTo>
                    <a:pt x="29848" y="1067458"/>
                  </a:lnTo>
                  <a:lnTo>
                    <a:pt x="20847" y="1113491"/>
                  </a:lnTo>
                  <a:lnTo>
                    <a:pt x="13418" y="1160067"/>
                  </a:lnTo>
                  <a:lnTo>
                    <a:pt x="7590" y="1207158"/>
                  </a:lnTo>
                  <a:lnTo>
                    <a:pt x="3392" y="1254736"/>
                  </a:lnTo>
                  <a:lnTo>
                    <a:pt x="852" y="1302771"/>
                  </a:lnTo>
                  <a:lnTo>
                    <a:pt x="0" y="1351236"/>
                  </a:lnTo>
                  <a:lnTo>
                    <a:pt x="852" y="1399701"/>
                  </a:lnTo>
                  <a:lnTo>
                    <a:pt x="3392" y="1447736"/>
                  </a:lnTo>
                  <a:lnTo>
                    <a:pt x="7590" y="1495314"/>
                  </a:lnTo>
                  <a:lnTo>
                    <a:pt x="13418" y="1542405"/>
                  </a:lnTo>
                  <a:lnTo>
                    <a:pt x="20847" y="1588981"/>
                  </a:lnTo>
                  <a:lnTo>
                    <a:pt x="29848" y="1635013"/>
                  </a:lnTo>
                  <a:lnTo>
                    <a:pt x="40393" y="1680473"/>
                  </a:lnTo>
                  <a:lnTo>
                    <a:pt x="52454" y="1725333"/>
                  </a:lnTo>
                  <a:lnTo>
                    <a:pt x="66001" y="1769563"/>
                  </a:lnTo>
                  <a:lnTo>
                    <a:pt x="81006" y="1813135"/>
                  </a:lnTo>
                  <a:lnTo>
                    <a:pt x="97441" y="1856021"/>
                  </a:lnTo>
                  <a:lnTo>
                    <a:pt x="115277" y="1898192"/>
                  </a:lnTo>
                  <a:lnTo>
                    <a:pt x="134486" y="1939619"/>
                  </a:lnTo>
                  <a:lnTo>
                    <a:pt x="155038" y="1980274"/>
                  </a:lnTo>
                  <a:lnTo>
                    <a:pt x="176906" y="2020128"/>
                  </a:lnTo>
                  <a:lnTo>
                    <a:pt x="200060" y="2059152"/>
                  </a:lnTo>
                  <a:lnTo>
                    <a:pt x="224472" y="2097319"/>
                  </a:lnTo>
                  <a:lnTo>
                    <a:pt x="250114" y="2134599"/>
                  </a:lnTo>
                  <a:lnTo>
                    <a:pt x="276957" y="2170964"/>
                  </a:lnTo>
                  <a:lnTo>
                    <a:pt x="304972" y="2206385"/>
                  </a:lnTo>
                  <a:lnTo>
                    <a:pt x="334131" y="2240834"/>
                  </a:lnTo>
                  <a:lnTo>
                    <a:pt x="364405" y="2274282"/>
                  </a:lnTo>
                  <a:lnTo>
                    <a:pt x="395766" y="2306700"/>
                  </a:lnTo>
                  <a:lnTo>
                    <a:pt x="428185" y="2338061"/>
                  </a:lnTo>
                  <a:lnTo>
                    <a:pt x="461633" y="2368335"/>
                  </a:lnTo>
                  <a:lnTo>
                    <a:pt x="496083" y="2397493"/>
                  </a:lnTo>
                  <a:lnTo>
                    <a:pt x="531504" y="2425508"/>
                  </a:lnTo>
                  <a:lnTo>
                    <a:pt x="567869" y="2452351"/>
                  </a:lnTo>
                  <a:lnTo>
                    <a:pt x="605150" y="2477992"/>
                  </a:lnTo>
                  <a:lnTo>
                    <a:pt x="643317" y="2502404"/>
                  </a:lnTo>
                  <a:lnTo>
                    <a:pt x="682341" y="2525558"/>
                  </a:lnTo>
                  <a:lnTo>
                    <a:pt x="722196" y="2547426"/>
                  </a:lnTo>
                  <a:lnTo>
                    <a:pt x="762851" y="2567978"/>
                  </a:lnTo>
                  <a:lnTo>
                    <a:pt x="804278" y="2587186"/>
                  </a:lnTo>
                  <a:lnTo>
                    <a:pt x="846449" y="2605022"/>
                  </a:lnTo>
                  <a:lnTo>
                    <a:pt x="889335" y="2621456"/>
                  </a:lnTo>
                  <a:lnTo>
                    <a:pt x="932907" y="2636461"/>
                  </a:lnTo>
                  <a:lnTo>
                    <a:pt x="977138" y="2650009"/>
                  </a:lnTo>
                  <a:lnTo>
                    <a:pt x="1021998" y="2662069"/>
                  </a:lnTo>
                  <a:lnTo>
                    <a:pt x="1067458" y="2672614"/>
                  </a:lnTo>
                  <a:lnTo>
                    <a:pt x="1113491" y="2681615"/>
                  </a:lnTo>
                  <a:lnTo>
                    <a:pt x="1160067" y="2689044"/>
                  </a:lnTo>
                  <a:lnTo>
                    <a:pt x="1207158" y="2694871"/>
                  </a:lnTo>
                  <a:lnTo>
                    <a:pt x="1254736" y="2699069"/>
                  </a:lnTo>
                  <a:lnTo>
                    <a:pt x="1302771" y="2701609"/>
                  </a:lnTo>
                  <a:lnTo>
                    <a:pt x="1351236" y="2702462"/>
                  </a:lnTo>
                  <a:lnTo>
                    <a:pt x="1399700" y="2701609"/>
                  </a:lnTo>
                  <a:lnTo>
                    <a:pt x="1447735" y="2699069"/>
                  </a:lnTo>
                  <a:lnTo>
                    <a:pt x="1495312" y="2694871"/>
                  </a:lnTo>
                  <a:lnTo>
                    <a:pt x="1542402" y="2689044"/>
                  </a:lnTo>
                  <a:lnTo>
                    <a:pt x="1588978" y="2681615"/>
                  </a:lnTo>
                  <a:lnTo>
                    <a:pt x="1635010" y="2672614"/>
                  </a:lnTo>
                  <a:lnTo>
                    <a:pt x="1680470" y="2662069"/>
                  </a:lnTo>
                  <a:lnTo>
                    <a:pt x="1725329" y="2650009"/>
                  </a:lnTo>
                  <a:lnTo>
                    <a:pt x="1769559" y="2636461"/>
                  </a:lnTo>
                  <a:lnTo>
                    <a:pt x="1813131" y="2621456"/>
                  </a:lnTo>
                  <a:lnTo>
                    <a:pt x="1856017" y="2605022"/>
                  </a:lnTo>
                  <a:lnTo>
                    <a:pt x="1898187" y="2587186"/>
                  </a:lnTo>
                  <a:lnTo>
                    <a:pt x="1939614" y="2567978"/>
                  </a:lnTo>
                  <a:lnTo>
                    <a:pt x="1980269" y="2547426"/>
                  </a:lnTo>
                  <a:lnTo>
                    <a:pt x="2020123" y="2525558"/>
                  </a:lnTo>
                  <a:lnTo>
                    <a:pt x="2059148" y="2502404"/>
                  </a:lnTo>
                  <a:lnTo>
                    <a:pt x="2097314" y="2477992"/>
                  </a:lnTo>
                  <a:lnTo>
                    <a:pt x="2134594" y="2452351"/>
                  </a:lnTo>
                  <a:lnTo>
                    <a:pt x="2170959" y="2425508"/>
                  </a:lnTo>
                  <a:lnTo>
                    <a:pt x="2206380" y="2397493"/>
                  </a:lnTo>
                  <a:lnTo>
                    <a:pt x="2240829" y="2368335"/>
                  </a:lnTo>
                  <a:lnTo>
                    <a:pt x="2274278" y="2338061"/>
                  </a:lnTo>
                  <a:lnTo>
                    <a:pt x="2306696" y="2306700"/>
                  </a:lnTo>
                  <a:lnTo>
                    <a:pt x="2338057" y="2274282"/>
                  </a:lnTo>
                  <a:lnTo>
                    <a:pt x="2368331" y="2240834"/>
                  </a:lnTo>
                  <a:lnTo>
                    <a:pt x="2397490" y="2206385"/>
                  </a:lnTo>
                  <a:lnTo>
                    <a:pt x="2425505" y="2170964"/>
                  </a:lnTo>
                  <a:lnTo>
                    <a:pt x="2452348" y="2134599"/>
                  </a:lnTo>
                  <a:lnTo>
                    <a:pt x="2477989" y="2097319"/>
                  </a:lnTo>
                  <a:lnTo>
                    <a:pt x="2502402" y="2059152"/>
                  </a:lnTo>
                  <a:lnTo>
                    <a:pt x="2525556" y="2020128"/>
                  </a:lnTo>
                  <a:lnTo>
                    <a:pt x="2547423" y="1980274"/>
                  </a:lnTo>
                  <a:lnTo>
                    <a:pt x="2567976" y="1939619"/>
                  </a:lnTo>
                  <a:lnTo>
                    <a:pt x="2587184" y="1898192"/>
                  </a:lnTo>
                  <a:lnTo>
                    <a:pt x="2605020" y="1856021"/>
                  </a:lnTo>
                  <a:lnTo>
                    <a:pt x="2621455" y="1813135"/>
                  </a:lnTo>
                  <a:lnTo>
                    <a:pt x="2636461" y="1769563"/>
                  </a:lnTo>
                  <a:lnTo>
                    <a:pt x="2650008" y="1725333"/>
                  </a:lnTo>
                  <a:lnTo>
                    <a:pt x="2662068" y="1680473"/>
                  </a:lnTo>
                  <a:lnTo>
                    <a:pt x="2672613" y="1635013"/>
                  </a:lnTo>
                  <a:lnTo>
                    <a:pt x="2681615" y="1588981"/>
                  </a:lnTo>
                  <a:lnTo>
                    <a:pt x="2689043" y="1542405"/>
                  </a:lnTo>
                  <a:lnTo>
                    <a:pt x="2694871" y="1495314"/>
                  </a:lnTo>
                  <a:lnTo>
                    <a:pt x="2699069" y="1447736"/>
                  </a:lnTo>
                  <a:lnTo>
                    <a:pt x="2701609" y="1399701"/>
                  </a:lnTo>
                  <a:lnTo>
                    <a:pt x="2702462" y="1351236"/>
                  </a:lnTo>
                  <a:lnTo>
                    <a:pt x="2701609" y="1302771"/>
                  </a:lnTo>
                  <a:lnTo>
                    <a:pt x="2699069" y="1254736"/>
                  </a:lnTo>
                  <a:lnTo>
                    <a:pt x="2694871" y="1207158"/>
                  </a:lnTo>
                  <a:lnTo>
                    <a:pt x="2689043" y="1160067"/>
                  </a:lnTo>
                  <a:lnTo>
                    <a:pt x="2681615" y="1113491"/>
                  </a:lnTo>
                  <a:lnTo>
                    <a:pt x="2672613" y="1067458"/>
                  </a:lnTo>
                  <a:lnTo>
                    <a:pt x="2662068" y="1021998"/>
                  </a:lnTo>
                  <a:lnTo>
                    <a:pt x="2650008" y="977138"/>
                  </a:lnTo>
                  <a:lnTo>
                    <a:pt x="2636461" y="932907"/>
                  </a:lnTo>
                  <a:lnTo>
                    <a:pt x="2621455" y="889335"/>
                  </a:lnTo>
                  <a:lnTo>
                    <a:pt x="2605020" y="846449"/>
                  </a:lnTo>
                  <a:lnTo>
                    <a:pt x="2587184" y="804278"/>
                  </a:lnTo>
                  <a:lnTo>
                    <a:pt x="2567976" y="762851"/>
                  </a:lnTo>
                  <a:lnTo>
                    <a:pt x="2547423" y="722196"/>
                  </a:lnTo>
                  <a:lnTo>
                    <a:pt x="2525556" y="682341"/>
                  </a:lnTo>
                  <a:lnTo>
                    <a:pt x="2502402" y="643317"/>
                  </a:lnTo>
                  <a:lnTo>
                    <a:pt x="2477989" y="605150"/>
                  </a:lnTo>
                  <a:lnTo>
                    <a:pt x="2452348" y="567869"/>
                  </a:lnTo>
                  <a:lnTo>
                    <a:pt x="2425505" y="531504"/>
                  </a:lnTo>
                  <a:lnTo>
                    <a:pt x="2397490" y="496083"/>
                  </a:lnTo>
                  <a:lnTo>
                    <a:pt x="2368331" y="461633"/>
                  </a:lnTo>
                  <a:lnTo>
                    <a:pt x="2338057" y="428185"/>
                  </a:lnTo>
                  <a:lnTo>
                    <a:pt x="2306696" y="395766"/>
                  </a:lnTo>
                  <a:lnTo>
                    <a:pt x="2274278" y="364405"/>
                  </a:lnTo>
                  <a:lnTo>
                    <a:pt x="2240829" y="334131"/>
                  </a:lnTo>
                  <a:lnTo>
                    <a:pt x="2206380" y="304972"/>
                  </a:lnTo>
                  <a:lnTo>
                    <a:pt x="2170959" y="276957"/>
                  </a:lnTo>
                  <a:lnTo>
                    <a:pt x="2134594" y="250114"/>
                  </a:lnTo>
                  <a:lnTo>
                    <a:pt x="2097314" y="224472"/>
                  </a:lnTo>
                  <a:lnTo>
                    <a:pt x="2059148" y="200060"/>
                  </a:lnTo>
                  <a:lnTo>
                    <a:pt x="2020123" y="176906"/>
                  </a:lnTo>
                  <a:lnTo>
                    <a:pt x="1980269" y="155038"/>
                  </a:lnTo>
                  <a:lnTo>
                    <a:pt x="1939614" y="134486"/>
                  </a:lnTo>
                  <a:lnTo>
                    <a:pt x="1898187" y="115277"/>
                  </a:lnTo>
                  <a:lnTo>
                    <a:pt x="1856017" y="97441"/>
                  </a:lnTo>
                  <a:lnTo>
                    <a:pt x="1813131" y="81006"/>
                  </a:lnTo>
                  <a:lnTo>
                    <a:pt x="1769559" y="66001"/>
                  </a:lnTo>
                  <a:lnTo>
                    <a:pt x="1725329" y="52454"/>
                  </a:lnTo>
                  <a:lnTo>
                    <a:pt x="1680470" y="40393"/>
                  </a:lnTo>
                  <a:lnTo>
                    <a:pt x="1635010" y="29848"/>
                  </a:lnTo>
                  <a:lnTo>
                    <a:pt x="1588978" y="20847"/>
                  </a:lnTo>
                  <a:lnTo>
                    <a:pt x="1542402" y="13418"/>
                  </a:lnTo>
                  <a:lnTo>
                    <a:pt x="1495312" y="7590"/>
                  </a:lnTo>
                  <a:lnTo>
                    <a:pt x="1447735" y="3392"/>
                  </a:lnTo>
                  <a:lnTo>
                    <a:pt x="1399700" y="852"/>
                  </a:lnTo>
                  <a:lnTo>
                    <a:pt x="1351236" y="0"/>
                  </a:lnTo>
                  <a:close/>
                </a:path>
              </a:pathLst>
            </a:custGeom>
            <a:solidFill>
              <a:srgbClr val="FBECB0">
                <a:alpha val="50000"/>
              </a:srgbClr>
            </a:solidFill>
          </p:spPr>
          <p:txBody>
            <a:bodyPr wrap="square" lIns="0" tIns="0" rIns="0" bIns="0" rtlCol="0"/>
            <a:lstStyle/>
            <a:p>
              <a:endParaRPr dirty="0"/>
            </a:p>
          </p:txBody>
        </p:sp>
      </p:grpSp>
      <p:sp>
        <p:nvSpPr>
          <p:cNvPr id="79" name="object 57">
            <a:extLst>
              <a:ext uri="{FF2B5EF4-FFF2-40B4-BE49-F238E27FC236}">
                <a16:creationId xmlns:a16="http://schemas.microsoft.com/office/drawing/2014/main" id="{0A4ABD6D-8D20-42F9-B6BE-D24846F09783}"/>
              </a:ext>
            </a:extLst>
          </p:cNvPr>
          <p:cNvSpPr txBox="1"/>
          <p:nvPr/>
        </p:nvSpPr>
        <p:spPr>
          <a:xfrm>
            <a:off x="15005050" y="3521075"/>
            <a:ext cx="5062301" cy="2537874"/>
          </a:xfrm>
          <a:prstGeom prst="rect">
            <a:avLst/>
          </a:prstGeom>
        </p:spPr>
        <p:txBody>
          <a:bodyPr vert="horz" wrap="square" lIns="0" tIns="13970" rIns="0" bIns="0" rtlCol="0">
            <a:spAutoFit/>
          </a:bodyPr>
          <a:lstStyle/>
          <a:p>
            <a:pPr marL="25400">
              <a:spcBef>
                <a:spcPts val="110"/>
              </a:spcBef>
            </a:pPr>
            <a:r>
              <a:rPr lang="fr-FR" sz="16400" b="1" spc="-1600" dirty="0">
                <a:latin typeface="+mn-lt"/>
              </a:rPr>
              <a:t>2.5</a:t>
            </a:r>
            <a:r>
              <a:rPr lang="fr-FR" sz="16400" b="1" spc="-2800" dirty="0">
                <a:latin typeface="+mn-lt"/>
              </a:rPr>
              <a:t>M</a:t>
            </a:r>
            <a:endParaRPr lang="fr-FR" sz="13200" b="1" spc="-1200" dirty="0">
              <a:latin typeface="+mn-lt"/>
            </a:endParaRPr>
          </a:p>
        </p:txBody>
      </p:sp>
      <p:grpSp>
        <p:nvGrpSpPr>
          <p:cNvPr id="80" name="object 58">
            <a:extLst>
              <a:ext uri="{FF2B5EF4-FFF2-40B4-BE49-F238E27FC236}">
                <a16:creationId xmlns:a16="http://schemas.microsoft.com/office/drawing/2014/main" id="{44CDEE6A-36BD-4280-9102-9A3B5A6CF5F6}"/>
              </a:ext>
            </a:extLst>
          </p:cNvPr>
          <p:cNvGrpSpPr/>
          <p:nvPr/>
        </p:nvGrpSpPr>
        <p:grpSpPr>
          <a:xfrm>
            <a:off x="15600883" y="5263803"/>
            <a:ext cx="2815590" cy="3623945"/>
            <a:chOff x="15600883" y="5263803"/>
            <a:chExt cx="2815590" cy="3623945"/>
          </a:xfrm>
        </p:grpSpPr>
        <p:sp>
          <p:nvSpPr>
            <p:cNvPr id="81" name="object 59">
              <a:extLst>
                <a:ext uri="{FF2B5EF4-FFF2-40B4-BE49-F238E27FC236}">
                  <a16:creationId xmlns:a16="http://schemas.microsoft.com/office/drawing/2014/main" id="{6834F2A0-DAA7-4D70-A078-2AC705613CD7}"/>
                </a:ext>
              </a:extLst>
            </p:cNvPr>
            <p:cNvSpPr/>
            <p:nvPr/>
          </p:nvSpPr>
          <p:spPr>
            <a:xfrm>
              <a:off x="15903295" y="6441700"/>
              <a:ext cx="2439035" cy="232410"/>
            </a:xfrm>
            <a:custGeom>
              <a:avLst/>
              <a:gdLst/>
              <a:ahLst/>
              <a:cxnLst/>
              <a:rect l="l" t="t" r="r" b="b"/>
              <a:pathLst>
                <a:path w="2439034" h="232409">
                  <a:moveTo>
                    <a:pt x="1150137" y="71882"/>
                  </a:moveTo>
                  <a:lnTo>
                    <a:pt x="4978" y="0"/>
                  </a:lnTo>
                  <a:lnTo>
                    <a:pt x="0" y="79413"/>
                  </a:lnTo>
                  <a:lnTo>
                    <a:pt x="1145133" y="151295"/>
                  </a:lnTo>
                  <a:lnTo>
                    <a:pt x="1150137" y="71882"/>
                  </a:lnTo>
                  <a:close/>
                </a:path>
                <a:path w="2439034" h="232409">
                  <a:moveTo>
                    <a:pt x="2438501" y="191897"/>
                  </a:moveTo>
                  <a:lnTo>
                    <a:pt x="2408085" y="128193"/>
                  </a:lnTo>
                  <a:lnTo>
                    <a:pt x="2372068" y="107200"/>
                  </a:lnTo>
                  <a:lnTo>
                    <a:pt x="2326944" y="97497"/>
                  </a:lnTo>
                  <a:lnTo>
                    <a:pt x="2206333" y="89928"/>
                  </a:lnTo>
                  <a:lnTo>
                    <a:pt x="2160359" y="93916"/>
                  </a:lnTo>
                  <a:lnTo>
                    <a:pt x="2121992" y="110236"/>
                  </a:lnTo>
                  <a:lnTo>
                    <a:pt x="2095182" y="136321"/>
                  </a:lnTo>
                  <a:lnTo>
                    <a:pt x="2083854" y="169633"/>
                  </a:lnTo>
                  <a:lnTo>
                    <a:pt x="2081301" y="210058"/>
                  </a:lnTo>
                  <a:lnTo>
                    <a:pt x="2435961" y="232308"/>
                  </a:lnTo>
                  <a:lnTo>
                    <a:pt x="2438501" y="191897"/>
                  </a:lnTo>
                  <a:close/>
                </a:path>
              </a:pathLst>
            </a:custGeom>
            <a:solidFill>
              <a:srgbClr val="EA911B"/>
            </a:solidFill>
          </p:spPr>
          <p:txBody>
            <a:bodyPr wrap="square" lIns="0" tIns="0" rIns="0" bIns="0" rtlCol="0"/>
            <a:lstStyle/>
            <a:p>
              <a:endParaRPr dirty="0"/>
            </a:p>
          </p:txBody>
        </p:sp>
        <p:sp>
          <p:nvSpPr>
            <p:cNvPr id="82" name="object 60">
              <a:extLst>
                <a:ext uri="{FF2B5EF4-FFF2-40B4-BE49-F238E27FC236}">
                  <a16:creationId xmlns:a16="http://schemas.microsoft.com/office/drawing/2014/main" id="{F0B7129B-0259-457E-8798-706D65FC170B}"/>
                </a:ext>
              </a:extLst>
            </p:cNvPr>
            <p:cNvSpPr/>
            <p:nvPr/>
          </p:nvSpPr>
          <p:spPr>
            <a:xfrm>
              <a:off x="16529173" y="5263803"/>
              <a:ext cx="1887220" cy="1151255"/>
            </a:xfrm>
            <a:custGeom>
              <a:avLst/>
              <a:gdLst/>
              <a:ahLst/>
              <a:cxnLst/>
              <a:rect l="l" t="t" r="r" b="b"/>
              <a:pathLst>
                <a:path w="1887219" h="1151254">
                  <a:moveTo>
                    <a:pt x="132163" y="0"/>
                  </a:moveTo>
                  <a:lnTo>
                    <a:pt x="80620" y="17647"/>
                  </a:lnTo>
                  <a:lnTo>
                    <a:pt x="56657" y="66573"/>
                  </a:lnTo>
                  <a:lnTo>
                    <a:pt x="0" y="969310"/>
                  </a:lnTo>
                  <a:lnTo>
                    <a:pt x="3846" y="997320"/>
                  </a:lnTo>
                  <a:lnTo>
                    <a:pt x="17652" y="1020864"/>
                  </a:lnTo>
                  <a:lnTo>
                    <a:pt x="39278" y="1037512"/>
                  </a:lnTo>
                  <a:lnTo>
                    <a:pt x="66584" y="1044837"/>
                  </a:lnTo>
                  <a:lnTo>
                    <a:pt x="1755046" y="1150802"/>
                  </a:lnTo>
                  <a:lnTo>
                    <a:pt x="1783049" y="1146952"/>
                  </a:lnTo>
                  <a:lnTo>
                    <a:pt x="1806588" y="1133140"/>
                  </a:lnTo>
                  <a:lnTo>
                    <a:pt x="1823233" y="1111511"/>
                  </a:lnTo>
                  <a:lnTo>
                    <a:pt x="1830551" y="1084207"/>
                  </a:lnTo>
                  <a:lnTo>
                    <a:pt x="1887209" y="181470"/>
                  </a:lnTo>
                  <a:lnTo>
                    <a:pt x="1883361" y="153467"/>
                  </a:lnTo>
                  <a:lnTo>
                    <a:pt x="1869553" y="129927"/>
                  </a:lnTo>
                  <a:lnTo>
                    <a:pt x="1847927" y="113283"/>
                  </a:lnTo>
                  <a:lnTo>
                    <a:pt x="1820625" y="105965"/>
                  </a:lnTo>
                  <a:lnTo>
                    <a:pt x="132163" y="0"/>
                  </a:lnTo>
                  <a:close/>
                </a:path>
              </a:pathLst>
            </a:custGeom>
            <a:solidFill>
              <a:srgbClr val="FBECB0"/>
            </a:solidFill>
          </p:spPr>
          <p:txBody>
            <a:bodyPr wrap="square" lIns="0" tIns="0" rIns="0" bIns="0" rtlCol="0"/>
            <a:lstStyle/>
            <a:p>
              <a:endParaRPr dirty="0"/>
            </a:p>
          </p:txBody>
        </p:sp>
        <p:sp>
          <p:nvSpPr>
            <p:cNvPr id="83" name="object 61">
              <a:extLst>
                <a:ext uri="{FF2B5EF4-FFF2-40B4-BE49-F238E27FC236}">
                  <a16:creationId xmlns:a16="http://schemas.microsoft.com/office/drawing/2014/main" id="{5D2AC99A-5297-4EFC-9AE9-3753C861B807}"/>
                </a:ext>
              </a:extLst>
            </p:cNvPr>
            <p:cNvSpPr/>
            <p:nvPr/>
          </p:nvSpPr>
          <p:spPr>
            <a:xfrm>
              <a:off x="16595281" y="5321523"/>
              <a:ext cx="1763395" cy="901700"/>
            </a:xfrm>
            <a:custGeom>
              <a:avLst/>
              <a:gdLst/>
              <a:ahLst/>
              <a:cxnLst/>
              <a:rect l="l" t="t" r="r" b="b"/>
              <a:pathLst>
                <a:path w="1763394" h="901700">
                  <a:moveTo>
                    <a:pt x="49851" y="0"/>
                  </a:moveTo>
                  <a:lnTo>
                    <a:pt x="0" y="794070"/>
                  </a:lnTo>
                  <a:lnTo>
                    <a:pt x="1713539" y="901616"/>
                  </a:lnTo>
                  <a:lnTo>
                    <a:pt x="1763380" y="107546"/>
                  </a:lnTo>
                  <a:lnTo>
                    <a:pt x="49851" y="0"/>
                  </a:lnTo>
                  <a:close/>
                </a:path>
              </a:pathLst>
            </a:custGeom>
            <a:solidFill>
              <a:srgbClr val="FFB543"/>
            </a:solidFill>
          </p:spPr>
          <p:txBody>
            <a:bodyPr wrap="square" lIns="0" tIns="0" rIns="0" bIns="0" rtlCol="0"/>
            <a:lstStyle/>
            <a:p>
              <a:endParaRPr dirty="0"/>
            </a:p>
          </p:txBody>
        </p:sp>
        <p:sp>
          <p:nvSpPr>
            <p:cNvPr id="84" name="object 62">
              <a:extLst>
                <a:ext uri="{FF2B5EF4-FFF2-40B4-BE49-F238E27FC236}">
                  <a16:creationId xmlns:a16="http://schemas.microsoft.com/office/drawing/2014/main" id="{CEB976E8-4AA8-4FE8-A63A-E35466D43E47}"/>
                </a:ext>
              </a:extLst>
            </p:cNvPr>
            <p:cNvSpPr/>
            <p:nvPr/>
          </p:nvSpPr>
          <p:spPr>
            <a:xfrm>
              <a:off x="17155909" y="6351911"/>
              <a:ext cx="541655" cy="281940"/>
            </a:xfrm>
            <a:custGeom>
              <a:avLst/>
              <a:gdLst/>
              <a:ahLst/>
              <a:cxnLst/>
              <a:rect l="l" t="t" r="r" b="b"/>
              <a:pathLst>
                <a:path w="541655" h="281940">
                  <a:moveTo>
                    <a:pt x="541134" y="202069"/>
                  </a:moveTo>
                  <a:lnTo>
                    <a:pt x="427685" y="194957"/>
                  </a:lnTo>
                  <a:lnTo>
                    <a:pt x="438708" y="19418"/>
                  </a:lnTo>
                  <a:lnTo>
                    <a:pt x="129438" y="0"/>
                  </a:lnTo>
                  <a:lnTo>
                    <a:pt x="118414" y="175552"/>
                  </a:lnTo>
                  <a:lnTo>
                    <a:pt x="4978" y="168427"/>
                  </a:lnTo>
                  <a:lnTo>
                    <a:pt x="0" y="247827"/>
                  </a:lnTo>
                  <a:lnTo>
                    <a:pt x="113436" y="254952"/>
                  </a:lnTo>
                  <a:lnTo>
                    <a:pt x="362724" y="270598"/>
                  </a:lnTo>
                  <a:lnTo>
                    <a:pt x="536143" y="281482"/>
                  </a:lnTo>
                  <a:lnTo>
                    <a:pt x="541134" y="202069"/>
                  </a:lnTo>
                  <a:close/>
                </a:path>
              </a:pathLst>
            </a:custGeom>
            <a:solidFill>
              <a:srgbClr val="EA911B"/>
            </a:solidFill>
          </p:spPr>
          <p:txBody>
            <a:bodyPr wrap="square" lIns="0" tIns="0" rIns="0" bIns="0" rtlCol="0"/>
            <a:lstStyle/>
            <a:p>
              <a:endParaRPr dirty="0"/>
            </a:p>
          </p:txBody>
        </p:sp>
        <p:sp>
          <p:nvSpPr>
            <p:cNvPr id="85" name="object 63">
              <a:extLst>
                <a:ext uri="{FF2B5EF4-FFF2-40B4-BE49-F238E27FC236}">
                  <a16:creationId xmlns:a16="http://schemas.microsoft.com/office/drawing/2014/main" id="{A6BA46AE-40C5-4275-AB13-C681964E411E}"/>
                </a:ext>
              </a:extLst>
            </p:cNvPr>
            <p:cNvSpPr/>
            <p:nvPr/>
          </p:nvSpPr>
          <p:spPr>
            <a:xfrm>
              <a:off x="16904843" y="5337816"/>
              <a:ext cx="794385" cy="847090"/>
            </a:xfrm>
            <a:custGeom>
              <a:avLst/>
              <a:gdLst/>
              <a:ahLst/>
              <a:cxnLst/>
              <a:rect l="l" t="t" r="r" b="b"/>
              <a:pathLst>
                <a:path w="794384" h="847089">
                  <a:moveTo>
                    <a:pt x="630796" y="836803"/>
                  </a:moveTo>
                  <a:lnTo>
                    <a:pt x="304495" y="19126"/>
                  </a:lnTo>
                  <a:lnTo>
                    <a:pt x="0" y="0"/>
                  </a:lnTo>
                  <a:lnTo>
                    <a:pt x="326301" y="817689"/>
                  </a:lnTo>
                  <a:lnTo>
                    <a:pt x="630796" y="836803"/>
                  </a:lnTo>
                  <a:close/>
                </a:path>
                <a:path w="794384" h="847089">
                  <a:moveTo>
                    <a:pt x="793788" y="847039"/>
                  </a:moveTo>
                  <a:lnTo>
                    <a:pt x="467487" y="29349"/>
                  </a:lnTo>
                  <a:lnTo>
                    <a:pt x="376135" y="23609"/>
                  </a:lnTo>
                  <a:lnTo>
                    <a:pt x="702437" y="841311"/>
                  </a:lnTo>
                  <a:lnTo>
                    <a:pt x="793788" y="847039"/>
                  </a:lnTo>
                  <a:close/>
                </a:path>
              </a:pathLst>
            </a:custGeom>
            <a:solidFill>
              <a:srgbClr val="FBECB0"/>
            </a:solidFill>
          </p:spPr>
          <p:txBody>
            <a:bodyPr wrap="square" lIns="0" tIns="0" rIns="0" bIns="0" rtlCol="0"/>
            <a:lstStyle/>
            <a:p>
              <a:endParaRPr dirty="0"/>
            </a:p>
          </p:txBody>
        </p:sp>
        <p:sp>
          <p:nvSpPr>
            <p:cNvPr id="86" name="object 64">
              <a:extLst>
                <a:ext uri="{FF2B5EF4-FFF2-40B4-BE49-F238E27FC236}">
                  <a16:creationId xmlns:a16="http://schemas.microsoft.com/office/drawing/2014/main" id="{237269F3-C1CE-4F7C-94DB-4298F1BCC06B}"/>
                </a:ext>
              </a:extLst>
            </p:cNvPr>
            <p:cNvSpPr/>
            <p:nvPr/>
          </p:nvSpPr>
          <p:spPr>
            <a:xfrm>
              <a:off x="17414083" y="6242493"/>
              <a:ext cx="45085" cy="45085"/>
            </a:xfrm>
            <a:custGeom>
              <a:avLst/>
              <a:gdLst/>
              <a:ahLst/>
              <a:cxnLst/>
              <a:rect l="l" t="t" r="r" b="b"/>
              <a:pathLst>
                <a:path w="45084" h="45085">
                  <a:moveTo>
                    <a:pt x="23789" y="0"/>
                  </a:moveTo>
                  <a:lnTo>
                    <a:pt x="14964" y="1223"/>
                  </a:lnTo>
                  <a:lnTo>
                    <a:pt x="7548" y="5578"/>
                  </a:lnTo>
                  <a:lnTo>
                    <a:pt x="2305" y="12395"/>
                  </a:lnTo>
                  <a:lnTo>
                    <a:pt x="0" y="21004"/>
                  </a:lnTo>
                  <a:lnTo>
                    <a:pt x="1212" y="29823"/>
                  </a:lnTo>
                  <a:lnTo>
                    <a:pt x="5562" y="37237"/>
                  </a:lnTo>
                  <a:lnTo>
                    <a:pt x="12374" y="42479"/>
                  </a:lnTo>
                  <a:lnTo>
                    <a:pt x="20973" y="44783"/>
                  </a:lnTo>
                  <a:lnTo>
                    <a:pt x="29804" y="43575"/>
                  </a:lnTo>
                  <a:lnTo>
                    <a:pt x="37223" y="39223"/>
                  </a:lnTo>
                  <a:lnTo>
                    <a:pt x="42468" y="32406"/>
                  </a:lnTo>
                  <a:lnTo>
                    <a:pt x="44773" y="23800"/>
                  </a:lnTo>
                  <a:lnTo>
                    <a:pt x="43560" y="14979"/>
                  </a:lnTo>
                  <a:lnTo>
                    <a:pt x="39209" y="7561"/>
                  </a:lnTo>
                  <a:lnTo>
                    <a:pt x="32394" y="2312"/>
                  </a:lnTo>
                  <a:lnTo>
                    <a:pt x="23789" y="0"/>
                  </a:lnTo>
                  <a:close/>
                </a:path>
              </a:pathLst>
            </a:custGeom>
            <a:solidFill>
              <a:srgbClr val="EA911B"/>
            </a:solidFill>
          </p:spPr>
          <p:txBody>
            <a:bodyPr wrap="square" lIns="0" tIns="0" rIns="0" bIns="0" rtlCol="0"/>
            <a:lstStyle/>
            <a:p>
              <a:endParaRPr dirty="0"/>
            </a:p>
          </p:txBody>
        </p:sp>
        <p:sp>
          <p:nvSpPr>
            <p:cNvPr id="87" name="object 65">
              <a:extLst>
                <a:ext uri="{FF2B5EF4-FFF2-40B4-BE49-F238E27FC236}">
                  <a16:creationId xmlns:a16="http://schemas.microsoft.com/office/drawing/2014/main" id="{B81A2EE9-DDF0-47CF-888A-FC25EE76D97D}"/>
                </a:ext>
              </a:extLst>
            </p:cNvPr>
            <p:cNvSpPr/>
            <p:nvPr/>
          </p:nvSpPr>
          <p:spPr>
            <a:xfrm>
              <a:off x="16595693" y="7357464"/>
              <a:ext cx="1023619" cy="302895"/>
            </a:xfrm>
            <a:custGeom>
              <a:avLst/>
              <a:gdLst/>
              <a:ahLst/>
              <a:cxnLst/>
              <a:rect l="l" t="t" r="r" b="b"/>
              <a:pathLst>
                <a:path w="1023619" h="302895">
                  <a:moveTo>
                    <a:pt x="1018932" y="0"/>
                  </a:moveTo>
                  <a:lnTo>
                    <a:pt x="0" y="195784"/>
                  </a:lnTo>
                  <a:lnTo>
                    <a:pt x="4161" y="259726"/>
                  </a:lnTo>
                  <a:lnTo>
                    <a:pt x="24297" y="292042"/>
                  </a:lnTo>
                  <a:lnTo>
                    <a:pt x="77283" y="302634"/>
                  </a:lnTo>
                  <a:lnTo>
                    <a:pt x="179994" y="301404"/>
                  </a:lnTo>
                  <a:lnTo>
                    <a:pt x="218731" y="299422"/>
                  </a:lnTo>
                  <a:lnTo>
                    <a:pt x="263271" y="295636"/>
                  </a:lnTo>
                  <a:lnTo>
                    <a:pt x="312656" y="290219"/>
                  </a:lnTo>
                  <a:lnTo>
                    <a:pt x="365931" y="283344"/>
                  </a:lnTo>
                  <a:lnTo>
                    <a:pt x="422140" y="275187"/>
                  </a:lnTo>
                  <a:lnTo>
                    <a:pt x="480325" y="265920"/>
                  </a:lnTo>
                  <a:lnTo>
                    <a:pt x="539532" y="255717"/>
                  </a:lnTo>
                  <a:lnTo>
                    <a:pt x="598803" y="244752"/>
                  </a:lnTo>
                  <a:lnTo>
                    <a:pt x="657182" y="233198"/>
                  </a:lnTo>
                  <a:lnTo>
                    <a:pt x="713713" y="221230"/>
                  </a:lnTo>
                  <a:lnTo>
                    <a:pt x="767439" y="209020"/>
                  </a:lnTo>
                  <a:lnTo>
                    <a:pt x="817405" y="196742"/>
                  </a:lnTo>
                  <a:lnTo>
                    <a:pt x="862654" y="184571"/>
                  </a:lnTo>
                  <a:lnTo>
                    <a:pt x="902229" y="172679"/>
                  </a:lnTo>
                  <a:lnTo>
                    <a:pt x="1000476" y="116177"/>
                  </a:lnTo>
                  <a:lnTo>
                    <a:pt x="1023466" y="62958"/>
                  </a:lnTo>
                  <a:lnTo>
                    <a:pt x="1023249" y="18570"/>
                  </a:lnTo>
                  <a:lnTo>
                    <a:pt x="1018932" y="0"/>
                  </a:lnTo>
                  <a:close/>
                </a:path>
              </a:pathLst>
            </a:custGeom>
            <a:solidFill>
              <a:srgbClr val="FFB543"/>
            </a:solidFill>
          </p:spPr>
          <p:txBody>
            <a:bodyPr wrap="square" lIns="0" tIns="0" rIns="0" bIns="0" rtlCol="0"/>
            <a:lstStyle/>
            <a:p>
              <a:endParaRPr dirty="0"/>
            </a:p>
          </p:txBody>
        </p:sp>
        <p:sp>
          <p:nvSpPr>
            <p:cNvPr id="88" name="object 66">
              <a:extLst>
                <a:ext uri="{FF2B5EF4-FFF2-40B4-BE49-F238E27FC236}">
                  <a16:creationId xmlns:a16="http://schemas.microsoft.com/office/drawing/2014/main" id="{EB8C662F-93D1-4A80-A3FE-B6FA69599A6C}"/>
                </a:ext>
              </a:extLst>
            </p:cNvPr>
            <p:cNvSpPr/>
            <p:nvPr/>
          </p:nvSpPr>
          <p:spPr>
            <a:xfrm>
              <a:off x="17078778" y="7621152"/>
              <a:ext cx="232410" cy="748665"/>
            </a:xfrm>
            <a:custGeom>
              <a:avLst/>
              <a:gdLst/>
              <a:ahLst/>
              <a:cxnLst/>
              <a:rect l="l" t="t" r="r" b="b"/>
              <a:pathLst>
                <a:path w="232409" h="748665">
                  <a:moveTo>
                    <a:pt x="51595" y="0"/>
                  </a:moveTo>
                  <a:lnTo>
                    <a:pt x="22934" y="11767"/>
                  </a:lnTo>
                  <a:lnTo>
                    <a:pt x="3443" y="35644"/>
                  </a:lnTo>
                  <a:lnTo>
                    <a:pt x="0" y="70457"/>
                  </a:lnTo>
                  <a:lnTo>
                    <a:pt x="108436" y="699474"/>
                  </a:lnTo>
                  <a:lnTo>
                    <a:pt x="123327" y="731087"/>
                  </a:lnTo>
                  <a:lnTo>
                    <a:pt x="149688" y="747066"/>
                  </a:lnTo>
                  <a:lnTo>
                    <a:pt x="180638" y="748585"/>
                  </a:lnTo>
                  <a:lnTo>
                    <a:pt x="209299" y="736819"/>
                  </a:lnTo>
                  <a:lnTo>
                    <a:pt x="228790" y="712941"/>
                  </a:lnTo>
                  <a:lnTo>
                    <a:pt x="232233" y="678124"/>
                  </a:lnTo>
                  <a:lnTo>
                    <a:pt x="123797" y="49107"/>
                  </a:lnTo>
                  <a:lnTo>
                    <a:pt x="108905" y="17495"/>
                  </a:lnTo>
                  <a:lnTo>
                    <a:pt x="82545" y="1517"/>
                  </a:lnTo>
                  <a:lnTo>
                    <a:pt x="51595" y="0"/>
                  </a:lnTo>
                  <a:close/>
                </a:path>
              </a:pathLst>
            </a:custGeom>
            <a:solidFill>
              <a:srgbClr val="FBECB0"/>
            </a:solidFill>
          </p:spPr>
          <p:txBody>
            <a:bodyPr wrap="square" lIns="0" tIns="0" rIns="0" bIns="0" rtlCol="0"/>
            <a:lstStyle/>
            <a:p>
              <a:endParaRPr dirty="0"/>
            </a:p>
          </p:txBody>
        </p:sp>
        <p:sp>
          <p:nvSpPr>
            <p:cNvPr id="89" name="object 67">
              <a:extLst>
                <a:ext uri="{FF2B5EF4-FFF2-40B4-BE49-F238E27FC236}">
                  <a16:creationId xmlns:a16="http://schemas.microsoft.com/office/drawing/2014/main" id="{E652CE22-8DFA-4812-830F-DC7E6E9D9F5F}"/>
                </a:ext>
              </a:extLst>
            </p:cNvPr>
            <p:cNvSpPr/>
            <p:nvPr/>
          </p:nvSpPr>
          <p:spPr>
            <a:xfrm>
              <a:off x="16784815" y="8306072"/>
              <a:ext cx="1107440" cy="540385"/>
            </a:xfrm>
            <a:custGeom>
              <a:avLst/>
              <a:gdLst/>
              <a:ahLst/>
              <a:cxnLst/>
              <a:rect l="l" t="t" r="r" b="b"/>
              <a:pathLst>
                <a:path w="1107440" h="540384">
                  <a:moveTo>
                    <a:pt x="1107440" y="259232"/>
                  </a:moveTo>
                  <a:lnTo>
                    <a:pt x="1100201" y="206121"/>
                  </a:lnTo>
                  <a:lnTo>
                    <a:pt x="1082662" y="163982"/>
                  </a:lnTo>
                  <a:lnTo>
                    <a:pt x="1056208" y="131191"/>
                  </a:lnTo>
                  <a:lnTo>
                    <a:pt x="1022286" y="106121"/>
                  </a:lnTo>
                  <a:lnTo>
                    <a:pt x="982281" y="87147"/>
                  </a:lnTo>
                  <a:lnTo>
                    <a:pt x="937641" y="72656"/>
                  </a:lnTo>
                  <a:lnTo>
                    <a:pt x="889762" y="61010"/>
                  </a:lnTo>
                  <a:lnTo>
                    <a:pt x="841108" y="50406"/>
                  </a:lnTo>
                  <a:lnTo>
                    <a:pt x="792035" y="40005"/>
                  </a:lnTo>
                  <a:lnTo>
                    <a:pt x="742632" y="30149"/>
                  </a:lnTo>
                  <a:lnTo>
                    <a:pt x="692975" y="21132"/>
                  </a:lnTo>
                  <a:lnTo>
                    <a:pt x="643153" y="13296"/>
                  </a:lnTo>
                  <a:lnTo>
                    <a:pt x="593267" y="6946"/>
                  </a:lnTo>
                  <a:lnTo>
                    <a:pt x="543382" y="2413"/>
                  </a:lnTo>
                  <a:lnTo>
                    <a:pt x="493585" y="0"/>
                  </a:lnTo>
                  <a:lnTo>
                    <a:pt x="460248" y="12992"/>
                  </a:lnTo>
                  <a:lnTo>
                    <a:pt x="443014" y="13779"/>
                  </a:lnTo>
                  <a:lnTo>
                    <a:pt x="396417" y="37338"/>
                  </a:lnTo>
                  <a:lnTo>
                    <a:pt x="350469" y="62141"/>
                  </a:lnTo>
                  <a:lnTo>
                    <a:pt x="305231" y="88176"/>
                  </a:lnTo>
                  <a:lnTo>
                    <a:pt x="260743" y="115455"/>
                  </a:lnTo>
                  <a:lnTo>
                    <a:pt x="217043" y="143979"/>
                  </a:lnTo>
                  <a:lnTo>
                    <a:pt x="174193" y="173761"/>
                  </a:lnTo>
                  <a:lnTo>
                    <a:pt x="132219" y="204800"/>
                  </a:lnTo>
                  <a:lnTo>
                    <a:pt x="91173" y="237096"/>
                  </a:lnTo>
                  <a:lnTo>
                    <a:pt x="50749" y="274027"/>
                  </a:lnTo>
                  <a:lnTo>
                    <a:pt x="20650" y="313029"/>
                  </a:lnTo>
                  <a:lnTo>
                    <a:pt x="3022" y="355600"/>
                  </a:lnTo>
                  <a:lnTo>
                    <a:pt x="0" y="403313"/>
                  </a:lnTo>
                  <a:lnTo>
                    <a:pt x="13703" y="457682"/>
                  </a:lnTo>
                  <a:lnTo>
                    <a:pt x="39458" y="483133"/>
                  </a:lnTo>
                  <a:lnTo>
                    <a:pt x="72910" y="479894"/>
                  </a:lnTo>
                  <a:lnTo>
                    <a:pt x="98082" y="455523"/>
                  </a:lnTo>
                  <a:lnTo>
                    <a:pt x="98983" y="417537"/>
                  </a:lnTo>
                  <a:lnTo>
                    <a:pt x="95758" y="375297"/>
                  </a:lnTo>
                  <a:lnTo>
                    <a:pt x="115417" y="338289"/>
                  </a:lnTo>
                  <a:lnTo>
                    <a:pt x="149123" y="306070"/>
                  </a:lnTo>
                  <a:lnTo>
                    <a:pt x="188010" y="278206"/>
                  </a:lnTo>
                  <a:lnTo>
                    <a:pt x="223227" y="254228"/>
                  </a:lnTo>
                  <a:lnTo>
                    <a:pt x="264604" y="225107"/>
                  </a:lnTo>
                  <a:lnTo>
                    <a:pt x="306793" y="197370"/>
                  </a:lnTo>
                  <a:lnTo>
                    <a:pt x="349783" y="170967"/>
                  </a:lnTo>
                  <a:lnTo>
                    <a:pt x="393534" y="145808"/>
                  </a:lnTo>
                  <a:lnTo>
                    <a:pt x="437997" y="121856"/>
                  </a:lnTo>
                  <a:lnTo>
                    <a:pt x="477697" y="101790"/>
                  </a:lnTo>
                  <a:lnTo>
                    <a:pt x="489750" y="113715"/>
                  </a:lnTo>
                  <a:lnTo>
                    <a:pt x="527240" y="149517"/>
                  </a:lnTo>
                  <a:lnTo>
                    <a:pt x="602983" y="220332"/>
                  </a:lnTo>
                  <a:lnTo>
                    <a:pt x="664273" y="284187"/>
                  </a:lnTo>
                  <a:lnTo>
                    <a:pt x="702017" y="328066"/>
                  </a:lnTo>
                  <a:lnTo>
                    <a:pt x="739127" y="375310"/>
                  </a:lnTo>
                  <a:lnTo>
                    <a:pt x="771601" y="422503"/>
                  </a:lnTo>
                  <a:lnTo>
                    <a:pt x="795426" y="466178"/>
                  </a:lnTo>
                  <a:lnTo>
                    <a:pt x="806577" y="502907"/>
                  </a:lnTo>
                  <a:lnTo>
                    <a:pt x="824763" y="534301"/>
                  </a:lnTo>
                  <a:lnTo>
                    <a:pt x="857897" y="540067"/>
                  </a:lnTo>
                  <a:lnTo>
                    <a:pt x="888593" y="523240"/>
                  </a:lnTo>
                  <a:lnTo>
                    <a:pt x="899426" y="486905"/>
                  </a:lnTo>
                  <a:lnTo>
                    <a:pt x="890473" y="447078"/>
                  </a:lnTo>
                  <a:lnTo>
                    <a:pt x="872934" y="405434"/>
                  </a:lnTo>
                  <a:lnTo>
                    <a:pt x="848156" y="362559"/>
                  </a:lnTo>
                  <a:lnTo>
                    <a:pt x="817524" y="319036"/>
                  </a:lnTo>
                  <a:lnTo>
                    <a:pt x="782383" y="275424"/>
                  </a:lnTo>
                  <a:lnTo>
                    <a:pt x="744105" y="232321"/>
                  </a:lnTo>
                  <a:lnTo>
                    <a:pt x="704062" y="190296"/>
                  </a:lnTo>
                  <a:lnTo>
                    <a:pt x="663600" y="149936"/>
                  </a:lnTo>
                  <a:lnTo>
                    <a:pt x="624116" y="111798"/>
                  </a:lnTo>
                  <a:lnTo>
                    <a:pt x="617842" y="105841"/>
                  </a:lnTo>
                  <a:lnTo>
                    <a:pt x="642162" y="109232"/>
                  </a:lnTo>
                  <a:lnTo>
                    <a:pt x="694524" y="118021"/>
                  </a:lnTo>
                  <a:lnTo>
                    <a:pt x="746594" y="127736"/>
                  </a:lnTo>
                  <a:lnTo>
                    <a:pt x="798309" y="137820"/>
                  </a:lnTo>
                  <a:lnTo>
                    <a:pt x="883564" y="151676"/>
                  </a:lnTo>
                  <a:lnTo>
                    <a:pt x="930325" y="163258"/>
                  </a:lnTo>
                  <a:lnTo>
                    <a:pt x="971677" y="181648"/>
                  </a:lnTo>
                  <a:lnTo>
                    <a:pt x="1001496" y="209638"/>
                  </a:lnTo>
                  <a:lnTo>
                    <a:pt x="1013650" y="249999"/>
                  </a:lnTo>
                  <a:lnTo>
                    <a:pt x="1029208" y="285216"/>
                  </a:lnTo>
                  <a:lnTo>
                    <a:pt x="1061758" y="299758"/>
                  </a:lnTo>
                  <a:lnTo>
                    <a:pt x="1093698" y="291731"/>
                  </a:lnTo>
                  <a:lnTo>
                    <a:pt x="1107440" y="259232"/>
                  </a:lnTo>
                  <a:close/>
                </a:path>
              </a:pathLst>
            </a:custGeom>
            <a:solidFill>
              <a:srgbClr val="EA911B"/>
            </a:solidFill>
          </p:spPr>
          <p:txBody>
            <a:bodyPr wrap="square" lIns="0" tIns="0" rIns="0" bIns="0" rtlCol="0"/>
            <a:lstStyle/>
            <a:p>
              <a:endParaRPr dirty="0"/>
            </a:p>
          </p:txBody>
        </p:sp>
        <p:pic>
          <p:nvPicPr>
            <p:cNvPr id="90" name="object 68">
              <a:extLst>
                <a:ext uri="{FF2B5EF4-FFF2-40B4-BE49-F238E27FC236}">
                  <a16:creationId xmlns:a16="http://schemas.microsoft.com/office/drawing/2014/main" id="{5F663900-712B-48E5-ADFC-B6CFB1C5246F}"/>
                </a:ext>
              </a:extLst>
            </p:cNvPr>
            <p:cNvPicPr/>
            <p:nvPr/>
          </p:nvPicPr>
          <p:blipFill>
            <a:blip r:embed="rId6" cstate="print"/>
            <a:stretch>
              <a:fillRect/>
            </a:stretch>
          </p:blipFill>
          <p:spPr>
            <a:xfrm>
              <a:off x="16754511" y="8657021"/>
              <a:ext cx="173314" cy="173314"/>
            </a:xfrm>
            <a:prstGeom prst="rect">
              <a:avLst/>
            </a:prstGeom>
          </p:spPr>
        </p:pic>
        <p:pic>
          <p:nvPicPr>
            <p:cNvPr id="91" name="object 69">
              <a:extLst>
                <a:ext uri="{FF2B5EF4-FFF2-40B4-BE49-F238E27FC236}">
                  <a16:creationId xmlns:a16="http://schemas.microsoft.com/office/drawing/2014/main" id="{F51D576E-0CDD-48A3-A393-ECD0FD95F2E2}"/>
                </a:ext>
              </a:extLst>
            </p:cNvPr>
            <p:cNvPicPr/>
            <p:nvPr/>
          </p:nvPicPr>
          <p:blipFill>
            <a:blip r:embed="rId7" cstate="print"/>
            <a:stretch>
              <a:fillRect/>
            </a:stretch>
          </p:blipFill>
          <p:spPr>
            <a:xfrm>
              <a:off x="17758702" y="8474032"/>
              <a:ext cx="173324" cy="173314"/>
            </a:xfrm>
            <a:prstGeom prst="rect">
              <a:avLst/>
            </a:prstGeom>
          </p:spPr>
        </p:pic>
        <p:pic>
          <p:nvPicPr>
            <p:cNvPr id="92" name="object 70">
              <a:extLst>
                <a:ext uri="{FF2B5EF4-FFF2-40B4-BE49-F238E27FC236}">
                  <a16:creationId xmlns:a16="http://schemas.microsoft.com/office/drawing/2014/main" id="{3CD205BF-6510-4A1F-BA1C-8C6A320BD869}"/>
                </a:ext>
              </a:extLst>
            </p:cNvPr>
            <p:cNvPicPr/>
            <p:nvPr/>
          </p:nvPicPr>
          <p:blipFill>
            <a:blip r:embed="rId8" cstate="print"/>
            <a:stretch>
              <a:fillRect/>
            </a:stretch>
          </p:blipFill>
          <p:spPr>
            <a:xfrm>
              <a:off x="17551177" y="8714323"/>
              <a:ext cx="173314" cy="173314"/>
            </a:xfrm>
            <a:prstGeom prst="rect">
              <a:avLst/>
            </a:prstGeom>
          </p:spPr>
        </p:pic>
        <p:pic>
          <p:nvPicPr>
            <p:cNvPr id="93" name="object 71">
              <a:extLst>
                <a:ext uri="{FF2B5EF4-FFF2-40B4-BE49-F238E27FC236}">
                  <a16:creationId xmlns:a16="http://schemas.microsoft.com/office/drawing/2014/main" id="{46AB2C98-2911-4D82-B78B-E8DBFDEE8FC1}"/>
                </a:ext>
              </a:extLst>
            </p:cNvPr>
            <p:cNvPicPr/>
            <p:nvPr/>
          </p:nvPicPr>
          <p:blipFill>
            <a:blip r:embed="rId9" cstate="print"/>
            <a:stretch>
              <a:fillRect/>
            </a:stretch>
          </p:blipFill>
          <p:spPr>
            <a:xfrm>
              <a:off x="17150911" y="8178776"/>
              <a:ext cx="197407" cy="230841"/>
            </a:xfrm>
            <a:prstGeom prst="rect">
              <a:avLst/>
            </a:prstGeom>
          </p:spPr>
        </p:pic>
        <p:sp>
          <p:nvSpPr>
            <p:cNvPr id="94" name="object 72">
              <a:extLst>
                <a:ext uri="{FF2B5EF4-FFF2-40B4-BE49-F238E27FC236}">
                  <a16:creationId xmlns:a16="http://schemas.microsoft.com/office/drawing/2014/main" id="{5152910D-5804-44C1-B18D-528ED7421316}"/>
                </a:ext>
              </a:extLst>
            </p:cNvPr>
            <p:cNvSpPr/>
            <p:nvPr/>
          </p:nvSpPr>
          <p:spPr>
            <a:xfrm>
              <a:off x="16955920" y="7561263"/>
              <a:ext cx="336550" cy="139065"/>
            </a:xfrm>
            <a:custGeom>
              <a:avLst/>
              <a:gdLst/>
              <a:ahLst/>
              <a:cxnLst/>
              <a:rect l="l" t="t" r="r" b="b"/>
              <a:pathLst>
                <a:path w="336550" h="139065">
                  <a:moveTo>
                    <a:pt x="335413" y="0"/>
                  </a:moveTo>
                  <a:lnTo>
                    <a:pt x="0" y="56553"/>
                  </a:lnTo>
                  <a:lnTo>
                    <a:pt x="8579" y="91850"/>
                  </a:lnTo>
                  <a:lnTo>
                    <a:pt x="28588" y="118134"/>
                  </a:lnTo>
                  <a:lnTo>
                    <a:pt x="62984" y="134248"/>
                  </a:lnTo>
                  <a:lnTo>
                    <a:pt x="114725" y="139031"/>
                  </a:lnTo>
                  <a:lnTo>
                    <a:pt x="186769" y="131325"/>
                  </a:lnTo>
                  <a:lnTo>
                    <a:pt x="266244" y="109821"/>
                  </a:lnTo>
                  <a:lnTo>
                    <a:pt x="311376" y="82208"/>
                  </a:lnTo>
                  <a:lnTo>
                    <a:pt x="331634" y="52215"/>
                  </a:lnTo>
                  <a:lnTo>
                    <a:pt x="336490" y="23570"/>
                  </a:lnTo>
                  <a:lnTo>
                    <a:pt x="335413" y="0"/>
                  </a:lnTo>
                  <a:close/>
                </a:path>
              </a:pathLst>
            </a:custGeom>
            <a:solidFill>
              <a:srgbClr val="FFB543"/>
            </a:solidFill>
          </p:spPr>
          <p:txBody>
            <a:bodyPr wrap="square" lIns="0" tIns="0" rIns="0" bIns="0" rtlCol="0"/>
            <a:lstStyle/>
            <a:p>
              <a:endParaRPr dirty="0"/>
            </a:p>
          </p:txBody>
        </p:sp>
        <p:sp>
          <p:nvSpPr>
            <p:cNvPr id="95" name="object 73">
              <a:extLst>
                <a:ext uri="{FF2B5EF4-FFF2-40B4-BE49-F238E27FC236}">
                  <a16:creationId xmlns:a16="http://schemas.microsoft.com/office/drawing/2014/main" id="{FDAFE9C0-C396-433D-9178-E2B840F0555D}"/>
                </a:ext>
              </a:extLst>
            </p:cNvPr>
            <p:cNvSpPr/>
            <p:nvPr/>
          </p:nvSpPr>
          <p:spPr>
            <a:xfrm>
              <a:off x="15600883" y="5969463"/>
              <a:ext cx="1580515" cy="1660525"/>
            </a:xfrm>
            <a:custGeom>
              <a:avLst/>
              <a:gdLst/>
              <a:ahLst/>
              <a:cxnLst/>
              <a:rect l="l" t="t" r="r" b="b"/>
              <a:pathLst>
                <a:path w="1580515" h="1660525">
                  <a:moveTo>
                    <a:pt x="1580057" y="1540446"/>
                  </a:moveTo>
                  <a:lnTo>
                    <a:pt x="1473377" y="1495196"/>
                  </a:lnTo>
                  <a:lnTo>
                    <a:pt x="1383931" y="1443240"/>
                  </a:lnTo>
                  <a:lnTo>
                    <a:pt x="1309471" y="1375841"/>
                  </a:lnTo>
                  <a:lnTo>
                    <a:pt x="1286611" y="1342351"/>
                  </a:lnTo>
                  <a:lnTo>
                    <a:pt x="1262964" y="1300454"/>
                  </a:lnTo>
                  <a:lnTo>
                    <a:pt x="1238707" y="1251038"/>
                  </a:lnTo>
                  <a:lnTo>
                    <a:pt x="1214031" y="1194968"/>
                  </a:lnTo>
                  <a:lnTo>
                    <a:pt x="1113828" y="951814"/>
                  </a:lnTo>
                  <a:lnTo>
                    <a:pt x="1043190" y="746290"/>
                  </a:lnTo>
                  <a:lnTo>
                    <a:pt x="984300" y="525246"/>
                  </a:lnTo>
                  <a:lnTo>
                    <a:pt x="968616" y="466369"/>
                  </a:lnTo>
                  <a:lnTo>
                    <a:pt x="856602" y="12"/>
                  </a:lnTo>
                  <a:lnTo>
                    <a:pt x="216547" y="110350"/>
                  </a:lnTo>
                  <a:lnTo>
                    <a:pt x="85940" y="132867"/>
                  </a:lnTo>
                  <a:lnTo>
                    <a:pt x="66433" y="138252"/>
                  </a:lnTo>
                  <a:lnTo>
                    <a:pt x="27825" y="163995"/>
                  </a:lnTo>
                  <a:lnTo>
                    <a:pt x="0" y="224536"/>
                  </a:lnTo>
                  <a:lnTo>
                    <a:pt x="12814" y="334276"/>
                  </a:lnTo>
                  <a:lnTo>
                    <a:pt x="25120" y="371563"/>
                  </a:lnTo>
                  <a:lnTo>
                    <a:pt x="45415" y="430136"/>
                  </a:lnTo>
                  <a:lnTo>
                    <a:pt x="72567" y="506831"/>
                  </a:lnTo>
                  <a:lnTo>
                    <a:pt x="123736" y="648970"/>
                  </a:lnTo>
                  <a:lnTo>
                    <a:pt x="184073" y="814133"/>
                  </a:lnTo>
                  <a:lnTo>
                    <a:pt x="249821" y="991679"/>
                  </a:lnTo>
                  <a:lnTo>
                    <a:pt x="294792" y="1111656"/>
                  </a:lnTo>
                  <a:lnTo>
                    <a:pt x="339382" y="1229245"/>
                  </a:lnTo>
                  <a:lnTo>
                    <a:pt x="382473" y="1341272"/>
                  </a:lnTo>
                  <a:lnTo>
                    <a:pt x="422948" y="1444599"/>
                  </a:lnTo>
                  <a:lnTo>
                    <a:pt x="441858" y="1492008"/>
                  </a:lnTo>
                  <a:lnTo>
                    <a:pt x="465086" y="1539430"/>
                  </a:lnTo>
                  <a:lnTo>
                    <a:pt x="492823" y="1577987"/>
                  </a:lnTo>
                  <a:lnTo>
                    <a:pt x="524865" y="1608328"/>
                  </a:lnTo>
                  <a:lnTo>
                    <a:pt x="561047" y="1631099"/>
                  </a:lnTo>
                  <a:lnTo>
                    <a:pt x="601179" y="1646936"/>
                  </a:lnTo>
                  <a:lnTo>
                    <a:pt x="645083" y="1656486"/>
                  </a:lnTo>
                  <a:lnTo>
                    <a:pt x="692556" y="1660410"/>
                  </a:lnTo>
                  <a:lnTo>
                    <a:pt x="743432" y="1659331"/>
                  </a:lnTo>
                  <a:lnTo>
                    <a:pt x="797509" y="1653908"/>
                  </a:lnTo>
                  <a:lnTo>
                    <a:pt x="1580057" y="1540446"/>
                  </a:lnTo>
                  <a:close/>
                </a:path>
              </a:pathLst>
            </a:custGeom>
            <a:solidFill>
              <a:srgbClr val="FBECB0"/>
            </a:solidFill>
          </p:spPr>
          <p:txBody>
            <a:bodyPr wrap="square" lIns="0" tIns="0" rIns="0" bIns="0" rtlCol="0"/>
            <a:lstStyle/>
            <a:p>
              <a:endParaRPr dirty="0"/>
            </a:p>
          </p:txBody>
        </p:sp>
        <p:sp>
          <p:nvSpPr>
            <p:cNvPr id="96" name="object 74">
              <a:extLst>
                <a:ext uri="{FF2B5EF4-FFF2-40B4-BE49-F238E27FC236}">
                  <a16:creationId xmlns:a16="http://schemas.microsoft.com/office/drawing/2014/main" id="{81ED2198-716C-4448-9FCD-C558D7C220A8}"/>
                </a:ext>
              </a:extLst>
            </p:cNvPr>
            <p:cNvSpPr/>
            <p:nvPr/>
          </p:nvSpPr>
          <p:spPr>
            <a:xfrm>
              <a:off x="16376180" y="5965272"/>
              <a:ext cx="1646555" cy="1551305"/>
            </a:xfrm>
            <a:custGeom>
              <a:avLst/>
              <a:gdLst/>
              <a:ahLst/>
              <a:cxnLst/>
              <a:rect l="l" t="t" r="r" b="b"/>
              <a:pathLst>
                <a:path w="1646555" h="1551304">
                  <a:moveTo>
                    <a:pt x="1646377" y="1297825"/>
                  </a:moveTo>
                  <a:lnTo>
                    <a:pt x="1637525" y="1262862"/>
                  </a:lnTo>
                  <a:lnTo>
                    <a:pt x="1618488" y="1231150"/>
                  </a:lnTo>
                  <a:lnTo>
                    <a:pt x="1590128" y="1206741"/>
                  </a:lnTo>
                  <a:lnTo>
                    <a:pt x="1553311" y="1193711"/>
                  </a:lnTo>
                  <a:lnTo>
                    <a:pt x="1516595" y="1195692"/>
                  </a:lnTo>
                  <a:lnTo>
                    <a:pt x="1507883" y="1173899"/>
                  </a:lnTo>
                  <a:lnTo>
                    <a:pt x="1488059" y="1129550"/>
                  </a:lnTo>
                  <a:lnTo>
                    <a:pt x="1466100" y="1086497"/>
                  </a:lnTo>
                  <a:lnTo>
                    <a:pt x="1442135" y="1046137"/>
                  </a:lnTo>
                  <a:lnTo>
                    <a:pt x="1442135" y="1211935"/>
                  </a:lnTo>
                  <a:lnTo>
                    <a:pt x="1427949" y="1215301"/>
                  </a:lnTo>
                  <a:lnTo>
                    <a:pt x="1378978" y="1226680"/>
                  </a:lnTo>
                  <a:lnTo>
                    <a:pt x="1325613" y="1238770"/>
                  </a:lnTo>
                  <a:lnTo>
                    <a:pt x="1268844" y="1251242"/>
                  </a:lnTo>
                  <a:lnTo>
                    <a:pt x="1209636" y="1263738"/>
                  </a:lnTo>
                  <a:lnTo>
                    <a:pt x="1148956" y="1275930"/>
                  </a:lnTo>
                  <a:lnTo>
                    <a:pt x="1087767" y="1287449"/>
                  </a:lnTo>
                  <a:lnTo>
                    <a:pt x="1027036" y="1297990"/>
                  </a:lnTo>
                  <a:lnTo>
                    <a:pt x="967740" y="1307172"/>
                  </a:lnTo>
                  <a:lnTo>
                    <a:pt x="910856" y="1314665"/>
                  </a:lnTo>
                  <a:lnTo>
                    <a:pt x="857326" y="1320126"/>
                  </a:lnTo>
                  <a:lnTo>
                    <a:pt x="808151" y="1323213"/>
                  </a:lnTo>
                  <a:lnTo>
                    <a:pt x="764273" y="1323581"/>
                  </a:lnTo>
                  <a:lnTo>
                    <a:pt x="726668" y="1320888"/>
                  </a:lnTo>
                  <a:lnTo>
                    <a:pt x="674166" y="1304925"/>
                  </a:lnTo>
                  <a:lnTo>
                    <a:pt x="644626" y="1280642"/>
                  </a:lnTo>
                  <a:lnTo>
                    <a:pt x="614641" y="1246835"/>
                  </a:lnTo>
                  <a:lnTo>
                    <a:pt x="584085" y="1203172"/>
                  </a:lnTo>
                  <a:lnTo>
                    <a:pt x="552831" y="1149350"/>
                  </a:lnTo>
                  <a:lnTo>
                    <a:pt x="520750" y="1085037"/>
                  </a:lnTo>
                  <a:lnTo>
                    <a:pt x="504380" y="1048854"/>
                  </a:lnTo>
                  <a:lnTo>
                    <a:pt x="497598" y="1033018"/>
                  </a:lnTo>
                  <a:lnTo>
                    <a:pt x="771550" y="987539"/>
                  </a:lnTo>
                  <a:lnTo>
                    <a:pt x="818311" y="979360"/>
                  </a:lnTo>
                  <a:lnTo>
                    <a:pt x="912609" y="961999"/>
                  </a:lnTo>
                  <a:lnTo>
                    <a:pt x="959993" y="953935"/>
                  </a:lnTo>
                  <a:lnTo>
                    <a:pt x="1007452" y="947000"/>
                  </a:lnTo>
                  <a:lnTo>
                    <a:pt x="1054912" y="941755"/>
                  </a:lnTo>
                  <a:lnTo>
                    <a:pt x="1102283" y="938758"/>
                  </a:lnTo>
                  <a:lnTo>
                    <a:pt x="1155115" y="940650"/>
                  </a:lnTo>
                  <a:lnTo>
                    <a:pt x="1202626" y="949833"/>
                  </a:lnTo>
                  <a:lnTo>
                    <a:pt x="1245209" y="965657"/>
                  </a:lnTo>
                  <a:lnTo>
                    <a:pt x="1283284" y="987437"/>
                  </a:lnTo>
                  <a:lnTo>
                    <a:pt x="1317256" y="1014514"/>
                  </a:lnTo>
                  <a:lnTo>
                    <a:pt x="1347533" y="1046213"/>
                  </a:lnTo>
                  <a:lnTo>
                    <a:pt x="1374508" y="1081862"/>
                  </a:lnTo>
                  <a:lnTo>
                    <a:pt x="1398587" y="1120800"/>
                  </a:lnTo>
                  <a:lnTo>
                    <a:pt x="1420202" y="1162354"/>
                  </a:lnTo>
                  <a:lnTo>
                    <a:pt x="1439722" y="1205865"/>
                  </a:lnTo>
                  <a:lnTo>
                    <a:pt x="1442135" y="1211935"/>
                  </a:lnTo>
                  <a:lnTo>
                    <a:pt x="1442135" y="1046137"/>
                  </a:lnTo>
                  <a:lnTo>
                    <a:pt x="1414513" y="1006868"/>
                  </a:lnTo>
                  <a:lnTo>
                    <a:pt x="1384249" y="971575"/>
                  </a:lnTo>
                  <a:lnTo>
                    <a:pt x="1350568" y="940142"/>
                  </a:lnTo>
                  <a:lnTo>
                    <a:pt x="1313167" y="913218"/>
                  </a:lnTo>
                  <a:lnTo>
                    <a:pt x="1271727" y="891438"/>
                  </a:lnTo>
                  <a:lnTo>
                    <a:pt x="1225918" y="875461"/>
                  </a:lnTo>
                  <a:lnTo>
                    <a:pt x="1175435" y="865898"/>
                  </a:lnTo>
                  <a:lnTo>
                    <a:pt x="1126286" y="862736"/>
                  </a:lnTo>
                  <a:lnTo>
                    <a:pt x="1076820" y="863892"/>
                  </a:lnTo>
                  <a:lnTo>
                    <a:pt x="1027226" y="868426"/>
                  </a:lnTo>
                  <a:lnTo>
                    <a:pt x="977671" y="875385"/>
                  </a:lnTo>
                  <a:lnTo>
                    <a:pt x="928357" y="883805"/>
                  </a:lnTo>
                  <a:lnTo>
                    <a:pt x="879462" y="892746"/>
                  </a:lnTo>
                  <a:lnTo>
                    <a:pt x="831151" y="901242"/>
                  </a:lnTo>
                  <a:lnTo>
                    <a:pt x="468249" y="961491"/>
                  </a:lnTo>
                  <a:lnTo>
                    <a:pt x="453669" y="923671"/>
                  </a:lnTo>
                  <a:lnTo>
                    <a:pt x="436194" y="876287"/>
                  </a:lnTo>
                  <a:lnTo>
                    <a:pt x="418414" y="825982"/>
                  </a:lnTo>
                  <a:lnTo>
                    <a:pt x="400291" y="772744"/>
                  </a:lnTo>
                  <a:lnTo>
                    <a:pt x="381838" y="716521"/>
                  </a:lnTo>
                  <a:lnTo>
                    <a:pt x="363029" y="657275"/>
                  </a:lnTo>
                  <a:lnTo>
                    <a:pt x="343839" y="594982"/>
                  </a:lnTo>
                  <a:lnTo>
                    <a:pt x="324256" y="529577"/>
                  </a:lnTo>
                  <a:lnTo>
                    <a:pt x="304279" y="461022"/>
                  </a:lnTo>
                  <a:lnTo>
                    <a:pt x="283883" y="389293"/>
                  </a:lnTo>
                  <a:lnTo>
                    <a:pt x="263042" y="314350"/>
                  </a:lnTo>
                  <a:lnTo>
                    <a:pt x="241757" y="236131"/>
                  </a:lnTo>
                  <a:lnTo>
                    <a:pt x="220014" y="154622"/>
                  </a:lnTo>
                  <a:lnTo>
                    <a:pt x="197777" y="69761"/>
                  </a:lnTo>
                  <a:lnTo>
                    <a:pt x="178841" y="31838"/>
                  </a:lnTo>
                  <a:lnTo>
                    <a:pt x="149440" y="8890"/>
                  </a:lnTo>
                  <a:lnTo>
                    <a:pt x="115100" y="0"/>
                  </a:lnTo>
                  <a:lnTo>
                    <a:pt x="81330" y="4267"/>
                  </a:lnTo>
                  <a:lnTo>
                    <a:pt x="39420" y="24777"/>
                  </a:lnTo>
                  <a:lnTo>
                    <a:pt x="11823" y="54000"/>
                  </a:lnTo>
                  <a:lnTo>
                    <a:pt x="0" y="92062"/>
                  </a:lnTo>
                  <a:lnTo>
                    <a:pt x="5384" y="139039"/>
                  </a:lnTo>
                  <a:lnTo>
                    <a:pt x="47561" y="299072"/>
                  </a:lnTo>
                  <a:lnTo>
                    <a:pt x="72453" y="390550"/>
                  </a:lnTo>
                  <a:lnTo>
                    <a:pt x="86677" y="441477"/>
                  </a:lnTo>
                  <a:lnTo>
                    <a:pt x="102006" y="495287"/>
                  </a:lnTo>
                  <a:lnTo>
                    <a:pt x="118389" y="551535"/>
                  </a:lnTo>
                  <a:lnTo>
                    <a:pt x="135750" y="609790"/>
                  </a:lnTo>
                  <a:lnTo>
                    <a:pt x="154051" y="669632"/>
                  </a:lnTo>
                  <a:lnTo>
                    <a:pt x="173215" y="730592"/>
                  </a:lnTo>
                  <a:lnTo>
                    <a:pt x="193205" y="792264"/>
                  </a:lnTo>
                  <a:lnTo>
                    <a:pt x="213956" y="854214"/>
                  </a:lnTo>
                  <a:lnTo>
                    <a:pt x="235407" y="915974"/>
                  </a:lnTo>
                  <a:lnTo>
                    <a:pt x="257505" y="977150"/>
                  </a:lnTo>
                  <a:lnTo>
                    <a:pt x="280174" y="1037272"/>
                  </a:lnTo>
                  <a:lnTo>
                    <a:pt x="303390" y="1095933"/>
                  </a:lnTo>
                  <a:lnTo>
                    <a:pt x="327063" y="1152677"/>
                  </a:lnTo>
                  <a:lnTo>
                    <a:pt x="351155" y="1207071"/>
                  </a:lnTo>
                  <a:lnTo>
                    <a:pt x="375602" y="1258684"/>
                  </a:lnTo>
                  <a:lnTo>
                    <a:pt x="400354" y="1307096"/>
                  </a:lnTo>
                  <a:lnTo>
                    <a:pt x="425335" y="1351838"/>
                  </a:lnTo>
                  <a:lnTo>
                    <a:pt x="450507" y="1392504"/>
                  </a:lnTo>
                  <a:lnTo>
                    <a:pt x="475805" y="1428648"/>
                  </a:lnTo>
                  <a:lnTo>
                    <a:pt x="501154" y="1459826"/>
                  </a:lnTo>
                  <a:lnTo>
                    <a:pt x="551853" y="1505585"/>
                  </a:lnTo>
                  <a:lnTo>
                    <a:pt x="615200" y="1534020"/>
                  </a:lnTo>
                  <a:lnTo>
                    <a:pt x="653034" y="1544802"/>
                  </a:lnTo>
                  <a:lnTo>
                    <a:pt x="694550" y="1550746"/>
                  </a:lnTo>
                  <a:lnTo>
                    <a:pt x="743788" y="1551012"/>
                  </a:lnTo>
                  <a:lnTo>
                    <a:pt x="804722" y="1544701"/>
                  </a:lnTo>
                  <a:lnTo>
                    <a:pt x="860869" y="1536369"/>
                  </a:lnTo>
                  <a:lnTo>
                    <a:pt x="918908" y="1527352"/>
                  </a:lnTo>
                  <a:lnTo>
                    <a:pt x="978281" y="1517777"/>
                  </a:lnTo>
                  <a:lnTo>
                    <a:pt x="1038390" y="1507705"/>
                  </a:lnTo>
                  <a:lnTo>
                    <a:pt x="1098651" y="1497241"/>
                  </a:lnTo>
                  <a:lnTo>
                    <a:pt x="1158455" y="1486458"/>
                  </a:lnTo>
                  <a:lnTo>
                    <a:pt x="1217244" y="1475473"/>
                  </a:lnTo>
                  <a:lnTo>
                    <a:pt x="1274419" y="1464360"/>
                  </a:lnTo>
                  <a:lnTo>
                    <a:pt x="1329385" y="1453197"/>
                  </a:lnTo>
                  <a:lnTo>
                    <a:pt x="1381556" y="1442097"/>
                  </a:lnTo>
                  <a:lnTo>
                    <a:pt x="1430362" y="1431150"/>
                  </a:lnTo>
                  <a:lnTo>
                    <a:pt x="1475193" y="1420418"/>
                  </a:lnTo>
                  <a:lnTo>
                    <a:pt x="1515465" y="1410017"/>
                  </a:lnTo>
                  <a:lnTo>
                    <a:pt x="1580019" y="1390561"/>
                  </a:lnTo>
                  <a:lnTo>
                    <a:pt x="1630045" y="1361287"/>
                  </a:lnTo>
                  <a:lnTo>
                    <a:pt x="1644167" y="1331988"/>
                  </a:lnTo>
                  <a:lnTo>
                    <a:pt x="1646377" y="1297825"/>
                  </a:lnTo>
                  <a:close/>
                </a:path>
              </a:pathLst>
            </a:custGeom>
            <a:solidFill>
              <a:srgbClr val="FFB543"/>
            </a:solidFill>
          </p:spPr>
          <p:txBody>
            <a:bodyPr wrap="square" lIns="0" tIns="0" rIns="0" bIns="0" rtlCol="0"/>
            <a:lstStyle/>
            <a:p>
              <a:endParaRPr dirty="0"/>
            </a:p>
          </p:txBody>
        </p:sp>
        <p:sp>
          <p:nvSpPr>
            <p:cNvPr id="97" name="object 75">
              <a:extLst>
                <a:ext uri="{FF2B5EF4-FFF2-40B4-BE49-F238E27FC236}">
                  <a16:creationId xmlns:a16="http://schemas.microsoft.com/office/drawing/2014/main" id="{B64305CA-632F-4598-8426-B1BCAC3AA43D}"/>
                </a:ext>
              </a:extLst>
            </p:cNvPr>
            <p:cNvSpPr/>
            <p:nvPr/>
          </p:nvSpPr>
          <p:spPr>
            <a:xfrm>
              <a:off x="16963276" y="6804526"/>
              <a:ext cx="525145" cy="207010"/>
            </a:xfrm>
            <a:custGeom>
              <a:avLst/>
              <a:gdLst/>
              <a:ahLst/>
              <a:cxnLst/>
              <a:rect l="l" t="t" r="r" b="b"/>
              <a:pathLst>
                <a:path w="525144" h="207009">
                  <a:moveTo>
                    <a:pt x="453809" y="0"/>
                  </a:moveTo>
                  <a:lnTo>
                    <a:pt x="411788" y="1154"/>
                  </a:lnTo>
                  <a:lnTo>
                    <a:pt x="357393" y="5687"/>
                  </a:lnTo>
                  <a:lnTo>
                    <a:pt x="295113" y="12906"/>
                  </a:lnTo>
                  <a:lnTo>
                    <a:pt x="229439" y="22120"/>
                  </a:lnTo>
                  <a:lnTo>
                    <a:pt x="164860" y="32638"/>
                  </a:lnTo>
                  <a:lnTo>
                    <a:pt x="105867" y="43769"/>
                  </a:lnTo>
                  <a:lnTo>
                    <a:pt x="56948" y="54819"/>
                  </a:lnTo>
                  <a:lnTo>
                    <a:pt x="7295" y="73917"/>
                  </a:lnTo>
                  <a:lnTo>
                    <a:pt x="0" y="109028"/>
                  </a:lnTo>
                  <a:lnTo>
                    <a:pt x="6478" y="152513"/>
                  </a:lnTo>
                  <a:lnTo>
                    <a:pt x="26661" y="189938"/>
                  </a:lnTo>
                  <a:lnTo>
                    <a:pt x="60477" y="206866"/>
                  </a:lnTo>
                  <a:lnTo>
                    <a:pt x="101750" y="206461"/>
                  </a:lnTo>
                  <a:lnTo>
                    <a:pt x="153157" y="202524"/>
                  </a:lnTo>
                  <a:lnTo>
                    <a:pt x="211201" y="195837"/>
                  </a:lnTo>
                  <a:lnTo>
                    <a:pt x="272381" y="187179"/>
                  </a:lnTo>
                  <a:lnTo>
                    <a:pt x="333200" y="177328"/>
                  </a:lnTo>
                  <a:lnTo>
                    <a:pt x="390157" y="167066"/>
                  </a:lnTo>
                  <a:lnTo>
                    <a:pt x="439754" y="157171"/>
                  </a:lnTo>
                  <a:lnTo>
                    <a:pt x="478492" y="148423"/>
                  </a:lnTo>
                  <a:lnTo>
                    <a:pt x="524678" y="114636"/>
                  </a:lnTo>
                  <a:lnTo>
                    <a:pt x="522952" y="70726"/>
                  </a:lnTo>
                  <a:lnTo>
                    <a:pt x="505210" y="27582"/>
                  </a:lnTo>
                  <a:lnTo>
                    <a:pt x="478967" y="2914"/>
                  </a:lnTo>
                  <a:lnTo>
                    <a:pt x="453809" y="0"/>
                  </a:lnTo>
                  <a:close/>
                </a:path>
              </a:pathLst>
            </a:custGeom>
            <a:solidFill>
              <a:srgbClr val="FBECB0"/>
            </a:solidFill>
          </p:spPr>
          <p:txBody>
            <a:bodyPr wrap="square" lIns="0" tIns="0" rIns="0" bIns="0" rtlCol="0"/>
            <a:lstStyle/>
            <a:p>
              <a:endParaRPr dirty="0"/>
            </a:p>
          </p:txBody>
        </p:sp>
      </p:grpSp>
      <p:sp>
        <p:nvSpPr>
          <p:cNvPr id="98" name="object 76">
            <a:extLst>
              <a:ext uri="{FF2B5EF4-FFF2-40B4-BE49-F238E27FC236}">
                <a16:creationId xmlns:a16="http://schemas.microsoft.com/office/drawing/2014/main" id="{B544A6CA-59AD-4321-88CF-4F7E9AEE3DEB}"/>
              </a:ext>
            </a:extLst>
          </p:cNvPr>
          <p:cNvSpPr txBox="1"/>
          <p:nvPr/>
        </p:nvSpPr>
        <p:spPr>
          <a:xfrm>
            <a:off x="15022604" y="7610572"/>
            <a:ext cx="4222884" cy="2175083"/>
          </a:xfrm>
          <a:prstGeom prst="rect">
            <a:avLst/>
          </a:prstGeom>
        </p:spPr>
        <p:txBody>
          <a:bodyPr vert="horz" wrap="square" lIns="0" tIns="11430" rIns="0" bIns="0" rtlCol="0">
            <a:spAutoFit/>
          </a:bodyPr>
          <a:lstStyle/>
          <a:p>
            <a:pPr marL="28575" marR="33655" indent="538480" algn="ctr">
              <a:lnSpc>
                <a:spcPct val="101200"/>
              </a:lnSpc>
              <a:spcBef>
                <a:spcPts val="90"/>
              </a:spcBef>
            </a:pPr>
            <a:r>
              <a:rPr lang="fr-FR" sz="3100" b="1" dirty="0">
                <a:latin typeface="Calibri"/>
                <a:cs typeface="Calibri"/>
              </a:rPr>
              <a:t>GLOBAL </a:t>
            </a:r>
            <a:r>
              <a:rPr lang="fr-FR" sz="4750" b="1" dirty="0">
                <a:latin typeface="Calibri"/>
                <a:cs typeface="Calibri"/>
              </a:rPr>
              <a:t>CYBERSECURITY</a:t>
            </a:r>
            <a:br>
              <a:rPr lang="fr-FR" sz="4750" b="1" dirty="0">
                <a:latin typeface="Calibri"/>
                <a:cs typeface="Calibri"/>
              </a:rPr>
            </a:br>
            <a:r>
              <a:rPr lang="fr-FR" sz="3100" b="1" dirty="0">
                <a:latin typeface="Calibri"/>
                <a:cs typeface="Calibri"/>
              </a:rPr>
              <a:t>JOBS UNFILLED</a:t>
            </a:r>
          </a:p>
          <a:p>
            <a:pPr marR="5080" algn="ctr">
              <a:lnSpc>
                <a:spcPts val="3575"/>
              </a:lnSpc>
            </a:pPr>
            <a:endParaRPr lang="fr-FR" sz="3100" b="1" dirty="0">
              <a:highlight>
                <a:srgbClr val="FFFF00"/>
              </a:highlight>
              <a:latin typeface="Calibri"/>
              <a:cs typeface="Calibri"/>
            </a:endParaRPr>
          </a:p>
        </p:txBody>
      </p:sp>
      <p:sp>
        <p:nvSpPr>
          <p:cNvPr id="7" name="Rectangle 6">
            <a:extLst>
              <a:ext uri="{FF2B5EF4-FFF2-40B4-BE49-F238E27FC236}">
                <a16:creationId xmlns:a16="http://schemas.microsoft.com/office/drawing/2014/main" id="{42007980-DCBF-4804-958B-9B94EA49A000}"/>
              </a:ext>
            </a:extLst>
          </p:cNvPr>
          <p:cNvSpPr/>
          <p:nvPr/>
        </p:nvSpPr>
        <p:spPr>
          <a:xfrm>
            <a:off x="17270427" y="1337488"/>
            <a:ext cx="976549" cy="369332"/>
          </a:xfrm>
          <a:prstGeom prst="rect">
            <a:avLst/>
          </a:prstGeom>
        </p:spPr>
        <p:txBody>
          <a:bodyPr wrap="none">
            <a:spAutoFit/>
          </a:bodyPr>
          <a:lstStyle/>
          <a:p>
            <a:pPr marL="12700">
              <a:lnSpc>
                <a:spcPct val="100000"/>
              </a:lnSpc>
              <a:spcBef>
                <a:spcPts val="90"/>
              </a:spcBef>
            </a:pPr>
            <a:r>
              <a:rPr lang="fr-FR" sz="1800" b="1" dirty="0">
                <a:solidFill>
                  <a:schemeClr val="bg1"/>
                </a:solidFill>
                <a:latin typeface="Calibri"/>
                <a:cs typeface="Calibri"/>
                <a:hlinkClick r:id="rId10">
                  <a:extLst>
                    <a:ext uri="{A12FA001-AC4F-418D-AE19-62706E023703}">
                      <ahyp:hlinkClr xmlns:ahyp="http://schemas.microsoft.com/office/drawing/2018/hyperlinkcolor" val="tx"/>
                    </a:ext>
                  </a:extLst>
                </a:hlinkClick>
              </a:rPr>
              <a:t>SOURCE</a:t>
            </a:r>
            <a:endParaRPr lang="fr-FR" sz="1800" b="1" dirty="0">
              <a:solidFill>
                <a:schemeClr val="bg1"/>
              </a:solidFill>
              <a:latin typeface="Calibri"/>
              <a:cs typeface="Calibri"/>
            </a:endParaRPr>
          </a:p>
        </p:txBody>
      </p:sp>
      <p:sp>
        <p:nvSpPr>
          <p:cNvPr id="100" name="object 89">
            <a:hlinkClick r:id="rId10"/>
            <a:extLst>
              <a:ext uri="{FF2B5EF4-FFF2-40B4-BE49-F238E27FC236}">
                <a16:creationId xmlns:a16="http://schemas.microsoft.com/office/drawing/2014/main" id="{B538E07D-7B33-42AA-A8EC-165A417BBAE7}"/>
              </a:ext>
            </a:extLst>
          </p:cNvPr>
          <p:cNvSpPr/>
          <p:nvPr/>
        </p:nvSpPr>
        <p:spPr>
          <a:xfrm>
            <a:off x="16623469" y="2870534"/>
            <a:ext cx="934719" cy="288509"/>
          </a:xfrm>
          <a:custGeom>
            <a:avLst/>
            <a:gdLst/>
            <a:ahLst/>
            <a:cxnLst/>
            <a:rect l="l" t="t" r="r" b="b"/>
            <a:pathLst>
              <a:path w="934719"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fr-FR" sz="1550" b="1" dirty="0">
                <a:solidFill>
                  <a:schemeClr val="bg1"/>
                </a:solidFill>
                <a:latin typeface="Calibri"/>
                <a:cs typeface="Calibri"/>
                <a:hlinkClick r:id="rId10">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grpSp>
        <p:nvGrpSpPr>
          <p:cNvPr id="27" name="object 3">
            <a:extLst>
              <a:ext uri="{FF2B5EF4-FFF2-40B4-BE49-F238E27FC236}">
                <a16:creationId xmlns:a16="http://schemas.microsoft.com/office/drawing/2014/main" id="{F21635CC-54F1-3E7B-5323-F7087A8C108E}"/>
              </a:ext>
            </a:extLst>
          </p:cNvPr>
          <p:cNvGrpSpPr/>
          <p:nvPr/>
        </p:nvGrpSpPr>
        <p:grpSpPr>
          <a:xfrm>
            <a:off x="858612" y="2392346"/>
            <a:ext cx="4309110" cy="6523990"/>
            <a:chOff x="858612" y="2392346"/>
            <a:chExt cx="4309110" cy="6523990"/>
          </a:xfrm>
        </p:grpSpPr>
        <p:sp>
          <p:nvSpPr>
            <p:cNvPr id="28" name="object 4">
              <a:extLst>
                <a:ext uri="{FF2B5EF4-FFF2-40B4-BE49-F238E27FC236}">
                  <a16:creationId xmlns:a16="http://schemas.microsoft.com/office/drawing/2014/main" id="{4E4F3FAC-0CDC-50E6-E224-43962140F5D3}"/>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29" name="object 5">
              <a:extLst>
                <a:ext uri="{FF2B5EF4-FFF2-40B4-BE49-F238E27FC236}">
                  <a16:creationId xmlns:a16="http://schemas.microsoft.com/office/drawing/2014/main" id="{DDBE713B-45F5-3A51-4A31-A52C02C00DE5}"/>
                </a:ext>
              </a:extLst>
            </p:cNvPr>
            <p:cNvPicPr/>
            <p:nvPr/>
          </p:nvPicPr>
          <p:blipFill>
            <a:blip r:embed="rId11" cstate="print"/>
            <a:stretch>
              <a:fillRect/>
            </a:stretch>
          </p:blipFill>
          <p:spPr>
            <a:xfrm>
              <a:off x="858612" y="2392346"/>
              <a:ext cx="4121265" cy="6309091"/>
            </a:xfrm>
            <a:prstGeom prst="rect">
              <a:avLst/>
            </a:prstGeom>
          </p:spPr>
        </p:pic>
      </p:grpSp>
      <p:sp>
        <p:nvSpPr>
          <p:cNvPr id="30" name="object 6">
            <a:extLst>
              <a:ext uri="{FF2B5EF4-FFF2-40B4-BE49-F238E27FC236}">
                <a16:creationId xmlns:a16="http://schemas.microsoft.com/office/drawing/2014/main" id="{E12418B0-3201-3C5D-835E-6139C141C5EB}"/>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EVERY DAY, THAT’S</a:t>
            </a:r>
          </a:p>
        </p:txBody>
      </p:sp>
      <p:sp>
        <p:nvSpPr>
          <p:cNvPr id="31" name="object 8">
            <a:extLst>
              <a:ext uri="{FF2B5EF4-FFF2-40B4-BE49-F238E27FC236}">
                <a16:creationId xmlns:a16="http://schemas.microsoft.com/office/drawing/2014/main" id="{17C7F6BB-8E22-2D29-522B-F45F8884C1F4}"/>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ATTACKS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ON</a:t>
            </a:r>
            <a:r>
              <a:rPr lang="fr-FR" sz="2800" b="1" spc="-45" dirty="0">
                <a:latin typeface="Calibri"/>
                <a:cs typeface="Calibri"/>
              </a:rPr>
              <a:t> </a:t>
            </a:r>
            <a:r>
              <a:rPr lang="fr-FR" sz="2800" b="1" spc="100" dirty="0">
                <a:latin typeface="Calibri"/>
                <a:cs typeface="Calibri"/>
              </a:rPr>
              <a:t>PASSWORDS </a:t>
            </a:r>
            <a:endParaRPr lang="fr-FR" sz="2800" b="1" dirty="0">
              <a:latin typeface="Calibri"/>
              <a:cs typeface="Calibri"/>
            </a:endParaRPr>
          </a:p>
        </p:txBody>
      </p:sp>
      <p:sp>
        <p:nvSpPr>
          <p:cNvPr id="32" name="object 9">
            <a:extLst>
              <a:ext uri="{FF2B5EF4-FFF2-40B4-BE49-F238E27FC236}">
                <a16:creationId xmlns:a16="http://schemas.microsoft.com/office/drawing/2014/main" id="{460B734F-7B76-3AD2-4F61-6EFF7FEBF778}"/>
              </a:ext>
            </a:extLst>
          </p:cNvPr>
          <p:cNvSpPr txBox="1"/>
          <p:nvPr/>
        </p:nvSpPr>
        <p:spPr>
          <a:xfrm>
            <a:off x="1513183" y="2492726"/>
            <a:ext cx="3013075" cy="1092607"/>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  HACKERS</a:t>
            </a:r>
            <a:endParaRPr lang="fr-FR" sz="4000" b="1" dirty="0">
              <a:latin typeface="Calibri"/>
              <a:cs typeface="Calibri"/>
            </a:endParaRPr>
          </a:p>
          <a:p>
            <a:pPr marL="6350">
              <a:lnSpc>
                <a:spcPts val="2970"/>
              </a:lnSpc>
            </a:pPr>
            <a:r>
              <a:rPr lang="fr-FR" b="1" spc="210" dirty="0">
                <a:latin typeface="Calibri"/>
                <a:cs typeface="Calibri"/>
              </a:rPr>
              <a:t>LAUNCH ON AVERAGE</a:t>
            </a:r>
            <a:endParaRPr lang="fr-FR" b="1" dirty="0">
              <a:latin typeface="Calibri"/>
              <a:cs typeface="Calibri"/>
            </a:endParaRPr>
          </a:p>
        </p:txBody>
      </p:sp>
      <p:sp>
        <p:nvSpPr>
          <p:cNvPr id="33" name="object 10">
            <a:hlinkClick r:id="rId12"/>
            <a:extLst>
              <a:ext uri="{FF2B5EF4-FFF2-40B4-BE49-F238E27FC236}">
                <a16:creationId xmlns:a16="http://schemas.microsoft.com/office/drawing/2014/main" id="{6A433F0B-743B-2C49-857C-3F847751CF2F}"/>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34" name="object 11">
            <a:extLst>
              <a:ext uri="{FF2B5EF4-FFF2-40B4-BE49-F238E27FC236}">
                <a16:creationId xmlns:a16="http://schemas.microsoft.com/office/drawing/2014/main" id="{7398E8AC-ACCF-6AF5-C4DC-02F5097B2146}"/>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13">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45" name="object 7">
            <a:extLst>
              <a:ext uri="{FF2B5EF4-FFF2-40B4-BE49-F238E27FC236}">
                <a16:creationId xmlns:a16="http://schemas.microsoft.com/office/drawing/2014/main" id="{9162A0DC-0831-BFEB-53BA-3D7F60A051A1}"/>
              </a:ext>
            </a:extLst>
          </p:cNvPr>
          <p:cNvSpPr txBox="1"/>
          <p:nvPr/>
        </p:nvSpPr>
        <p:spPr>
          <a:xfrm>
            <a:off x="1540700" y="7339971"/>
            <a:ext cx="3320096" cy="1183016"/>
          </a:xfrm>
          <a:prstGeom prst="rect">
            <a:avLst/>
          </a:prstGeom>
        </p:spPr>
        <p:txBody>
          <a:bodyPr vert="horz" wrap="square" lIns="0" tIns="13335" rIns="0" bIns="0" rtlCol="0">
            <a:spAutoFit/>
          </a:bodyPr>
          <a:lstStyle/>
          <a:p>
            <a:pPr marL="25400">
              <a:lnSpc>
                <a:spcPct val="100000"/>
              </a:lnSpc>
              <a:spcBef>
                <a:spcPts val="105"/>
              </a:spcBef>
            </a:pPr>
            <a:r>
              <a:rPr lang="fr-FR" sz="11400" b="1" spc="-15" baseline="-19371" dirty="0">
                <a:latin typeface="Calibri"/>
                <a:cs typeface="Calibri"/>
              </a:rPr>
              <a:t>921</a:t>
            </a:r>
            <a:r>
              <a:rPr lang="fr-FR" sz="2800" b="1" spc="-10" dirty="0">
                <a:latin typeface="Calibri"/>
                <a:cs typeface="Calibri"/>
              </a:rPr>
              <a:t>/SECOND</a:t>
            </a:r>
            <a:endParaRPr sz="3300" b="1" dirty="0">
              <a:latin typeface="Calibri"/>
              <a:cs typeface="Calibri"/>
            </a:endParaRPr>
          </a:p>
        </p:txBody>
      </p:sp>
      <p:sp>
        <p:nvSpPr>
          <p:cNvPr id="49" name="Rectangle 48">
            <a:extLst>
              <a:ext uri="{FF2B5EF4-FFF2-40B4-BE49-F238E27FC236}">
                <a16:creationId xmlns:a16="http://schemas.microsoft.com/office/drawing/2014/main" id="{E584CF36-02FF-42B1-5E2B-AD2370E20F84}"/>
              </a:ext>
            </a:extLst>
          </p:cNvPr>
          <p:cNvSpPr/>
          <p:nvPr/>
        </p:nvSpPr>
        <p:spPr>
          <a:xfrm>
            <a:off x="1540700" y="3685713"/>
            <a:ext cx="891350" cy="1283162"/>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C55CEA-5452-1FAF-BF16-494D2AC95561}"/>
              </a:ext>
            </a:extLst>
          </p:cNvPr>
          <p:cNvSpPr/>
          <p:nvPr/>
        </p:nvSpPr>
        <p:spPr>
          <a:xfrm>
            <a:off x="1670050" y="4741626"/>
            <a:ext cx="762000" cy="454498"/>
          </a:xfrm>
          <a:prstGeom prst="rect">
            <a:avLst/>
          </a:prstGeom>
          <a:solidFill>
            <a:srgbClr val="FBE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ZoneTexte 54">
            <a:extLst>
              <a:ext uri="{FF2B5EF4-FFF2-40B4-BE49-F238E27FC236}">
                <a16:creationId xmlns:a16="http://schemas.microsoft.com/office/drawing/2014/main" id="{A775B5E4-D84F-D64B-D88E-6CB2734220F0}"/>
              </a:ext>
            </a:extLst>
          </p:cNvPr>
          <p:cNvSpPr txBox="1"/>
          <p:nvPr/>
        </p:nvSpPr>
        <p:spPr>
          <a:xfrm>
            <a:off x="1212850" y="2911475"/>
            <a:ext cx="1262066" cy="3154710"/>
          </a:xfrm>
          <a:prstGeom prst="rect">
            <a:avLst/>
          </a:prstGeom>
          <a:noFill/>
        </p:spPr>
        <p:txBody>
          <a:bodyPr wrap="square">
            <a:spAutoFit/>
          </a:bodyPr>
          <a:lstStyle/>
          <a:p>
            <a:r>
              <a:rPr lang="fr-FR" sz="19900" b="1" spc="165" dirty="0">
                <a:solidFill>
                  <a:srgbClr val="1D1D1B"/>
                </a:solidFill>
                <a:latin typeface="Calibri"/>
                <a:cs typeface="Calibri"/>
              </a:rPr>
              <a:t>8</a:t>
            </a:r>
            <a:endParaRPr lang="en-US" sz="19900" dirty="0">
              <a:solidFill>
                <a:srgbClr val="1D1D1B"/>
              </a:solidFill>
            </a:endParaRPr>
          </a:p>
        </p:txBody>
      </p:sp>
      <p:sp>
        <p:nvSpPr>
          <p:cNvPr id="57" name="object 46">
            <a:hlinkClick r:id="rId3"/>
            <a:extLst>
              <a:ext uri="{FF2B5EF4-FFF2-40B4-BE49-F238E27FC236}">
                <a16:creationId xmlns:a16="http://schemas.microsoft.com/office/drawing/2014/main" id="{4F18B64A-EB70-9E90-8F32-1185599C5B9B}"/>
              </a:ext>
            </a:extLst>
          </p:cNvPr>
          <p:cNvSpPr/>
          <p:nvPr/>
        </p:nvSpPr>
        <p:spPr>
          <a:xfrm>
            <a:off x="7238381" y="2870534"/>
            <a:ext cx="934719" cy="321658"/>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pPr marL="12700" algn="ctr">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Tree>
    <p:extLst>
      <p:ext uri="{BB962C8B-B14F-4D97-AF65-F5344CB8AC3E}">
        <p14:creationId xmlns:p14="http://schemas.microsoft.com/office/powerpoint/2010/main" val="23845708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1684" y="1930348"/>
            <a:ext cx="12440733" cy="1027845"/>
          </a:xfrm>
          <a:prstGeom prst="rect">
            <a:avLst/>
          </a:prstGeom>
        </p:spPr>
        <p:txBody>
          <a:bodyPr vert="horz" wrap="square" lIns="0" tIns="12065" rIns="0" bIns="0" rtlCol="0">
            <a:spAutoFit/>
          </a:bodyPr>
          <a:lstStyle/>
          <a:p>
            <a:pPr marL="12700">
              <a:spcBef>
                <a:spcPts val="95"/>
              </a:spcBef>
            </a:pPr>
            <a:r>
              <a:rPr lang="fr-FR" sz="6600" b="1" spc="-150" dirty="0">
                <a:solidFill>
                  <a:srgbClr val="231F20"/>
                </a:solidFill>
              </a:rPr>
              <a:t>CREATE A STRONG PASSWORD</a:t>
            </a:r>
            <a:endParaRPr lang="fr-FR" sz="6600" b="1" spc="-150" dirty="0"/>
          </a:p>
        </p:txBody>
      </p:sp>
      <p:grpSp>
        <p:nvGrpSpPr>
          <p:cNvPr id="3" name="object 3"/>
          <p:cNvGrpSpPr/>
          <p:nvPr/>
        </p:nvGrpSpPr>
        <p:grpSpPr>
          <a:xfrm>
            <a:off x="710104" y="611761"/>
            <a:ext cx="18580100" cy="436880"/>
            <a:chOff x="710104" y="611761"/>
            <a:chExt cx="18580100" cy="436880"/>
          </a:xfrm>
        </p:grpSpPr>
        <p:sp>
          <p:nvSpPr>
            <p:cNvPr id="4" name="object 4"/>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5" name="object 5"/>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6" name="object 6"/>
            <p:cNvPicPr/>
            <p:nvPr/>
          </p:nvPicPr>
          <p:blipFill>
            <a:blip r:embed="rId2" cstate="print"/>
            <a:stretch>
              <a:fillRect/>
            </a:stretch>
          </p:blipFill>
          <p:spPr>
            <a:xfrm>
              <a:off x="10224508" y="804486"/>
              <a:ext cx="101839" cy="104719"/>
            </a:xfrm>
            <a:prstGeom prst="rect">
              <a:avLst/>
            </a:prstGeom>
          </p:spPr>
        </p:pic>
        <p:sp>
          <p:nvSpPr>
            <p:cNvPr id="7" name="object 7"/>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8" name="object 8"/>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9" name="object 9"/>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0" name="object 10"/>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1" name="object 11"/>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2" name="object 12"/>
            <p:cNvPicPr/>
            <p:nvPr/>
          </p:nvPicPr>
          <p:blipFill>
            <a:blip r:embed="rId3" cstate="print"/>
            <a:stretch>
              <a:fillRect/>
            </a:stretch>
          </p:blipFill>
          <p:spPr>
            <a:xfrm>
              <a:off x="900799" y="665402"/>
              <a:ext cx="90707" cy="160393"/>
            </a:xfrm>
            <a:prstGeom prst="rect">
              <a:avLst/>
            </a:prstGeom>
          </p:spPr>
        </p:pic>
      </p:grpSp>
      <p:sp>
        <p:nvSpPr>
          <p:cNvPr id="15" name="object 17">
            <a:extLst>
              <a:ext uri="{FF2B5EF4-FFF2-40B4-BE49-F238E27FC236}">
                <a16:creationId xmlns:a16="http://schemas.microsoft.com/office/drawing/2014/main" id="{9D01AB79-C53A-46FD-814C-E4218C7751F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grpSp>
        <p:nvGrpSpPr>
          <p:cNvPr id="30" name="object 30"/>
          <p:cNvGrpSpPr/>
          <p:nvPr/>
        </p:nvGrpSpPr>
        <p:grpSpPr>
          <a:xfrm>
            <a:off x="710104" y="611761"/>
            <a:ext cx="18580100" cy="436880"/>
            <a:chOff x="710104" y="611761"/>
            <a:chExt cx="18580100" cy="436880"/>
          </a:xfrm>
        </p:grpSpPr>
        <p:sp>
          <p:nvSpPr>
            <p:cNvPr id="31" name="object 31"/>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32" name="object 32"/>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33" name="object 33"/>
            <p:cNvPicPr/>
            <p:nvPr/>
          </p:nvPicPr>
          <p:blipFill>
            <a:blip r:embed="rId3" cstate="print"/>
            <a:stretch>
              <a:fillRect/>
            </a:stretch>
          </p:blipFill>
          <p:spPr>
            <a:xfrm>
              <a:off x="10224508" y="804486"/>
              <a:ext cx="101839" cy="104719"/>
            </a:xfrm>
            <a:prstGeom prst="rect">
              <a:avLst/>
            </a:prstGeom>
          </p:spPr>
        </p:pic>
        <p:sp>
          <p:nvSpPr>
            <p:cNvPr id="34" name="object 34"/>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35" name="object 35"/>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36" name="object 36"/>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7" name="object 37"/>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38" name="object 38"/>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39" name="object 39"/>
            <p:cNvPicPr/>
            <p:nvPr/>
          </p:nvPicPr>
          <p:blipFill>
            <a:blip r:embed="rId4" cstate="print"/>
            <a:stretch>
              <a:fillRect/>
            </a:stretch>
          </p:blipFill>
          <p:spPr>
            <a:xfrm>
              <a:off x="900799" y="665402"/>
              <a:ext cx="90707" cy="160393"/>
            </a:xfrm>
            <a:prstGeom prst="rect">
              <a:avLst/>
            </a:prstGeom>
          </p:spPr>
        </p:pic>
      </p:grpSp>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dirty="0">
                <a:solidFill>
                  <a:srgbClr val="231F20"/>
                </a:solidFill>
              </a:rPr>
              <a:t>CREATE A STRONG PASSWORD</a:t>
            </a:r>
            <a:endParaRPr lang="fr-FR" sz="6600" b="1" spc="-150" dirty="0"/>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2830903"/>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COMPLETE</a:t>
            </a:r>
            <a:endParaRPr lang="fr-FR" sz="4700" b="1" spc="-150" dirty="0">
              <a:latin typeface="Calibri"/>
              <a:cs typeface="Calibri"/>
            </a:endParaRPr>
          </a:p>
          <a:p>
            <a:pPr marL="635" algn="ctr">
              <a:lnSpc>
                <a:spcPts val="2830"/>
              </a:lnSpc>
              <a:spcBef>
                <a:spcPts val="830"/>
              </a:spcBef>
            </a:pPr>
            <a:r>
              <a:rPr lang="en-US" sz="2450" spc="55" dirty="0">
                <a:solidFill>
                  <a:srgbClr val="231F20"/>
                </a:solidFill>
                <a:latin typeface="Calibri"/>
                <a:cs typeface="Calibri"/>
              </a:rPr>
              <a:t>contains at least </a:t>
            </a:r>
            <a:r>
              <a:rPr lang="en-US" sz="2450" b="1" spc="55" dirty="0">
                <a:solidFill>
                  <a:srgbClr val="231F20"/>
                </a:solidFill>
                <a:latin typeface="Calibri"/>
                <a:cs typeface="Calibri"/>
              </a:rPr>
              <a:t>14 characters </a:t>
            </a:r>
            <a:r>
              <a:rPr lang="en-US" sz="2450" spc="55" dirty="0">
                <a:solidFill>
                  <a:srgbClr val="231F20"/>
                </a:solidFill>
                <a:latin typeface="Calibri"/>
                <a:cs typeface="Calibri"/>
              </a:rPr>
              <a:t>and </a:t>
            </a:r>
            <a:r>
              <a:rPr lang="en-US" sz="2450" b="1" spc="55" dirty="0">
                <a:solidFill>
                  <a:srgbClr val="231F20"/>
                </a:solidFill>
                <a:latin typeface="Calibri"/>
                <a:cs typeface="Calibri"/>
              </a:rPr>
              <a:t>4 different types</a:t>
            </a:r>
            <a:r>
              <a:rPr lang="en-US" sz="2450" spc="55" dirty="0">
                <a:solidFill>
                  <a:srgbClr val="231F20"/>
                </a:solidFill>
                <a:latin typeface="Calibri"/>
                <a:cs typeface="Calibri"/>
              </a:rPr>
              <a:t>: lower case, upper case, numbers and special characters (!,?, €, #...)</a:t>
            </a:r>
            <a:endParaRPr sz="2450" dirty="0">
              <a:latin typeface="Calibri"/>
              <a:cs typeface="Calibri"/>
            </a:endParaRPr>
          </a:p>
        </p:txBody>
      </p:sp>
      <p:sp>
        <p:nvSpPr>
          <p:cNvPr id="45" name="object 17">
            <a:extLst>
              <a:ext uri="{FF2B5EF4-FFF2-40B4-BE49-F238E27FC236}">
                <a16:creationId xmlns:a16="http://schemas.microsoft.com/office/drawing/2014/main" id="{A4CB4874-9C80-4609-9713-009B0F875DC5}"/>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grpSp>
        <p:nvGrpSpPr>
          <p:cNvPr id="18" name="object 18"/>
          <p:cNvGrpSpPr/>
          <p:nvPr/>
        </p:nvGrpSpPr>
        <p:grpSpPr>
          <a:xfrm>
            <a:off x="8968741" y="3849753"/>
            <a:ext cx="2124075" cy="2597150"/>
            <a:chOff x="8968741" y="3849753"/>
            <a:chExt cx="2124075" cy="2597150"/>
          </a:xfrm>
        </p:grpSpPr>
        <p:sp>
          <p:nvSpPr>
            <p:cNvPr id="19" name="object 19"/>
            <p:cNvSpPr/>
            <p:nvPr/>
          </p:nvSpPr>
          <p:spPr>
            <a:xfrm>
              <a:off x="897440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20" name="object 20"/>
            <p:cNvSpPr/>
            <p:nvPr/>
          </p:nvSpPr>
          <p:spPr>
            <a:xfrm>
              <a:off x="8968740" y="5408898"/>
              <a:ext cx="2124075" cy="1038225"/>
            </a:xfrm>
            <a:custGeom>
              <a:avLst/>
              <a:gdLst/>
              <a:ahLst/>
              <a:cxnLst/>
              <a:rect l="l" t="t" r="r" b="b"/>
              <a:pathLst>
                <a:path w="2124075" h="1038225">
                  <a:moveTo>
                    <a:pt x="2123516" y="276834"/>
                  </a:moveTo>
                  <a:lnTo>
                    <a:pt x="2121077" y="2159"/>
                  </a:lnTo>
                  <a:lnTo>
                    <a:pt x="2078850" y="20967"/>
                  </a:lnTo>
                  <a:lnTo>
                    <a:pt x="2037003" y="42938"/>
                  </a:lnTo>
                  <a:lnTo>
                    <a:pt x="1995741" y="66675"/>
                  </a:lnTo>
                  <a:lnTo>
                    <a:pt x="1955253" y="90779"/>
                  </a:lnTo>
                  <a:lnTo>
                    <a:pt x="1868995" y="141300"/>
                  </a:lnTo>
                  <a:lnTo>
                    <a:pt x="1822983" y="169938"/>
                  </a:lnTo>
                  <a:lnTo>
                    <a:pt x="1777631" y="199618"/>
                  </a:lnTo>
                  <a:lnTo>
                    <a:pt x="1732851" y="230174"/>
                  </a:lnTo>
                  <a:lnTo>
                    <a:pt x="1646288" y="290703"/>
                  </a:lnTo>
                  <a:lnTo>
                    <a:pt x="1305331" y="531812"/>
                  </a:lnTo>
                  <a:lnTo>
                    <a:pt x="1220101" y="591324"/>
                  </a:lnTo>
                  <a:lnTo>
                    <a:pt x="1134338" y="650341"/>
                  </a:lnTo>
                  <a:lnTo>
                    <a:pt x="1091171" y="679627"/>
                  </a:lnTo>
                  <a:lnTo>
                    <a:pt x="1074343" y="694321"/>
                  </a:lnTo>
                  <a:lnTo>
                    <a:pt x="1061834" y="712406"/>
                  </a:lnTo>
                  <a:lnTo>
                    <a:pt x="1054531" y="731939"/>
                  </a:lnTo>
                  <a:lnTo>
                    <a:pt x="1051077" y="722325"/>
                  </a:lnTo>
                  <a:lnTo>
                    <a:pt x="1019797" y="677583"/>
                  </a:lnTo>
                  <a:lnTo>
                    <a:pt x="976795" y="642086"/>
                  </a:lnTo>
                  <a:lnTo>
                    <a:pt x="774077" y="494296"/>
                  </a:lnTo>
                  <a:lnTo>
                    <a:pt x="689559" y="433197"/>
                  </a:lnTo>
                  <a:lnTo>
                    <a:pt x="603707" y="371779"/>
                  </a:lnTo>
                  <a:lnTo>
                    <a:pt x="516928" y="310565"/>
                  </a:lnTo>
                  <a:lnTo>
                    <a:pt x="473316" y="280200"/>
                  </a:lnTo>
                  <a:lnTo>
                    <a:pt x="429641" y="250101"/>
                  </a:lnTo>
                  <a:lnTo>
                    <a:pt x="385927" y="220306"/>
                  </a:lnTo>
                  <a:lnTo>
                    <a:pt x="342252" y="190919"/>
                  </a:lnTo>
                  <a:lnTo>
                    <a:pt x="298640" y="161975"/>
                  </a:lnTo>
                  <a:lnTo>
                    <a:pt x="255181" y="133553"/>
                  </a:lnTo>
                  <a:lnTo>
                    <a:pt x="211886" y="105727"/>
                  </a:lnTo>
                  <a:lnTo>
                    <a:pt x="168833" y="78562"/>
                  </a:lnTo>
                  <a:lnTo>
                    <a:pt x="126072" y="52108"/>
                  </a:lnTo>
                  <a:lnTo>
                    <a:pt x="83642" y="26454"/>
                  </a:lnTo>
                  <a:lnTo>
                    <a:pt x="41605" y="1663"/>
                  </a:lnTo>
                  <a:lnTo>
                    <a:pt x="29502" y="0"/>
                  </a:lnTo>
                  <a:lnTo>
                    <a:pt x="18059" y="5194"/>
                  </a:lnTo>
                  <a:lnTo>
                    <a:pt x="9525" y="12077"/>
                  </a:lnTo>
                  <a:lnTo>
                    <a:pt x="6172" y="15519"/>
                  </a:lnTo>
                  <a:lnTo>
                    <a:pt x="0" y="213956"/>
                  </a:lnTo>
                  <a:lnTo>
                    <a:pt x="88" y="234911"/>
                  </a:lnTo>
                  <a:lnTo>
                    <a:pt x="4572" y="276301"/>
                  </a:lnTo>
                  <a:lnTo>
                    <a:pt x="24384" y="318465"/>
                  </a:lnTo>
                  <a:lnTo>
                    <a:pt x="62420" y="355307"/>
                  </a:lnTo>
                  <a:lnTo>
                    <a:pt x="829614" y="908824"/>
                  </a:lnTo>
                  <a:lnTo>
                    <a:pt x="873671" y="939901"/>
                  </a:lnTo>
                  <a:lnTo>
                    <a:pt x="918629" y="969454"/>
                  </a:lnTo>
                  <a:lnTo>
                    <a:pt x="964895" y="996365"/>
                  </a:lnTo>
                  <a:lnTo>
                    <a:pt x="1012863" y="1019530"/>
                  </a:lnTo>
                  <a:lnTo>
                    <a:pt x="1062177" y="1037526"/>
                  </a:lnTo>
                  <a:lnTo>
                    <a:pt x="1062189" y="1037818"/>
                  </a:lnTo>
                  <a:lnTo>
                    <a:pt x="1062456" y="1037628"/>
                  </a:lnTo>
                  <a:lnTo>
                    <a:pt x="1062964" y="1037805"/>
                  </a:lnTo>
                  <a:lnTo>
                    <a:pt x="1063142" y="1037158"/>
                  </a:lnTo>
                  <a:lnTo>
                    <a:pt x="1102931" y="1009599"/>
                  </a:lnTo>
                  <a:lnTo>
                    <a:pt x="1144790" y="981519"/>
                  </a:lnTo>
                  <a:lnTo>
                    <a:pt x="1187399" y="953528"/>
                  </a:lnTo>
                  <a:lnTo>
                    <a:pt x="1273352" y="897661"/>
                  </a:lnTo>
                  <a:lnTo>
                    <a:pt x="1315948" y="869683"/>
                  </a:lnTo>
                  <a:lnTo>
                    <a:pt x="1357820" y="841616"/>
                  </a:lnTo>
                  <a:lnTo>
                    <a:pt x="1398574" y="813396"/>
                  </a:lnTo>
                  <a:lnTo>
                    <a:pt x="1443977" y="781367"/>
                  </a:lnTo>
                  <a:lnTo>
                    <a:pt x="1489532" y="749515"/>
                  </a:lnTo>
                  <a:lnTo>
                    <a:pt x="1535341" y="718070"/>
                  </a:lnTo>
                  <a:lnTo>
                    <a:pt x="1581543" y="687222"/>
                  </a:lnTo>
                  <a:lnTo>
                    <a:pt x="1628267" y="657161"/>
                  </a:lnTo>
                  <a:lnTo>
                    <a:pt x="1669465" y="631710"/>
                  </a:lnTo>
                  <a:lnTo>
                    <a:pt x="1711058" y="606679"/>
                  </a:lnTo>
                  <a:lnTo>
                    <a:pt x="1794586" y="556920"/>
                  </a:lnTo>
                  <a:lnTo>
                    <a:pt x="1836102" y="531710"/>
                  </a:lnTo>
                  <a:lnTo>
                    <a:pt x="1877187" y="505968"/>
                  </a:lnTo>
                  <a:lnTo>
                    <a:pt x="1917623" y="479437"/>
                  </a:lnTo>
                  <a:lnTo>
                    <a:pt x="1957209" y="451878"/>
                  </a:lnTo>
                  <a:lnTo>
                    <a:pt x="1995741" y="423049"/>
                  </a:lnTo>
                  <a:lnTo>
                    <a:pt x="2033003" y="392709"/>
                  </a:lnTo>
                  <a:lnTo>
                    <a:pt x="2068804" y="360629"/>
                  </a:lnTo>
                  <a:lnTo>
                    <a:pt x="2102916"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21" name="object 21"/>
            <p:cNvSpPr/>
            <p:nvPr/>
          </p:nvSpPr>
          <p:spPr>
            <a:xfrm>
              <a:off x="9152735" y="3849753"/>
              <a:ext cx="1744345" cy="1743710"/>
            </a:xfrm>
            <a:custGeom>
              <a:avLst/>
              <a:gdLst/>
              <a:ahLst/>
              <a:cxnLst/>
              <a:rect l="l" t="t" r="r" b="b"/>
              <a:pathLst>
                <a:path w="1744345" h="1743710">
                  <a:moveTo>
                    <a:pt x="1021443" y="0"/>
                  </a:moveTo>
                  <a:lnTo>
                    <a:pt x="974546" y="2460"/>
                  </a:lnTo>
                  <a:lnTo>
                    <a:pt x="927491" y="9160"/>
                  </a:lnTo>
                  <a:lnTo>
                    <a:pt x="880303" y="20085"/>
                  </a:lnTo>
                  <a:lnTo>
                    <a:pt x="833011" y="35218"/>
                  </a:lnTo>
                  <a:lnTo>
                    <a:pt x="360952" y="208176"/>
                  </a:lnTo>
                  <a:lnTo>
                    <a:pt x="315070" y="227193"/>
                  </a:lnTo>
                  <a:lnTo>
                    <a:pt x="272006" y="249370"/>
                  </a:lnTo>
                  <a:lnTo>
                    <a:pt x="231786" y="274696"/>
                  </a:lnTo>
                  <a:lnTo>
                    <a:pt x="194437" y="303160"/>
                  </a:lnTo>
                  <a:lnTo>
                    <a:pt x="159984" y="334752"/>
                  </a:lnTo>
                  <a:lnTo>
                    <a:pt x="128455" y="369461"/>
                  </a:lnTo>
                  <a:lnTo>
                    <a:pt x="99874" y="407277"/>
                  </a:lnTo>
                  <a:lnTo>
                    <a:pt x="74268" y="448190"/>
                  </a:lnTo>
                  <a:lnTo>
                    <a:pt x="51663" y="492188"/>
                  </a:lnTo>
                  <a:lnTo>
                    <a:pt x="32804" y="537686"/>
                  </a:lnTo>
                  <a:lnTo>
                    <a:pt x="18219" y="583481"/>
                  </a:lnTo>
                  <a:lnTo>
                    <a:pt x="7898" y="629547"/>
                  </a:lnTo>
                  <a:lnTo>
                    <a:pt x="1829" y="675854"/>
                  </a:lnTo>
                  <a:lnTo>
                    <a:pt x="0" y="722374"/>
                  </a:lnTo>
                  <a:lnTo>
                    <a:pt x="2398" y="769079"/>
                  </a:lnTo>
                  <a:lnTo>
                    <a:pt x="9014" y="815940"/>
                  </a:lnTo>
                  <a:lnTo>
                    <a:pt x="19834" y="862929"/>
                  </a:lnTo>
                  <a:lnTo>
                    <a:pt x="34847" y="910019"/>
                  </a:lnTo>
                  <a:lnTo>
                    <a:pt x="138935" y="1195539"/>
                  </a:lnTo>
                  <a:lnTo>
                    <a:pt x="209177" y="1385575"/>
                  </a:lnTo>
                  <a:lnTo>
                    <a:pt x="229098" y="1432997"/>
                  </a:lnTo>
                  <a:lnTo>
                    <a:pt x="252357" y="1477316"/>
                  </a:lnTo>
                  <a:lnTo>
                    <a:pt x="278948" y="1518514"/>
                  </a:lnTo>
                  <a:lnTo>
                    <a:pt x="308865" y="1556577"/>
                  </a:lnTo>
                  <a:lnTo>
                    <a:pt x="342102" y="1591488"/>
                  </a:lnTo>
                  <a:lnTo>
                    <a:pt x="378656" y="1623231"/>
                  </a:lnTo>
                  <a:lnTo>
                    <a:pt x="418519" y="1651790"/>
                  </a:lnTo>
                  <a:lnTo>
                    <a:pt x="461686" y="1677150"/>
                  </a:lnTo>
                  <a:lnTo>
                    <a:pt x="508152" y="1699293"/>
                  </a:lnTo>
                  <a:lnTo>
                    <a:pt x="554357" y="1716763"/>
                  </a:lnTo>
                  <a:lnTo>
                    <a:pt x="600638" y="1729827"/>
                  </a:lnTo>
                  <a:lnTo>
                    <a:pt x="646990" y="1738555"/>
                  </a:lnTo>
                  <a:lnTo>
                    <a:pt x="693409" y="1743017"/>
                  </a:lnTo>
                  <a:lnTo>
                    <a:pt x="739893" y="1743282"/>
                  </a:lnTo>
                  <a:lnTo>
                    <a:pt x="786437" y="1739421"/>
                  </a:lnTo>
                  <a:lnTo>
                    <a:pt x="833037" y="1731503"/>
                  </a:lnTo>
                  <a:lnTo>
                    <a:pt x="879689" y="1719598"/>
                  </a:lnTo>
                  <a:lnTo>
                    <a:pt x="926391" y="1703774"/>
                  </a:lnTo>
                  <a:lnTo>
                    <a:pt x="970295" y="1687287"/>
                  </a:lnTo>
                  <a:lnTo>
                    <a:pt x="1014301" y="1671072"/>
                  </a:lnTo>
                  <a:lnTo>
                    <a:pt x="1146510" y="1622950"/>
                  </a:lnTo>
                  <a:lnTo>
                    <a:pt x="1380806" y="1537183"/>
                  </a:lnTo>
                  <a:lnTo>
                    <a:pt x="1423332" y="1520189"/>
                  </a:lnTo>
                  <a:lnTo>
                    <a:pt x="1464176" y="1500306"/>
                  </a:lnTo>
                  <a:lnTo>
                    <a:pt x="1502964" y="1477174"/>
                  </a:lnTo>
                  <a:lnTo>
                    <a:pt x="1539325" y="1450435"/>
                  </a:lnTo>
                  <a:lnTo>
                    <a:pt x="1572884" y="1419731"/>
                  </a:lnTo>
                  <a:lnTo>
                    <a:pt x="1608539" y="1380620"/>
                  </a:lnTo>
                  <a:lnTo>
                    <a:pt x="1640113" y="1340486"/>
                  </a:lnTo>
                  <a:lnTo>
                    <a:pt x="1667576" y="1299335"/>
                  </a:lnTo>
                  <a:lnTo>
                    <a:pt x="1690893" y="1257177"/>
                  </a:lnTo>
                  <a:lnTo>
                    <a:pt x="1710031" y="1214018"/>
                  </a:lnTo>
                  <a:lnTo>
                    <a:pt x="1724957" y="1169867"/>
                  </a:lnTo>
                  <a:lnTo>
                    <a:pt x="1735639" y="1124730"/>
                  </a:lnTo>
                  <a:lnTo>
                    <a:pt x="1742044" y="1078616"/>
                  </a:lnTo>
                  <a:lnTo>
                    <a:pt x="1744137" y="1031532"/>
                  </a:lnTo>
                  <a:lnTo>
                    <a:pt x="1741887" y="983487"/>
                  </a:lnTo>
                  <a:lnTo>
                    <a:pt x="1735260" y="934487"/>
                  </a:lnTo>
                  <a:lnTo>
                    <a:pt x="1724223" y="884540"/>
                  </a:lnTo>
                  <a:lnTo>
                    <a:pt x="1708744" y="833654"/>
                  </a:lnTo>
                  <a:lnTo>
                    <a:pt x="1692205" y="786185"/>
                  </a:lnTo>
                  <a:lnTo>
                    <a:pt x="1675394" y="738811"/>
                  </a:lnTo>
                  <a:lnTo>
                    <a:pt x="1658354" y="691515"/>
                  </a:lnTo>
                  <a:lnTo>
                    <a:pt x="1623761" y="597101"/>
                  </a:lnTo>
                  <a:lnTo>
                    <a:pt x="1536320" y="361396"/>
                  </a:lnTo>
                  <a:lnTo>
                    <a:pt x="1517327" y="315507"/>
                  </a:lnTo>
                  <a:lnTo>
                    <a:pt x="1495181" y="272428"/>
                  </a:lnTo>
                  <a:lnTo>
                    <a:pt x="1469890" y="232188"/>
                  </a:lnTo>
                  <a:lnTo>
                    <a:pt x="1441463" y="194813"/>
                  </a:lnTo>
                  <a:lnTo>
                    <a:pt x="1409908" y="160330"/>
                  </a:lnTo>
                  <a:lnTo>
                    <a:pt x="1375235" y="128766"/>
                  </a:lnTo>
                  <a:lnTo>
                    <a:pt x="1337452" y="100148"/>
                  </a:lnTo>
                  <a:lnTo>
                    <a:pt x="1296567" y="74502"/>
                  </a:lnTo>
                  <a:lnTo>
                    <a:pt x="1252590" y="51856"/>
                  </a:lnTo>
                  <a:lnTo>
                    <a:pt x="1206896" y="32877"/>
                  </a:lnTo>
                  <a:lnTo>
                    <a:pt x="1160907" y="18218"/>
                  </a:lnTo>
                  <a:lnTo>
                    <a:pt x="1114650" y="7863"/>
                  </a:lnTo>
                  <a:lnTo>
                    <a:pt x="1068153" y="1795"/>
                  </a:lnTo>
                  <a:lnTo>
                    <a:pt x="1021443" y="0"/>
                  </a:lnTo>
                  <a:close/>
                </a:path>
              </a:pathLst>
            </a:custGeom>
            <a:solidFill>
              <a:srgbClr val="0A6868"/>
            </a:solidFill>
          </p:spPr>
          <p:txBody>
            <a:bodyPr wrap="square" lIns="0" tIns="0" rIns="0" bIns="0" rtlCol="0"/>
            <a:lstStyle/>
            <a:p>
              <a:endParaRPr/>
            </a:p>
          </p:txBody>
        </p:sp>
        <p:sp>
          <p:nvSpPr>
            <p:cNvPr id="22" name="object 22"/>
            <p:cNvSpPr/>
            <p:nvPr/>
          </p:nvSpPr>
          <p:spPr>
            <a:xfrm>
              <a:off x="9436748" y="4182458"/>
              <a:ext cx="973455" cy="1095375"/>
            </a:xfrm>
            <a:custGeom>
              <a:avLst/>
              <a:gdLst/>
              <a:ahLst/>
              <a:cxnLst/>
              <a:rect l="l" t="t" r="r" b="b"/>
              <a:pathLst>
                <a:path w="973454" h="1095375">
                  <a:moveTo>
                    <a:pt x="265176" y="389343"/>
                  </a:moveTo>
                  <a:lnTo>
                    <a:pt x="258025" y="347929"/>
                  </a:lnTo>
                  <a:lnTo>
                    <a:pt x="237604" y="310654"/>
                  </a:lnTo>
                  <a:lnTo>
                    <a:pt x="207378" y="282486"/>
                  </a:lnTo>
                  <a:lnTo>
                    <a:pt x="170319" y="264858"/>
                  </a:lnTo>
                  <a:lnTo>
                    <a:pt x="129413" y="259168"/>
                  </a:lnTo>
                  <a:lnTo>
                    <a:pt x="87604" y="266827"/>
                  </a:lnTo>
                  <a:lnTo>
                    <a:pt x="51181" y="287248"/>
                  </a:lnTo>
                  <a:lnTo>
                    <a:pt x="23456" y="317550"/>
                  </a:lnTo>
                  <a:lnTo>
                    <a:pt x="5918" y="354609"/>
                  </a:lnTo>
                  <a:lnTo>
                    <a:pt x="0" y="395338"/>
                  </a:lnTo>
                  <a:lnTo>
                    <a:pt x="7213" y="436626"/>
                  </a:lnTo>
                  <a:lnTo>
                    <a:pt x="27305" y="472808"/>
                  </a:lnTo>
                  <a:lnTo>
                    <a:pt x="57404" y="500405"/>
                  </a:lnTo>
                  <a:lnTo>
                    <a:pt x="94449" y="517956"/>
                  </a:lnTo>
                  <a:lnTo>
                    <a:pt x="135369" y="524002"/>
                  </a:lnTo>
                  <a:lnTo>
                    <a:pt x="177076" y="517105"/>
                  </a:lnTo>
                  <a:lnTo>
                    <a:pt x="213499" y="497344"/>
                  </a:lnTo>
                  <a:lnTo>
                    <a:pt x="241350" y="467296"/>
                  </a:lnTo>
                  <a:lnTo>
                    <a:pt x="259092" y="430212"/>
                  </a:lnTo>
                  <a:lnTo>
                    <a:pt x="265176" y="389343"/>
                  </a:lnTo>
                  <a:close/>
                </a:path>
                <a:path w="973454" h="1095375">
                  <a:moveTo>
                    <a:pt x="970445" y="907580"/>
                  </a:moveTo>
                  <a:lnTo>
                    <a:pt x="949833" y="859650"/>
                  </a:lnTo>
                  <a:lnTo>
                    <a:pt x="890092" y="827239"/>
                  </a:lnTo>
                  <a:lnTo>
                    <a:pt x="790181" y="783056"/>
                  </a:lnTo>
                  <a:lnTo>
                    <a:pt x="838555" y="679538"/>
                  </a:lnTo>
                  <a:lnTo>
                    <a:pt x="857681" y="635965"/>
                  </a:lnTo>
                  <a:lnTo>
                    <a:pt x="863561" y="604189"/>
                  </a:lnTo>
                  <a:lnTo>
                    <a:pt x="857885" y="581469"/>
                  </a:lnTo>
                  <a:lnTo>
                    <a:pt x="843178" y="562698"/>
                  </a:lnTo>
                  <a:lnTo>
                    <a:pt x="820458" y="548373"/>
                  </a:lnTo>
                  <a:lnTo>
                    <a:pt x="790714" y="538962"/>
                  </a:lnTo>
                  <a:lnTo>
                    <a:pt x="770940" y="538302"/>
                  </a:lnTo>
                  <a:lnTo>
                    <a:pt x="752538" y="544410"/>
                  </a:lnTo>
                  <a:lnTo>
                    <a:pt x="736574" y="556983"/>
                  </a:lnTo>
                  <a:lnTo>
                    <a:pt x="724103" y="575729"/>
                  </a:lnTo>
                  <a:lnTo>
                    <a:pt x="707644" y="610743"/>
                  </a:lnTo>
                  <a:lnTo>
                    <a:pt x="658012" y="719696"/>
                  </a:lnTo>
                  <a:lnTo>
                    <a:pt x="520522" y="654596"/>
                  </a:lnTo>
                  <a:lnTo>
                    <a:pt x="501586" y="647649"/>
                  </a:lnTo>
                  <a:lnTo>
                    <a:pt x="482930" y="645566"/>
                  </a:lnTo>
                  <a:lnTo>
                    <a:pt x="464807" y="649071"/>
                  </a:lnTo>
                  <a:lnTo>
                    <a:pt x="447484" y="658901"/>
                  </a:lnTo>
                  <a:lnTo>
                    <a:pt x="420763" y="692289"/>
                  </a:lnTo>
                  <a:lnTo>
                    <a:pt x="414947" y="729488"/>
                  </a:lnTo>
                  <a:lnTo>
                    <a:pt x="429209" y="764336"/>
                  </a:lnTo>
                  <a:lnTo>
                    <a:pt x="462749" y="790689"/>
                  </a:lnTo>
                  <a:lnTo>
                    <a:pt x="495503" y="805903"/>
                  </a:lnTo>
                  <a:lnTo>
                    <a:pt x="596430" y="852309"/>
                  </a:lnTo>
                  <a:lnTo>
                    <a:pt x="548500" y="953973"/>
                  </a:lnTo>
                  <a:lnTo>
                    <a:pt x="529412" y="997445"/>
                  </a:lnTo>
                  <a:lnTo>
                    <a:pt x="523862" y="1029347"/>
                  </a:lnTo>
                  <a:lnTo>
                    <a:pt x="529412" y="1051560"/>
                  </a:lnTo>
                  <a:lnTo>
                    <a:pt x="544017" y="1070330"/>
                  </a:lnTo>
                  <a:lnTo>
                    <a:pt x="566166" y="1084719"/>
                  </a:lnTo>
                  <a:lnTo>
                    <a:pt x="594372" y="1093749"/>
                  </a:lnTo>
                  <a:lnTo>
                    <a:pt x="616521" y="1094930"/>
                  </a:lnTo>
                  <a:lnTo>
                    <a:pt x="635723" y="1089088"/>
                  </a:lnTo>
                  <a:lnTo>
                    <a:pt x="651954" y="1075994"/>
                  </a:lnTo>
                  <a:lnTo>
                    <a:pt x="665175" y="1055433"/>
                  </a:lnTo>
                  <a:lnTo>
                    <a:pt x="681418" y="1021092"/>
                  </a:lnTo>
                  <a:lnTo>
                    <a:pt x="730148" y="915060"/>
                  </a:lnTo>
                  <a:lnTo>
                    <a:pt x="796264" y="946302"/>
                  </a:lnTo>
                  <a:lnTo>
                    <a:pt x="860717" y="976376"/>
                  </a:lnTo>
                  <a:lnTo>
                    <a:pt x="892975" y="985710"/>
                  </a:lnTo>
                  <a:lnTo>
                    <a:pt x="920661" y="982027"/>
                  </a:lnTo>
                  <a:lnTo>
                    <a:pt x="943940" y="965327"/>
                  </a:lnTo>
                  <a:lnTo>
                    <a:pt x="962977" y="935634"/>
                  </a:lnTo>
                  <a:lnTo>
                    <a:pt x="970445" y="907580"/>
                  </a:lnTo>
                  <a:close/>
                </a:path>
                <a:path w="973454" h="1095375">
                  <a:moveTo>
                    <a:pt x="973289" y="128003"/>
                  </a:moveTo>
                  <a:lnTo>
                    <a:pt x="965454" y="86334"/>
                  </a:lnTo>
                  <a:lnTo>
                    <a:pt x="944600" y="50088"/>
                  </a:lnTo>
                  <a:lnTo>
                    <a:pt x="913930" y="22644"/>
                  </a:lnTo>
                  <a:lnTo>
                    <a:pt x="876617" y="5461"/>
                  </a:lnTo>
                  <a:lnTo>
                    <a:pt x="835812" y="0"/>
                  </a:lnTo>
                  <a:lnTo>
                    <a:pt x="794689" y="7721"/>
                  </a:lnTo>
                  <a:lnTo>
                    <a:pt x="758037" y="28473"/>
                  </a:lnTo>
                  <a:lnTo>
                    <a:pt x="730415" y="58788"/>
                  </a:lnTo>
                  <a:lnTo>
                    <a:pt x="713232" y="95745"/>
                  </a:lnTo>
                  <a:lnTo>
                    <a:pt x="707821" y="136372"/>
                  </a:lnTo>
                  <a:lnTo>
                    <a:pt x="715568" y="177723"/>
                  </a:lnTo>
                  <a:lnTo>
                    <a:pt x="736041" y="214363"/>
                  </a:lnTo>
                  <a:lnTo>
                    <a:pt x="766025" y="241973"/>
                  </a:lnTo>
                  <a:lnTo>
                    <a:pt x="802767" y="259257"/>
                  </a:lnTo>
                  <a:lnTo>
                    <a:pt x="843470" y="264909"/>
                  </a:lnTo>
                  <a:lnTo>
                    <a:pt x="885355" y="257619"/>
                  </a:lnTo>
                  <a:lnTo>
                    <a:pt x="922108" y="237439"/>
                  </a:lnTo>
                  <a:lnTo>
                    <a:pt x="950048" y="206883"/>
                  </a:lnTo>
                  <a:lnTo>
                    <a:pt x="967638" y="169291"/>
                  </a:lnTo>
                  <a:lnTo>
                    <a:pt x="973289" y="128003"/>
                  </a:lnTo>
                  <a:close/>
                </a:path>
              </a:pathLst>
            </a:custGeom>
            <a:solidFill>
              <a:srgbClr val="FFFFFF"/>
            </a:solidFill>
          </p:spPr>
          <p:txBody>
            <a:bodyPr wrap="square" lIns="0" tIns="0" rIns="0" bIns="0" rtlCol="0"/>
            <a:lstStyle/>
            <a:p>
              <a:endParaRPr/>
            </a:p>
          </p:txBody>
        </p:sp>
      </p:grpSp>
      <p:grpSp>
        <p:nvGrpSpPr>
          <p:cNvPr id="30" name="object 30"/>
          <p:cNvGrpSpPr/>
          <p:nvPr/>
        </p:nvGrpSpPr>
        <p:grpSpPr>
          <a:xfrm>
            <a:off x="710104" y="611761"/>
            <a:ext cx="18580100" cy="436880"/>
            <a:chOff x="710104" y="611761"/>
            <a:chExt cx="18580100" cy="436880"/>
          </a:xfrm>
        </p:grpSpPr>
        <p:sp>
          <p:nvSpPr>
            <p:cNvPr id="31" name="object 31"/>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32" name="object 32"/>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33" name="object 33"/>
            <p:cNvPicPr/>
            <p:nvPr/>
          </p:nvPicPr>
          <p:blipFill>
            <a:blip r:embed="rId3" cstate="print"/>
            <a:stretch>
              <a:fillRect/>
            </a:stretch>
          </p:blipFill>
          <p:spPr>
            <a:xfrm>
              <a:off x="10224508" y="804486"/>
              <a:ext cx="101839" cy="104719"/>
            </a:xfrm>
            <a:prstGeom prst="rect">
              <a:avLst/>
            </a:prstGeom>
          </p:spPr>
        </p:pic>
        <p:sp>
          <p:nvSpPr>
            <p:cNvPr id="34" name="object 34"/>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35" name="object 35"/>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36" name="object 36"/>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7" name="object 37"/>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38" name="object 38"/>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39" name="object 39"/>
            <p:cNvPicPr/>
            <p:nvPr/>
          </p:nvPicPr>
          <p:blipFill>
            <a:blip r:embed="rId4" cstate="print"/>
            <a:stretch>
              <a:fillRect/>
            </a:stretch>
          </p:blipFill>
          <p:spPr>
            <a:xfrm>
              <a:off x="900799" y="665402"/>
              <a:ext cx="90707" cy="160393"/>
            </a:xfrm>
            <a:prstGeom prst="rect">
              <a:avLst/>
            </a:prstGeom>
          </p:spPr>
        </p:pic>
      </p:grpSp>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dirty="0">
                <a:solidFill>
                  <a:srgbClr val="231F20"/>
                </a:solidFill>
              </a:rPr>
              <a:t>CREATE A STRONG PASSWORD</a:t>
            </a:r>
            <a:endParaRPr lang="fr-FR" sz="6600" b="1" spc="-150" dirty="0"/>
          </a:p>
        </p:txBody>
      </p:sp>
      <p:sp>
        <p:nvSpPr>
          <p:cNvPr id="43" name="object 24">
            <a:extLst>
              <a:ext uri="{FF2B5EF4-FFF2-40B4-BE49-F238E27FC236}">
                <a16:creationId xmlns:a16="http://schemas.microsoft.com/office/drawing/2014/main" id="{1D273444-FBCC-7FDC-F088-E56FDE6391CE}"/>
              </a:ext>
            </a:extLst>
          </p:cNvPr>
          <p:cNvSpPr txBox="1"/>
          <p:nvPr/>
        </p:nvSpPr>
        <p:spPr>
          <a:xfrm>
            <a:off x="8700661" y="6601151"/>
            <a:ext cx="2951589" cy="2516779"/>
          </a:xfrm>
          <a:prstGeom prst="rect">
            <a:avLst/>
          </a:prstGeom>
        </p:spPr>
        <p:txBody>
          <a:bodyPr vert="horz" wrap="square" lIns="0" tIns="144145" rIns="0" bIns="0" rtlCol="0">
            <a:spAutoFit/>
          </a:bodyPr>
          <a:lstStyle/>
          <a:p>
            <a:pPr marL="215900" marR="5080" indent="-203835" algn="ctr">
              <a:lnSpc>
                <a:spcPts val="4580"/>
              </a:lnSpc>
              <a:spcBef>
                <a:spcPts val="1135"/>
              </a:spcBef>
            </a:pPr>
            <a:r>
              <a:rPr lang="fr-FR" sz="4700" b="1" spc="-150" dirty="0">
                <a:solidFill>
                  <a:srgbClr val="231F20"/>
                </a:solidFill>
                <a:latin typeface="Calibri"/>
                <a:cs typeface="Calibri"/>
              </a:rPr>
              <a:t>SAYS NOTHING ABOUT YOU</a:t>
            </a:r>
            <a:endParaRPr lang="fr-FR" sz="4700" b="1" spc="-150" dirty="0">
              <a:latin typeface="Calibri"/>
              <a:cs typeface="Calibri"/>
            </a:endParaRPr>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2830903"/>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COMPLETE</a:t>
            </a:r>
            <a:endParaRPr lang="fr-FR" sz="4700" b="1" spc="-150" dirty="0">
              <a:latin typeface="Calibri"/>
              <a:cs typeface="Calibri"/>
            </a:endParaRPr>
          </a:p>
          <a:p>
            <a:pPr marL="635" algn="ctr">
              <a:lnSpc>
                <a:spcPts val="2830"/>
              </a:lnSpc>
              <a:spcBef>
                <a:spcPts val="830"/>
              </a:spcBef>
            </a:pPr>
            <a:r>
              <a:rPr lang="en-US" sz="2450" spc="55" dirty="0">
                <a:solidFill>
                  <a:srgbClr val="231F20"/>
                </a:solidFill>
                <a:latin typeface="Calibri"/>
                <a:cs typeface="Calibri"/>
              </a:rPr>
              <a:t>contains at least </a:t>
            </a:r>
            <a:r>
              <a:rPr lang="en-US" sz="2450" b="1" spc="55" dirty="0">
                <a:solidFill>
                  <a:srgbClr val="231F20"/>
                </a:solidFill>
                <a:latin typeface="Calibri"/>
                <a:cs typeface="Calibri"/>
              </a:rPr>
              <a:t>14 characters </a:t>
            </a:r>
            <a:r>
              <a:rPr lang="en-US" sz="2450" spc="55" dirty="0">
                <a:solidFill>
                  <a:srgbClr val="231F20"/>
                </a:solidFill>
                <a:latin typeface="Calibri"/>
                <a:cs typeface="Calibri"/>
              </a:rPr>
              <a:t>and </a:t>
            </a:r>
            <a:r>
              <a:rPr lang="en-US" sz="2450" b="1" spc="55" dirty="0">
                <a:solidFill>
                  <a:srgbClr val="231F20"/>
                </a:solidFill>
                <a:latin typeface="Calibri"/>
                <a:cs typeface="Calibri"/>
              </a:rPr>
              <a:t>4 different types</a:t>
            </a:r>
            <a:r>
              <a:rPr lang="en-US" sz="2450" spc="55" dirty="0">
                <a:solidFill>
                  <a:srgbClr val="231F20"/>
                </a:solidFill>
                <a:latin typeface="Calibri"/>
                <a:cs typeface="Calibri"/>
              </a:rPr>
              <a:t>: lower case, upper case, numbers and special characters (!,?, €, #...)</a:t>
            </a:r>
            <a:endParaRPr sz="2450" dirty="0">
              <a:latin typeface="Calibri"/>
              <a:cs typeface="Calibri"/>
            </a:endParaRPr>
          </a:p>
        </p:txBody>
      </p:sp>
      <p:sp>
        <p:nvSpPr>
          <p:cNvPr id="45" name="object 17">
            <a:extLst>
              <a:ext uri="{FF2B5EF4-FFF2-40B4-BE49-F238E27FC236}">
                <a16:creationId xmlns:a16="http://schemas.microsoft.com/office/drawing/2014/main" id="{D130C2D1-3B73-496A-B271-2DAF163F15B0}"/>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389526340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grpSp>
        <p:nvGrpSpPr>
          <p:cNvPr id="18" name="object 18"/>
          <p:cNvGrpSpPr/>
          <p:nvPr/>
        </p:nvGrpSpPr>
        <p:grpSpPr>
          <a:xfrm>
            <a:off x="8968741" y="3849753"/>
            <a:ext cx="2124075" cy="2597150"/>
            <a:chOff x="8968741" y="3849753"/>
            <a:chExt cx="2124075" cy="2597150"/>
          </a:xfrm>
        </p:grpSpPr>
        <p:sp>
          <p:nvSpPr>
            <p:cNvPr id="19" name="object 19"/>
            <p:cNvSpPr/>
            <p:nvPr/>
          </p:nvSpPr>
          <p:spPr>
            <a:xfrm>
              <a:off x="897440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20" name="object 20"/>
            <p:cNvSpPr/>
            <p:nvPr/>
          </p:nvSpPr>
          <p:spPr>
            <a:xfrm>
              <a:off x="8968740" y="5408898"/>
              <a:ext cx="2124075" cy="1038225"/>
            </a:xfrm>
            <a:custGeom>
              <a:avLst/>
              <a:gdLst/>
              <a:ahLst/>
              <a:cxnLst/>
              <a:rect l="l" t="t" r="r" b="b"/>
              <a:pathLst>
                <a:path w="2124075" h="1038225">
                  <a:moveTo>
                    <a:pt x="2123516" y="276834"/>
                  </a:moveTo>
                  <a:lnTo>
                    <a:pt x="2121077" y="2159"/>
                  </a:lnTo>
                  <a:lnTo>
                    <a:pt x="2078850" y="20967"/>
                  </a:lnTo>
                  <a:lnTo>
                    <a:pt x="2037003" y="42938"/>
                  </a:lnTo>
                  <a:lnTo>
                    <a:pt x="1995741" y="66675"/>
                  </a:lnTo>
                  <a:lnTo>
                    <a:pt x="1955253" y="90779"/>
                  </a:lnTo>
                  <a:lnTo>
                    <a:pt x="1868995" y="141300"/>
                  </a:lnTo>
                  <a:lnTo>
                    <a:pt x="1822983" y="169938"/>
                  </a:lnTo>
                  <a:lnTo>
                    <a:pt x="1777631" y="199618"/>
                  </a:lnTo>
                  <a:lnTo>
                    <a:pt x="1732851" y="230174"/>
                  </a:lnTo>
                  <a:lnTo>
                    <a:pt x="1646288" y="290703"/>
                  </a:lnTo>
                  <a:lnTo>
                    <a:pt x="1305331" y="531812"/>
                  </a:lnTo>
                  <a:lnTo>
                    <a:pt x="1220101" y="591324"/>
                  </a:lnTo>
                  <a:lnTo>
                    <a:pt x="1134338" y="650341"/>
                  </a:lnTo>
                  <a:lnTo>
                    <a:pt x="1091171" y="679627"/>
                  </a:lnTo>
                  <a:lnTo>
                    <a:pt x="1074343" y="694321"/>
                  </a:lnTo>
                  <a:lnTo>
                    <a:pt x="1061834" y="712406"/>
                  </a:lnTo>
                  <a:lnTo>
                    <a:pt x="1054531" y="731939"/>
                  </a:lnTo>
                  <a:lnTo>
                    <a:pt x="1051077" y="722325"/>
                  </a:lnTo>
                  <a:lnTo>
                    <a:pt x="1019797" y="677583"/>
                  </a:lnTo>
                  <a:lnTo>
                    <a:pt x="976795" y="642086"/>
                  </a:lnTo>
                  <a:lnTo>
                    <a:pt x="774077" y="494296"/>
                  </a:lnTo>
                  <a:lnTo>
                    <a:pt x="689559" y="433197"/>
                  </a:lnTo>
                  <a:lnTo>
                    <a:pt x="603707" y="371779"/>
                  </a:lnTo>
                  <a:lnTo>
                    <a:pt x="516928" y="310565"/>
                  </a:lnTo>
                  <a:lnTo>
                    <a:pt x="473316" y="280200"/>
                  </a:lnTo>
                  <a:lnTo>
                    <a:pt x="429641" y="250101"/>
                  </a:lnTo>
                  <a:lnTo>
                    <a:pt x="385927" y="220306"/>
                  </a:lnTo>
                  <a:lnTo>
                    <a:pt x="342252" y="190919"/>
                  </a:lnTo>
                  <a:lnTo>
                    <a:pt x="298640" y="161975"/>
                  </a:lnTo>
                  <a:lnTo>
                    <a:pt x="255181" y="133553"/>
                  </a:lnTo>
                  <a:lnTo>
                    <a:pt x="211886" y="105727"/>
                  </a:lnTo>
                  <a:lnTo>
                    <a:pt x="168833" y="78562"/>
                  </a:lnTo>
                  <a:lnTo>
                    <a:pt x="126072" y="52108"/>
                  </a:lnTo>
                  <a:lnTo>
                    <a:pt x="83642" y="26454"/>
                  </a:lnTo>
                  <a:lnTo>
                    <a:pt x="41605" y="1663"/>
                  </a:lnTo>
                  <a:lnTo>
                    <a:pt x="29502" y="0"/>
                  </a:lnTo>
                  <a:lnTo>
                    <a:pt x="18059" y="5194"/>
                  </a:lnTo>
                  <a:lnTo>
                    <a:pt x="9525" y="12077"/>
                  </a:lnTo>
                  <a:lnTo>
                    <a:pt x="6172" y="15519"/>
                  </a:lnTo>
                  <a:lnTo>
                    <a:pt x="0" y="213956"/>
                  </a:lnTo>
                  <a:lnTo>
                    <a:pt x="88" y="234911"/>
                  </a:lnTo>
                  <a:lnTo>
                    <a:pt x="4572" y="276301"/>
                  </a:lnTo>
                  <a:lnTo>
                    <a:pt x="24384" y="318465"/>
                  </a:lnTo>
                  <a:lnTo>
                    <a:pt x="62420" y="355307"/>
                  </a:lnTo>
                  <a:lnTo>
                    <a:pt x="829614" y="908824"/>
                  </a:lnTo>
                  <a:lnTo>
                    <a:pt x="873671" y="939901"/>
                  </a:lnTo>
                  <a:lnTo>
                    <a:pt x="918629" y="969454"/>
                  </a:lnTo>
                  <a:lnTo>
                    <a:pt x="964895" y="996365"/>
                  </a:lnTo>
                  <a:lnTo>
                    <a:pt x="1012863" y="1019530"/>
                  </a:lnTo>
                  <a:lnTo>
                    <a:pt x="1062177" y="1037526"/>
                  </a:lnTo>
                  <a:lnTo>
                    <a:pt x="1062189" y="1037818"/>
                  </a:lnTo>
                  <a:lnTo>
                    <a:pt x="1062456" y="1037628"/>
                  </a:lnTo>
                  <a:lnTo>
                    <a:pt x="1062964" y="1037805"/>
                  </a:lnTo>
                  <a:lnTo>
                    <a:pt x="1063142" y="1037158"/>
                  </a:lnTo>
                  <a:lnTo>
                    <a:pt x="1102931" y="1009599"/>
                  </a:lnTo>
                  <a:lnTo>
                    <a:pt x="1144790" y="981519"/>
                  </a:lnTo>
                  <a:lnTo>
                    <a:pt x="1187399" y="953528"/>
                  </a:lnTo>
                  <a:lnTo>
                    <a:pt x="1273352" y="897661"/>
                  </a:lnTo>
                  <a:lnTo>
                    <a:pt x="1315948" y="869683"/>
                  </a:lnTo>
                  <a:lnTo>
                    <a:pt x="1357820" y="841616"/>
                  </a:lnTo>
                  <a:lnTo>
                    <a:pt x="1398574" y="813396"/>
                  </a:lnTo>
                  <a:lnTo>
                    <a:pt x="1443977" y="781367"/>
                  </a:lnTo>
                  <a:lnTo>
                    <a:pt x="1489532" y="749515"/>
                  </a:lnTo>
                  <a:lnTo>
                    <a:pt x="1535341" y="718070"/>
                  </a:lnTo>
                  <a:lnTo>
                    <a:pt x="1581543" y="687222"/>
                  </a:lnTo>
                  <a:lnTo>
                    <a:pt x="1628267" y="657161"/>
                  </a:lnTo>
                  <a:lnTo>
                    <a:pt x="1669465" y="631710"/>
                  </a:lnTo>
                  <a:lnTo>
                    <a:pt x="1711058" y="606679"/>
                  </a:lnTo>
                  <a:lnTo>
                    <a:pt x="1794586" y="556920"/>
                  </a:lnTo>
                  <a:lnTo>
                    <a:pt x="1836102" y="531710"/>
                  </a:lnTo>
                  <a:lnTo>
                    <a:pt x="1877187" y="505968"/>
                  </a:lnTo>
                  <a:lnTo>
                    <a:pt x="1917623" y="479437"/>
                  </a:lnTo>
                  <a:lnTo>
                    <a:pt x="1957209" y="451878"/>
                  </a:lnTo>
                  <a:lnTo>
                    <a:pt x="1995741" y="423049"/>
                  </a:lnTo>
                  <a:lnTo>
                    <a:pt x="2033003" y="392709"/>
                  </a:lnTo>
                  <a:lnTo>
                    <a:pt x="2068804" y="360629"/>
                  </a:lnTo>
                  <a:lnTo>
                    <a:pt x="2102916"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21" name="object 21"/>
            <p:cNvSpPr/>
            <p:nvPr/>
          </p:nvSpPr>
          <p:spPr>
            <a:xfrm>
              <a:off x="9152735" y="3849753"/>
              <a:ext cx="1744345" cy="1743710"/>
            </a:xfrm>
            <a:custGeom>
              <a:avLst/>
              <a:gdLst/>
              <a:ahLst/>
              <a:cxnLst/>
              <a:rect l="l" t="t" r="r" b="b"/>
              <a:pathLst>
                <a:path w="1744345" h="1743710">
                  <a:moveTo>
                    <a:pt x="1021443" y="0"/>
                  </a:moveTo>
                  <a:lnTo>
                    <a:pt x="974546" y="2460"/>
                  </a:lnTo>
                  <a:lnTo>
                    <a:pt x="927491" y="9160"/>
                  </a:lnTo>
                  <a:lnTo>
                    <a:pt x="880303" y="20085"/>
                  </a:lnTo>
                  <a:lnTo>
                    <a:pt x="833011" y="35218"/>
                  </a:lnTo>
                  <a:lnTo>
                    <a:pt x="360952" y="208176"/>
                  </a:lnTo>
                  <a:lnTo>
                    <a:pt x="315070" y="227193"/>
                  </a:lnTo>
                  <a:lnTo>
                    <a:pt x="272006" y="249370"/>
                  </a:lnTo>
                  <a:lnTo>
                    <a:pt x="231786" y="274696"/>
                  </a:lnTo>
                  <a:lnTo>
                    <a:pt x="194437" y="303160"/>
                  </a:lnTo>
                  <a:lnTo>
                    <a:pt x="159984" y="334752"/>
                  </a:lnTo>
                  <a:lnTo>
                    <a:pt x="128455" y="369461"/>
                  </a:lnTo>
                  <a:lnTo>
                    <a:pt x="99874" y="407277"/>
                  </a:lnTo>
                  <a:lnTo>
                    <a:pt x="74268" y="448190"/>
                  </a:lnTo>
                  <a:lnTo>
                    <a:pt x="51663" y="492188"/>
                  </a:lnTo>
                  <a:lnTo>
                    <a:pt x="32804" y="537686"/>
                  </a:lnTo>
                  <a:lnTo>
                    <a:pt x="18219" y="583481"/>
                  </a:lnTo>
                  <a:lnTo>
                    <a:pt x="7898" y="629547"/>
                  </a:lnTo>
                  <a:lnTo>
                    <a:pt x="1829" y="675854"/>
                  </a:lnTo>
                  <a:lnTo>
                    <a:pt x="0" y="722374"/>
                  </a:lnTo>
                  <a:lnTo>
                    <a:pt x="2398" y="769079"/>
                  </a:lnTo>
                  <a:lnTo>
                    <a:pt x="9014" y="815940"/>
                  </a:lnTo>
                  <a:lnTo>
                    <a:pt x="19834" y="862929"/>
                  </a:lnTo>
                  <a:lnTo>
                    <a:pt x="34847" y="910019"/>
                  </a:lnTo>
                  <a:lnTo>
                    <a:pt x="138935" y="1195539"/>
                  </a:lnTo>
                  <a:lnTo>
                    <a:pt x="209177" y="1385575"/>
                  </a:lnTo>
                  <a:lnTo>
                    <a:pt x="229098" y="1432997"/>
                  </a:lnTo>
                  <a:lnTo>
                    <a:pt x="252357" y="1477316"/>
                  </a:lnTo>
                  <a:lnTo>
                    <a:pt x="278948" y="1518514"/>
                  </a:lnTo>
                  <a:lnTo>
                    <a:pt x="308865" y="1556577"/>
                  </a:lnTo>
                  <a:lnTo>
                    <a:pt x="342102" y="1591488"/>
                  </a:lnTo>
                  <a:lnTo>
                    <a:pt x="378656" y="1623231"/>
                  </a:lnTo>
                  <a:lnTo>
                    <a:pt x="418519" y="1651790"/>
                  </a:lnTo>
                  <a:lnTo>
                    <a:pt x="461686" y="1677150"/>
                  </a:lnTo>
                  <a:lnTo>
                    <a:pt x="508152" y="1699293"/>
                  </a:lnTo>
                  <a:lnTo>
                    <a:pt x="554357" y="1716763"/>
                  </a:lnTo>
                  <a:lnTo>
                    <a:pt x="600638" y="1729827"/>
                  </a:lnTo>
                  <a:lnTo>
                    <a:pt x="646990" y="1738555"/>
                  </a:lnTo>
                  <a:lnTo>
                    <a:pt x="693409" y="1743017"/>
                  </a:lnTo>
                  <a:lnTo>
                    <a:pt x="739893" y="1743282"/>
                  </a:lnTo>
                  <a:lnTo>
                    <a:pt x="786437" y="1739421"/>
                  </a:lnTo>
                  <a:lnTo>
                    <a:pt x="833037" y="1731503"/>
                  </a:lnTo>
                  <a:lnTo>
                    <a:pt x="879689" y="1719598"/>
                  </a:lnTo>
                  <a:lnTo>
                    <a:pt x="926391" y="1703774"/>
                  </a:lnTo>
                  <a:lnTo>
                    <a:pt x="970295" y="1687287"/>
                  </a:lnTo>
                  <a:lnTo>
                    <a:pt x="1014301" y="1671072"/>
                  </a:lnTo>
                  <a:lnTo>
                    <a:pt x="1146510" y="1622950"/>
                  </a:lnTo>
                  <a:lnTo>
                    <a:pt x="1380806" y="1537183"/>
                  </a:lnTo>
                  <a:lnTo>
                    <a:pt x="1423332" y="1520189"/>
                  </a:lnTo>
                  <a:lnTo>
                    <a:pt x="1464176" y="1500306"/>
                  </a:lnTo>
                  <a:lnTo>
                    <a:pt x="1502964" y="1477174"/>
                  </a:lnTo>
                  <a:lnTo>
                    <a:pt x="1539325" y="1450435"/>
                  </a:lnTo>
                  <a:lnTo>
                    <a:pt x="1572884" y="1419731"/>
                  </a:lnTo>
                  <a:lnTo>
                    <a:pt x="1608539" y="1380620"/>
                  </a:lnTo>
                  <a:lnTo>
                    <a:pt x="1640113" y="1340486"/>
                  </a:lnTo>
                  <a:lnTo>
                    <a:pt x="1667576" y="1299335"/>
                  </a:lnTo>
                  <a:lnTo>
                    <a:pt x="1690893" y="1257177"/>
                  </a:lnTo>
                  <a:lnTo>
                    <a:pt x="1710031" y="1214018"/>
                  </a:lnTo>
                  <a:lnTo>
                    <a:pt x="1724957" y="1169867"/>
                  </a:lnTo>
                  <a:lnTo>
                    <a:pt x="1735639" y="1124730"/>
                  </a:lnTo>
                  <a:lnTo>
                    <a:pt x="1742044" y="1078616"/>
                  </a:lnTo>
                  <a:lnTo>
                    <a:pt x="1744137" y="1031532"/>
                  </a:lnTo>
                  <a:lnTo>
                    <a:pt x="1741887" y="983487"/>
                  </a:lnTo>
                  <a:lnTo>
                    <a:pt x="1735260" y="934487"/>
                  </a:lnTo>
                  <a:lnTo>
                    <a:pt x="1724223" y="884540"/>
                  </a:lnTo>
                  <a:lnTo>
                    <a:pt x="1708744" y="833654"/>
                  </a:lnTo>
                  <a:lnTo>
                    <a:pt x="1692205" y="786185"/>
                  </a:lnTo>
                  <a:lnTo>
                    <a:pt x="1675394" y="738811"/>
                  </a:lnTo>
                  <a:lnTo>
                    <a:pt x="1658354" y="691515"/>
                  </a:lnTo>
                  <a:lnTo>
                    <a:pt x="1623761" y="597101"/>
                  </a:lnTo>
                  <a:lnTo>
                    <a:pt x="1536320" y="361396"/>
                  </a:lnTo>
                  <a:lnTo>
                    <a:pt x="1517327" y="315507"/>
                  </a:lnTo>
                  <a:lnTo>
                    <a:pt x="1495181" y="272428"/>
                  </a:lnTo>
                  <a:lnTo>
                    <a:pt x="1469890" y="232188"/>
                  </a:lnTo>
                  <a:lnTo>
                    <a:pt x="1441463" y="194813"/>
                  </a:lnTo>
                  <a:lnTo>
                    <a:pt x="1409908" y="160330"/>
                  </a:lnTo>
                  <a:lnTo>
                    <a:pt x="1375235" y="128766"/>
                  </a:lnTo>
                  <a:lnTo>
                    <a:pt x="1337452" y="100148"/>
                  </a:lnTo>
                  <a:lnTo>
                    <a:pt x="1296567" y="74502"/>
                  </a:lnTo>
                  <a:lnTo>
                    <a:pt x="1252590" y="51856"/>
                  </a:lnTo>
                  <a:lnTo>
                    <a:pt x="1206896" y="32877"/>
                  </a:lnTo>
                  <a:lnTo>
                    <a:pt x="1160907" y="18218"/>
                  </a:lnTo>
                  <a:lnTo>
                    <a:pt x="1114650" y="7863"/>
                  </a:lnTo>
                  <a:lnTo>
                    <a:pt x="1068153" y="1795"/>
                  </a:lnTo>
                  <a:lnTo>
                    <a:pt x="1021443" y="0"/>
                  </a:lnTo>
                  <a:close/>
                </a:path>
              </a:pathLst>
            </a:custGeom>
            <a:solidFill>
              <a:srgbClr val="0A6868"/>
            </a:solidFill>
          </p:spPr>
          <p:txBody>
            <a:bodyPr wrap="square" lIns="0" tIns="0" rIns="0" bIns="0" rtlCol="0"/>
            <a:lstStyle/>
            <a:p>
              <a:endParaRPr/>
            </a:p>
          </p:txBody>
        </p:sp>
        <p:sp>
          <p:nvSpPr>
            <p:cNvPr id="22" name="object 22"/>
            <p:cNvSpPr/>
            <p:nvPr/>
          </p:nvSpPr>
          <p:spPr>
            <a:xfrm>
              <a:off x="9436748" y="4182458"/>
              <a:ext cx="973455" cy="1095375"/>
            </a:xfrm>
            <a:custGeom>
              <a:avLst/>
              <a:gdLst/>
              <a:ahLst/>
              <a:cxnLst/>
              <a:rect l="l" t="t" r="r" b="b"/>
              <a:pathLst>
                <a:path w="973454" h="1095375">
                  <a:moveTo>
                    <a:pt x="265176" y="389343"/>
                  </a:moveTo>
                  <a:lnTo>
                    <a:pt x="258025" y="347929"/>
                  </a:lnTo>
                  <a:lnTo>
                    <a:pt x="237604" y="310654"/>
                  </a:lnTo>
                  <a:lnTo>
                    <a:pt x="207378" y="282486"/>
                  </a:lnTo>
                  <a:lnTo>
                    <a:pt x="170319" y="264858"/>
                  </a:lnTo>
                  <a:lnTo>
                    <a:pt x="129413" y="259168"/>
                  </a:lnTo>
                  <a:lnTo>
                    <a:pt x="87604" y="266827"/>
                  </a:lnTo>
                  <a:lnTo>
                    <a:pt x="51181" y="287248"/>
                  </a:lnTo>
                  <a:lnTo>
                    <a:pt x="23456" y="317550"/>
                  </a:lnTo>
                  <a:lnTo>
                    <a:pt x="5918" y="354609"/>
                  </a:lnTo>
                  <a:lnTo>
                    <a:pt x="0" y="395338"/>
                  </a:lnTo>
                  <a:lnTo>
                    <a:pt x="7213" y="436626"/>
                  </a:lnTo>
                  <a:lnTo>
                    <a:pt x="27305" y="472808"/>
                  </a:lnTo>
                  <a:lnTo>
                    <a:pt x="57404" y="500405"/>
                  </a:lnTo>
                  <a:lnTo>
                    <a:pt x="94449" y="517956"/>
                  </a:lnTo>
                  <a:lnTo>
                    <a:pt x="135369" y="524002"/>
                  </a:lnTo>
                  <a:lnTo>
                    <a:pt x="177076" y="517105"/>
                  </a:lnTo>
                  <a:lnTo>
                    <a:pt x="213499" y="497344"/>
                  </a:lnTo>
                  <a:lnTo>
                    <a:pt x="241350" y="467296"/>
                  </a:lnTo>
                  <a:lnTo>
                    <a:pt x="259092" y="430212"/>
                  </a:lnTo>
                  <a:lnTo>
                    <a:pt x="265176" y="389343"/>
                  </a:lnTo>
                  <a:close/>
                </a:path>
                <a:path w="973454" h="1095375">
                  <a:moveTo>
                    <a:pt x="970445" y="907580"/>
                  </a:moveTo>
                  <a:lnTo>
                    <a:pt x="949833" y="859650"/>
                  </a:lnTo>
                  <a:lnTo>
                    <a:pt x="890092" y="827239"/>
                  </a:lnTo>
                  <a:lnTo>
                    <a:pt x="790181" y="783056"/>
                  </a:lnTo>
                  <a:lnTo>
                    <a:pt x="838555" y="679538"/>
                  </a:lnTo>
                  <a:lnTo>
                    <a:pt x="857681" y="635965"/>
                  </a:lnTo>
                  <a:lnTo>
                    <a:pt x="863561" y="604189"/>
                  </a:lnTo>
                  <a:lnTo>
                    <a:pt x="857885" y="581469"/>
                  </a:lnTo>
                  <a:lnTo>
                    <a:pt x="843178" y="562698"/>
                  </a:lnTo>
                  <a:lnTo>
                    <a:pt x="820458" y="548373"/>
                  </a:lnTo>
                  <a:lnTo>
                    <a:pt x="790714" y="538962"/>
                  </a:lnTo>
                  <a:lnTo>
                    <a:pt x="770940" y="538302"/>
                  </a:lnTo>
                  <a:lnTo>
                    <a:pt x="752538" y="544410"/>
                  </a:lnTo>
                  <a:lnTo>
                    <a:pt x="736574" y="556983"/>
                  </a:lnTo>
                  <a:lnTo>
                    <a:pt x="724103" y="575729"/>
                  </a:lnTo>
                  <a:lnTo>
                    <a:pt x="707644" y="610743"/>
                  </a:lnTo>
                  <a:lnTo>
                    <a:pt x="658012" y="719696"/>
                  </a:lnTo>
                  <a:lnTo>
                    <a:pt x="520522" y="654596"/>
                  </a:lnTo>
                  <a:lnTo>
                    <a:pt x="501586" y="647649"/>
                  </a:lnTo>
                  <a:lnTo>
                    <a:pt x="482930" y="645566"/>
                  </a:lnTo>
                  <a:lnTo>
                    <a:pt x="464807" y="649071"/>
                  </a:lnTo>
                  <a:lnTo>
                    <a:pt x="447484" y="658901"/>
                  </a:lnTo>
                  <a:lnTo>
                    <a:pt x="420763" y="692289"/>
                  </a:lnTo>
                  <a:lnTo>
                    <a:pt x="414947" y="729488"/>
                  </a:lnTo>
                  <a:lnTo>
                    <a:pt x="429209" y="764336"/>
                  </a:lnTo>
                  <a:lnTo>
                    <a:pt x="462749" y="790689"/>
                  </a:lnTo>
                  <a:lnTo>
                    <a:pt x="495503" y="805903"/>
                  </a:lnTo>
                  <a:lnTo>
                    <a:pt x="596430" y="852309"/>
                  </a:lnTo>
                  <a:lnTo>
                    <a:pt x="548500" y="953973"/>
                  </a:lnTo>
                  <a:lnTo>
                    <a:pt x="529412" y="997445"/>
                  </a:lnTo>
                  <a:lnTo>
                    <a:pt x="523862" y="1029347"/>
                  </a:lnTo>
                  <a:lnTo>
                    <a:pt x="529412" y="1051560"/>
                  </a:lnTo>
                  <a:lnTo>
                    <a:pt x="544017" y="1070330"/>
                  </a:lnTo>
                  <a:lnTo>
                    <a:pt x="566166" y="1084719"/>
                  </a:lnTo>
                  <a:lnTo>
                    <a:pt x="594372" y="1093749"/>
                  </a:lnTo>
                  <a:lnTo>
                    <a:pt x="616521" y="1094930"/>
                  </a:lnTo>
                  <a:lnTo>
                    <a:pt x="635723" y="1089088"/>
                  </a:lnTo>
                  <a:lnTo>
                    <a:pt x="651954" y="1075994"/>
                  </a:lnTo>
                  <a:lnTo>
                    <a:pt x="665175" y="1055433"/>
                  </a:lnTo>
                  <a:lnTo>
                    <a:pt x="681418" y="1021092"/>
                  </a:lnTo>
                  <a:lnTo>
                    <a:pt x="730148" y="915060"/>
                  </a:lnTo>
                  <a:lnTo>
                    <a:pt x="796264" y="946302"/>
                  </a:lnTo>
                  <a:lnTo>
                    <a:pt x="860717" y="976376"/>
                  </a:lnTo>
                  <a:lnTo>
                    <a:pt x="892975" y="985710"/>
                  </a:lnTo>
                  <a:lnTo>
                    <a:pt x="920661" y="982027"/>
                  </a:lnTo>
                  <a:lnTo>
                    <a:pt x="943940" y="965327"/>
                  </a:lnTo>
                  <a:lnTo>
                    <a:pt x="962977" y="935634"/>
                  </a:lnTo>
                  <a:lnTo>
                    <a:pt x="970445" y="907580"/>
                  </a:lnTo>
                  <a:close/>
                </a:path>
                <a:path w="973454" h="1095375">
                  <a:moveTo>
                    <a:pt x="973289" y="128003"/>
                  </a:moveTo>
                  <a:lnTo>
                    <a:pt x="965454" y="86334"/>
                  </a:lnTo>
                  <a:lnTo>
                    <a:pt x="944600" y="50088"/>
                  </a:lnTo>
                  <a:lnTo>
                    <a:pt x="913930" y="22644"/>
                  </a:lnTo>
                  <a:lnTo>
                    <a:pt x="876617" y="5461"/>
                  </a:lnTo>
                  <a:lnTo>
                    <a:pt x="835812" y="0"/>
                  </a:lnTo>
                  <a:lnTo>
                    <a:pt x="794689" y="7721"/>
                  </a:lnTo>
                  <a:lnTo>
                    <a:pt x="758037" y="28473"/>
                  </a:lnTo>
                  <a:lnTo>
                    <a:pt x="730415" y="58788"/>
                  </a:lnTo>
                  <a:lnTo>
                    <a:pt x="713232" y="95745"/>
                  </a:lnTo>
                  <a:lnTo>
                    <a:pt x="707821" y="136372"/>
                  </a:lnTo>
                  <a:lnTo>
                    <a:pt x="715568" y="177723"/>
                  </a:lnTo>
                  <a:lnTo>
                    <a:pt x="736041" y="214363"/>
                  </a:lnTo>
                  <a:lnTo>
                    <a:pt x="766025" y="241973"/>
                  </a:lnTo>
                  <a:lnTo>
                    <a:pt x="802767" y="259257"/>
                  </a:lnTo>
                  <a:lnTo>
                    <a:pt x="843470" y="264909"/>
                  </a:lnTo>
                  <a:lnTo>
                    <a:pt x="885355" y="257619"/>
                  </a:lnTo>
                  <a:lnTo>
                    <a:pt x="922108" y="237439"/>
                  </a:lnTo>
                  <a:lnTo>
                    <a:pt x="950048" y="206883"/>
                  </a:lnTo>
                  <a:lnTo>
                    <a:pt x="967638" y="169291"/>
                  </a:lnTo>
                  <a:lnTo>
                    <a:pt x="973289" y="128003"/>
                  </a:lnTo>
                  <a:close/>
                </a:path>
              </a:pathLst>
            </a:custGeom>
            <a:solidFill>
              <a:srgbClr val="FFFFFF"/>
            </a:solidFill>
          </p:spPr>
          <p:txBody>
            <a:bodyPr wrap="square" lIns="0" tIns="0" rIns="0" bIns="0" rtlCol="0"/>
            <a:lstStyle/>
            <a:p>
              <a:endParaRPr/>
            </a:p>
          </p:txBody>
        </p:sp>
      </p:grpSp>
      <p:grpSp>
        <p:nvGrpSpPr>
          <p:cNvPr id="23" name="object 23"/>
          <p:cNvGrpSpPr/>
          <p:nvPr/>
        </p:nvGrpSpPr>
        <p:grpSpPr>
          <a:xfrm>
            <a:off x="13160116" y="3884964"/>
            <a:ext cx="2124075" cy="2562225"/>
            <a:chOff x="13160116" y="3884964"/>
            <a:chExt cx="2124075" cy="2562225"/>
          </a:xfrm>
        </p:grpSpPr>
        <p:sp>
          <p:nvSpPr>
            <p:cNvPr id="24" name="object 24"/>
            <p:cNvSpPr/>
            <p:nvPr/>
          </p:nvSpPr>
          <p:spPr>
            <a:xfrm>
              <a:off x="13165775" y="4696780"/>
              <a:ext cx="2115820" cy="1470025"/>
            </a:xfrm>
            <a:custGeom>
              <a:avLst/>
              <a:gdLst/>
              <a:ahLst/>
              <a:cxnLst/>
              <a:rect l="l" t="t" r="r" b="b"/>
              <a:pathLst>
                <a:path w="2115819" h="1470025">
                  <a:moveTo>
                    <a:pt x="1074888" y="0"/>
                  </a:moveTo>
                  <a:lnTo>
                    <a:pt x="1036126" y="11070"/>
                  </a:lnTo>
                  <a:lnTo>
                    <a:pt x="1001016" y="32962"/>
                  </a:lnTo>
                  <a:lnTo>
                    <a:pt x="62060" y="686774"/>
                  </a:lnTo>
                  <a:lnTo>
                    <a:pt x="0" y="726836"/>
                  </a:lnTo>
                  <a:lnTo>
                    <a:pt x="42150" y="754185"/>
                  </a:lnTo>
                  <a:lnTo>
                    <a:pt x="84200" y="782124"/>
                  </a:lnTo>
                  <a:lnTo>
                    <a:pt x="126159" y="810601"/>
                  </a:lnTo>
                  <a:lnTo>
                    <a:pt x="168034" y="839565"/>
                  </a:lnTo>
                  <a:lnTo>
                    <a:pt x="209835" y="868965"/>
                  </a:lnTo>
                  <a:lnTo>
                    <a:pt x="251571" y="898749"/>
                  </a:lnTo>
                  <a:lnTo>
                    <a:pt x="293250" y="928866"/>
                  </a:lnTo>
                  <a:lnTo>
                    <a:pt x="334882" y="959265"/>
                  </a:lnTo>
                  <a:lnTo>
                    <a:pt x="418034" y="1020704"/>
                  </a:lnTo>
                  <a:lnTo>
                    <a:pt x="667247" y="1206456"/>
                  </a:lnTo>
                  <a:lnTo>
                    <a:pt x="750468" y="1267485"/>
                  </a:lnTo>
                  <a:lnTo>
                    <a:pt x="792146" y="1297602"/>
                  </a:lnTo>
                  <a:lnTo>
                    <a:pt x="833880" y="1327386"/>
                  </a:lnTo>
                  <a:lnTo>
                    <a:pt x="875680" y="1356786"/>
                  </a:lnTo>
                  <a:lnTo>
                    <a:pt x="917554" y="1385750"/>
                  </a:lnTo>
                  <a:lnTo>
                    <a:pt x="959510" y="1414227"/>
                  </a:lnTo>
                  <a:lnTo>
                    <a:pt x="1001558" y="1442166"/>
                  </a:lnTo>
                  <a:lnTo>
                    <a:pt x="1043706" y="1469515"/>
                  </a:lnTo>
                  <a:lnTo>
                    <a:pt x="1085682" y="1443280"/>
                  </a:lnTo>
                  <a:lnTo>
                    <a:pt x="1127416" y="1416170"/>
                  </a:lnTo>
                  <a:lnTo>
                    <a:pt x="1168933" y="1388263"/>
                  </a:lnTo>
                  <a:lnTo>
                    <a:pt x="1210254" y="1359643"/>
                  </a:lnTo>
                  <a:lnTo>
                    <a:pt x="1251401" y="1330388"/>
                  </a:lnTo>
                  <a:lnTo>
                    <a:pt x="1292399" y="1300582"/>
                  </a:lnTo>
                  <a:lnTo>
                    <a:pt x="1333268" y="1270304"/>
                  </a:lnTo>
                  <a:lnTo>
                    <a:pt x="1374033" y="1239635"/>
                  </a:lnTo>
                  <a:lnTo>
                    <a:pt x="1414715" y="1208658"/>
                  </a:lnTo>
                  <a:lnTo>
                    <a:pt x="1455338" y="1177452"/>
                  </a:lnTo>
                  <a:lnTo>
                    <a:pt x="1577073" y="1083273"/>
                  </a:lnTo>
                  <a:lnTo>
                    <a:pt x="1658347" y="1020830"/>
                  </a:lnTo>
                  <a:lnTo>
                    <a:pt x="1699087" y="989955"/>
                  </a:lnTo>
                  <a:lnTo>
                    <a:pt x="1739926" y="959418"/>
                  </a:lnTo>
                  <a:lnTo>
                    <a:pt x="1780886" y="929301"/>
                  </a:lnTo>
                  <a:lnTo>
                    <a:pt x="1821990" y="899685"/>
                  </a:lnTo>
                  <a:lnTo>
                    <a:pt x="1863262" y="870650"/>
                  </a:lnTo>
                  <a:lnTo>
                    <a:pt x="1904723" y="842278"/>
                  </a:lnTo>
                  <a:lnTo>
                    <a:pt x="1946396" y="814649"/>
                  </a:lnTo>
                  <a:lnTo>
                    <a:pt x="1988304" y="787846"/>
                  </a:lnTo>
                  <a:lnTo>
                    <a:pt x="2030469" y="761947"/>
                  </a:lnTo>
                  <a:lnTo>
                    <a:pt x="2072915" y="737036"/>
                  </a:lnTo>
                  <a:lnTo>
                    <a:pt x="2115663" y="713192"/>
                  </a:lnTo>
                  <a:lnTo>
                    <a:pt x="2076041" y="680407"/>
                  </a:lnTo>
                  <a:lnTo>
                    <a:pt x="2036203" y="647886"/>
                  </a:lnTo>
                  <a:lnTo>
                    <a:pt x="1996150" y="615629"/>
                  </a:lnTo>
                  <a:lnTo>
                    <a:pt x="1955885" y="583639"/>
                  </a:lnTo>
                  <a:lnTo>
                    <a:pt x="1915409" y="551916"/>
                  </a:lnTo>
                  <a:lnTo>
                    <a:pt x="1874723" y="520461"/>
                  </a:lnTo>
                  <a:lnTo>
                    <a:pt x="1833831" y="489277"/>
                  </a:lnTo>
                  <a:lnTo>
                    <a:pt x="1792733" y="458364"/>
                  </a:lnTo>
                  <a:lnTo>
                    <a:pt x="1751431" y="427724"/>
                  </a:lnTo>
                  <a:lnTo>
                    <a:pt x="1709928" y="397358"/>
                  </a:lnTo>
                  <a:lnTo>
                    <a:pt x="1668225" y="367267"/>
                  </a:lnTo>
                  <a:lnTo>
                    <a:pt x="1626324" y="337453"/>
                  </a:lnTo>
                  <a:lnTo>
                    <a:pt x="1584226" y="307916"/>
                  </a:lnTo>
                  <a:lnTo>
                    <a:pt x="1541934" y="278659"/>
                  </a:lnTo>
                  <a:lnTo>
                    <a:pt x="1499449" y="249682"/>
                  </a:lnTo>
                  <a:lnTo>
                    <a:pt x="1456773" y="220988"/>
                  </a:lnTo>
                  <a:lnTo>
                    <a:pt x="1413909" y="192576"/>
                  </a:lnTo>
                  <a:lnTo>
                    <a:pt x="1370857" y="164448"/>
                  </a:lnTo>
                  <a:lnTo>
                    <a:pt x="1327620" y="136607"/>
                  </a:lnTo>
                  <a:lnTo>
                    <a:pt x="1284199" y="109052"/>
                  </a:lnTo>
                  <a:lnTo>
                    <a:pt x="1240597" y="81786"/>
                  </a:lnTo>
                  <a:lnTo>
                    <a:pt x="1196815" y="54810"/>
                  </a:lnTo>
                  <a:lnTo>
                    <a:pt x="1152854" y="28124"/>
                  </a:lnTo>
                  <a:lnTo>
                    <a:pt x="1115367" y="8184"/>
                  </a:lnTo>
                  <a:lnTo>
                    <a:pt x="1095512" y="1854"/>
                  </a:lnTo>
                  <a:lnTo>
                    <a:pt x="1074888" y="0"/>
                  </a:lnTo>
                  <a:close/>
                </a:path>
              </a:pathLst>
            </a:custGeom>
            <a:solidFill>
              <a:srgbClr val="38A5B2"/>
            </a:solidFill>
          </p:spPr>
          <p:txBody>
            <a:bodyPr wrap="square" lIns="0" tIns="0" rIns="0" bIns="0" rtlCol="0"/>
            <a:lstStyle/>
            <a:p>
              <a:endParaRPr/>
            </a:p>
          </p:txBody>
        </p:sp>
        <p:sp>
          <p:nvSpPr>
            <p:cNvPr id="25" name="object 25"/>
            <p:cNvSpPr/>
            <p:nvPr/>
          </p:nvSpPr>
          <p:spPr>
            <a:xfrm>
              <a:off x="13160108" y="3884974"/>
              <a:ext cx="2124075" cy="2562225"/>
            </a:xfrm>
            <a:custGeom>
              <a:avLst/>
              <a:gdLst/>
              <a:ahLst/>
              <a:cxnLst/>
              <a:rect l="l" t="t" r="r" b="b"/>
              <a:pathLst>
                <a:path w="2124075" h="2562225">
                  <a:moveTo>
                    <a:pt x="1886839" y="1139736"/>
                  </a:moveTo>
                  <a:lnTo>
                    <a:pt x="1876653" y="1100861"/>
                  </a:lnTo>
                  <a:lnTo>
                    <a:pt x="1855787" y="1065631"/>
                  </a:lnTo>
                  <a:lnTo>
                    <a:pt x="1580997" y="722223"/>
                  </a:lnTo>
                  <a:lnTo>
                    <a:pt x="1706867" y="305244"/>
                  </a:lnTo>
                  <a:lnTo>
                    <a:pt x="1710093" y="294132"/>
                  </a:lnTo>
                  <a:lnTo>
                    <a:pt x="1712442" y="282663"/>
                  </a:lnTo>
                  <a:lnTo>
                    <a:pt x="1713877" y="270903"/>
                  </a:lnTo>
                  <a:lnTo>
                    <a:pt x="1714360" y="258876"/>
                  </a:lnTo>
                  <a:lnTo>
                    <a:pt x="1707159" y="213360"/>
                  </a:lnTo>
                  <a:lnTo>
                    <a:pt x="1687042" y="173685"/>
                  </a:lnTo>
                  <a:lnTo>
                    <a:pt x="1656321" y="142138"/>
                  </a:lnTo>
                  <a:lnTo>
                    <a:pt x="1617268" y="121005"/>
                  </a:lnTo>
                  <a:lnTo>
                    <a:pt x="1572183" y="112572"/>
                  </a:lnTo>
                  <a:lnTo>
                    <a:pt x="1569364" y="112509"/>
                  </a:lnTo>
                  <a:lnTo>
                    <a:pt x="1565008" y="112509"/>
                  </a:lnTo>
                  <a:lnTo>
                    <a:pt x="1524127" y="119202"/>
                  </a:lnTo>
                  <a:lnTo>
                    <a:pt x="1104811" y="277164"/>
                  </a:lnTo>
                  <a:lnTo>
                    <a:pt x="916584" y="146354"/>
                  </a:lnTo>
                  <a:lnTo>
                    <a:pt x="743635" y="26174"/>
                  </a:lnTo>
                  <a:lnTo>
                    <a:pt x="703491" y="6565"/>
                  </a:lnTo>
                  <a:lnTo>
                    <a:pt x="660107" y="0"/>
                  </a:lnTo>
                  <a:lnTo>
                    <a:pt x="641896" y="1130"/>
                  </a:lnTo>
                  <a:lnTo>
                    <a:pt x="589305" y="18262"/>
                  </a:lnTo>
                  <a:lnTo>
                    <a:pt x="556590" y="42887"/>
                  </a:lnTo>
                  <a:lnTo>
                    <a:pt x="532358" y="74955"/>
                  </a:lnTo>
                  <a:lnTo>
                    <a:pt x="517740" y="112407"/>
                  </a:lnTo>
                  <a:lnTo>
                    <a:pt x="513905" y="153162"/>
                  </a:lnTo>
                  <a:lnTo>
                    <a:pt x="534377" y="592518"/>
                  </a:lnTo>
                  <a:lnTo>
                    <a:pt x="184061" y="858443"/>
                  </a:lnTo>
                  <a:lnTo>
                    <a:pt x="155232" y="887514"/>
                  </a:lnTo>
                  <a:lnTo>
                    <a:pt x="135864" y="922731"/>
                  </a:lnTo>
                  <a:lnTo>
                    <a:pt x="126784" y="961885"/>
                  </a:lnTo>
                  <a:lnTo>
                    <a:pt x="128866" y="1002779"/>
                  </a:lnTo>
                  <a:lnTo>
                    <a:pt x="142176" y="1041501"/>
                  </a:lnTo>
                  <a:lnTo>
                    <a:pt x="165176" y="1074470"/>
                  </a:lnTo>
                  <a:lnTo>
                    <a:pt x="196278" y="1099934"/>
                  </a:lnTo>
                  <a:lnTo>
                    <a:pt x="233870" y="1116177"/>
                  </a:lnTo>
                  <a:lnTo>
                    <a:pt x="658025" y="1232458"/>
                  </a:lnTo>
                  <a:lnTo>
                    <a:pt x="802690" y="1647812"/>
                  </a:lnTo>
                  <a:lnTo>
                    <a:pt x="821423" y="1684223"/>
                  </a:lnTo>
                  <a:lnTo>
                    <a:pt x="848931" y="1713522"/>
                  </a:lnTo>
                  <a:lnTo>
                    <a:pt x="883361" y="1734248"/>
                  </a:lnTo>
                  <a:lnTo>
                    <a:pt x="922909" y="1744916"/>
                  </a:lnTo>
                  <a:lnTo>
                    <a:pt x="934948" y="1746034"/>
                  </a:lnTo>
                  <a:lnTo>
                    <a:pt x="940930" y="1746034"/>
                  </a:lnTo>
                  <a:lnTo>
                    <a:pt x="1010145" y="1728622"/>
                  </a:lnTo>
                  <a:lnTo>
                    <a:pt x="1063180" y="1680108"/>
                  </a:lnTo>
                  <a:lnTo>
                    <a:pt x="1116076" y="1599679"/>
                  </a:lnTo>
                  <a:lnTo>
                    <a:pt x="1304874" y="1312633"/>
                  </a:lnTo>
                  <a:lnTo>
                    <a:pt x="1744586" y="1303401"/>
                  </a:lnTo>
                  <a:lnTo>
                    <a:pt x="1784997" y="1296822"/>
                  </a:lnTo>
                  <a:lnTo>
                    <a:pt x="1821383" y="1279728"/>
                  </a:lnTo>
                  <a:lnTo>
                    <a:pt x="1851736" y="1253375"/>
                  </a:lnTo>
                  <a:lnTo>
                    <a:pt x="1874088" y="1219085"/>
                  </a:lnTo>
                  <a:lnTo>
                    <a:pt x="1886077" y="1179931"/>
                  </a:lnTo>
                  <a:lnTo>
                    <a:pt x="1886839" y="1139736"/>
                  </a:lnTo>
                  <a:close/>
                </a:path>
                <a:path w="2124075" h="2562225">
                  <a:moveTo>
                    <a:pt x="2123529" y="1800758"/>
                  </a:moveTo>
                  <a:lnTo>
                    <a:pt x="2121090" y="1526082"/>
                  </a:lnTo>
                  <a:lnTo>
                    <a:pt x="2078863" y="1544891"/>
                  </a:lnTo>
                  <a:lnTo>
                    <a:pt x="2037016" y="1566862"/>
                  </a:lnTo>
                  <a:lnTo>
                    <a:pt x="1995754" y="1590598"/>
                  </a:lnTo>
                  <a:lnTo>
                    <a:pt x="1955266" y="1614703"/>
                  </a:lnTo>
                  <a:lnTo>
                    <a:pt x="1869020" y="1665224"/>
                  </a:lnTo>
                  <a:lnTo>
                    <a:pt x="1823008" y="1693862"/>
                  </a:lnTo>
                  <a:lnTo>
                    <a:pt x="1777644" y="1723542"/>
                  </a:lnTo>
                  <a:lnTo>
                    <a:pt x="1732864" y="1754098"/>
                  </a:lnTo>
                  <a:lnTo>
                    <a:pt x="1646301" y="1814626"/>
                  </a:lnTo>
                  <a:lnTo>
                    <a:pt x="1305344" y="2055736"/>
                  </a:lnTo>
                  <a:lnTo>
                    <a:pt x="1220114" y="2115248"/>
                  </a:lnTo>
                  <a:lnTo>
                    <a:pt x="1134338" y="2174265"/>
                  </a:lnTo>
                  <a:lnTo>
                    <a:pt x="1091184" y="2203551"/>
                  </a:lnTo>
                  <a:lnTo>
                    <a:pt x="1074356" y="2218245"/>
                  </a:lnTo>
                  <a:lnTo>
                    <a:pt x="1061859" y="2236330"/>
                  </a:lnTo>
                  <a:lnTo>
                    <a:pt x="1054544" y="2255863"/>
                  </a:lnTo>
                  <a:lnTo>
                    <a:pt x="1051090" y="2246249"/>
                  </a:lnTo>
                  <a:lnTo>
                    <a:pt x="1019810" y="2201507"/>
                  </a:lnTo>
                  <a:lnTo>
                    <a:pt x="976807" y="2166010"/>
                  </a:lnTo>
                  <a:lnTo>
                    <a:pt x="774103" y="2018220"/>
                  </a:lnTo>
                  <a:lnTo>
                    <a:pt x="689584" y="1957120"/>
                  </a:lnTo>
                  <a:lnTo>
                    <a:pt x="603719" y="1895703"/>
                  </a:lnTo>
                  <a:lnTo>
                    <a:pt x="516940" y="1834489"/>
                  </a:lnTo>
                  <a:lnTo>
                    <a:pt x="473341" y="1804123"/>
                  </a:lnTo>
                  <a:lnTo>
                    <a:pt x="429653" y="1774024"/>
                  </a:lnTo>
                  <a:lnTo>
                    <a:pt x="385940" y="1744230"/>
                  </a:lnTo>
                  <a:lnTo>
                    <a:pt x="342265" y="1714842"/>
                  </a:lnTo>
                  <a:lnTo>
                    <a:pt x="298665" y="1685899"/>
                  </a:lnTo>
                  <a:lnTo>
                    <a:pt x="255193" y="1657477"/>
                  </a:lnTo>
                  <a:lnTo>
                    <a:pt x="211899" y="1629651"/>
                  </a:lnTo>
                  <a:lnTo>
                    <a:pt x="168859" y="1602486"/>
                  </a:lnTo>
                  <a:lnTo>
                    <a:pt x="126085" y="1576031"/>
                  </a:lnTo>
                  <a:lnTo>
                    <a:pt x="83654" y="1550377"/>
                  </a:lnTo>
                  <a:lnTo>
                    <a:pt x="41617" y="1525587"/>
                  </a:lnTo>
                  <a:lnTo>
                    <a:pt x="29527" y="1523923"/>
                  </a:lnTo>
                  <a:lnTo>
                    <a:pt x="18072" y="1529118"/>
                  </a:lnTo>
                  <a:lnTo>
                    <a:pt x="9537" y="1536001"/>
                  </a:lnTo>
                  <a:lnTo>
                    <a:pt x="6184" y="1539443"/>
                  </a:lnTo>
                  <a:lnTo>
                    <a:pt x="0" y="1737880"/>
                  </a:lnTo>
                  <a:lnTo>
                    <a:pt x="101" y="1758835"/>
                  </a:lnTo>
                  <a:lnTo>
                    <a:pt x="4597" y="1800225"/>
                  </a:lnTo>
                  <a:lnTo>
                    <a:pt x="24384" y="1842389"/>
                  </a:lnTo>
                  <a:lnTo>
                    <a:pt x="62433" y="1879231"/>
                  </a:lnTo>
                  <a:lnTo>
                    <a:pt x="829627" y="2432748"/>
                  </a:lnTo>
                  <a:lnTo>
                    <a:pt x="873683" y="2463825"/>
                  </a:lnTo>
                  <a:lnTo>
                    <a:pt x="918641" y="2493378"/>
                  </a:lnTo>
                  <a:lnTo>
                    <a:pt x="964907" y="2520289"/>
                  </a:lnTo>
                  <a:lnTo>
                    <a:pt x="1012888" y="2543454"/>
                  </a:lnTo>
                  <a:lnTo>
                    <a:pt x="1062177" y="2561437"/>
                  </a:lnTo>
                  <a:lnTo>
                    <a:pt x="1062189" y="2561742"/>
                  </a:lnTo>
                  <a:lnTo>
                    <a:pt x="1062469" y="2561552"/>
                  </a:lnTo>
                  <a:lnTo>
                    <a:pt x="1062990" y="2561729"/>
                  </a:lnTo>
                  <a:lnTo>
                    <a:pt x="1063167" y="2561069"/>
                  </a:lnTo>
                  <a:lnTo>
                    <a:pt x="1102944" y="2533523"/>
                  </a:lnTo>
                  <a:lnTo>
                    <a:pt x="1144816" y="2505443"/>
                  </a:lnTo>
                  <a:lnTo>
                    <a:pt x="1187424" y="2477452"/>
                  </a:lnTo>
                  <a:lnTo>
                    <a:pt x="1273365" y="2421585"/>
                  </a:lnTo>
                  <a:lnTo>
                    <a:pt x="1315974" y="2393607"/>
                  </a:lnTo>
                  <a:lnTo>
                    <a:pt x="1357833" y="2365540"/>
                  </a:lnTo>
                  <a:lnTo>
                    <a:pt x="1398587" y="2337320"/>
                  </a:lnTo>
                  <a:lnTo>
                    <a:pt x="1443990" y="2305291"/>
                  </a:lnTo>
                  <a:lnTo>
                    <a:pt x="1489544" y="2273439"/>
                  </a:lnTo>
                  <a:lnTo>
                    <a:pt x="1535353" y="2241994"/>
                  </a:lnTo>
                  <a:lnTo>
                    <a:pt x="1581556" y="2211146"/>
                  </a:lnTo>
                  <a:lnTo>
                    <a:pt x="1628279" y="2181085"/>
                  </a:lnTo>
                  <a:lnTo>
                    <a:pt x="1669478" y="2155634"/>
                  </a:lnTo>
                  <a:lnTo>
                    <a:pt x="1711071" y="2130602"/>
                  </a:lnTo>
                  <a:lnTo>
                    <a:pt x="1794598" y="2080844"/>
                  </a:lnTo>
                  <a:lnTo>
                    <a:pt x="1836115" y="2055634"/>
                  </a:lnTo>
                  <a:lnTo>
                    <a:pt x="1877199" y="2029891"/>
                  </a:lnTo>
                  <a:lnTo>
                    <a:pt x="1917636" y="2003361"/>
                  </a:lnTo>
                  <a:lnTo>
                    <a:pt x="1957222" y="1975802"/>
                  </a:lnTo>
                  <a:lnTo>
                    <a:pt x="1995754" y="1946973"/>
                  </a:lnTo>
                  <a:lnTo>
                    <a:pt x="2033016" y="1916633"/>
                  </a:lnTo>
                  <a:lnTo>
                    <a:pt x="2068817" y="1884553"/>
                  </a:lnTo>
                  <a:lnTo>
                    <a:pt x="2102929" y="1850466"/>
                  </a:lnTo>
                  <a:lnTo>
                    <a:pt x="2123135" y="1810689"/>
                  </a:lnTo>
                  <a:lnTo>
                    <a:pt x="2123529" y="1800758"/>
                  </a:lnTo>
                  <a:close/>
                </a:path>
              </a:pathLst>
            </a:custGeom>
            <a:solidFill>
              <a:srgbClr val="0A6868"/>
            </a:solidFill>
          </p:spPr>
          <p:txBody>
            <a:bodyPr wrap="square" lIns="0" tIns="0" rIns="0" bIns="0" rtlCol="0"/>
            <a:lstStyle/>
            <a:p>
              <a:endParaRPr/>
            </a:p>
          </p:txBody>
        </p:sp>
        <p:sp>
          <p:nvSpPr>
            <p:cNvPr id="26" name="object 26"/>
            <p:cNvSpPr/>
            <p:nvPr/>
          </p:nvSpPr>
          <p:spPr>
            <a:xfrm>
              <a:off x="14109115" y="4236687"/>
              <a:ext cx="732155" cy="695325"/>
            </a:xfrm>
            <a:custGeom>
              <a:avLst/>
              <a:gdLst/>
              <a:ahLst/>
              <a:cxnLst/>
              <a:rect l="l" t="t" r="r" b="b"/>
              <a:pathLst>
                <a:path w="732155" h="695325">
                  <a:moveTo>
                    <a:pt x="731621" y="271551"/>
                  </a:moveTo>
                  <a:lnTo>
                    <a:pt x="726694" y="256400"/>
                  </a:lnTo>
                  <a:lnTo>
                    <a:pt x="720140" y="250875"/>
                  </a:lnTo>
                  <a:lnTo>
                    <a:pt x="485838" y="216827"/>
                  </a:lnTo>
                  <a:lnTo>
                    <a:pt x="389166" y="20942"/>
                  </a:lnTo>
                  <a:lnTo>
                    <a:pt x="381063" y="4521"/>
                  </a:lnTo>
                  <a:lnTo>
                    <a:pt x="373786" y="0"/>
                  </a:lnTo>
                  <a:lnTo>
                    <a:pt x="357847" y="0"/>
                  </a:lnTo>
                  <a:lnTo>
                    <a:pt x="350558" y="4521"/>
                  </a:lnTo>
                  <a:lnTo>
                    <a:pt x="245783" y="216827"/>
                  </a:lnTo>
                  <a:lnTo>
                    <a:pt x="11493" y="250875"/>
                  </a:lnTo>
                  <a:lnTo>
                    <a:pt x="4940" y="256400"/>
                  </a:lnTo>
                  <a:lnTo>
                    <a:pt x="0" y="271551"/>
                  </a:lnTo>
                  <a:lnTo>
                    <a:pt x="2057" y="279882"/>
                  </a:lnTo>
                  <a:lnTo>
                    <a:pt x="171602" y="445147"/>
                  </a:lnTo>
                  <a:lnTo>
                    <a:pt x="131572" y="678497"/>
                  </a:lnTo>
                  <a:lnTo>
                    <a:pt x="134810" y="686435"/>
                  </a:lnTo>
                  <a:lnTo>
                    <a:pt x="144894" y="693762"/>
                  </a:lnTo>
                  <a:lnTo>
                    <a:pt x="149225" y="695109"/>
                  </a:lnTo>
                  <a:lnTo>
                    <a:pt x="156895" y="695109"/>
                  </a:lnTo>
                  <a:lnTo>
                    <a:pt x="160248" y="694321"/>
                  </a:lnTo>
                  <a:lnTo>
                    <a:pt x="198564" y="674166"/>
                  </a:lnTo>
                  <a:lnTo>
                    <a:pt x="365810" y="586244"/>
                  </a:lnTo>
                  <a:lnTo>
                    <a:pt x="571373" y="694321"/>
                  </a:lnTo>
                  <a:lnTo>
                    <a:pt x="574725" y="695109"/>
                  </a:lnTo>
                  <a:lnTo>
                    <a:pt x="582409" y="695109"/>
                  </a:lnTo>
                  <a:lnTo>
                    <a:pt x="586727" y="693762"/>
                  </a:lnTo>
                  <a:lnTo>
                    <a:pt x="596823" y="686435"/>
                  </a:lnTo>
                  <a:lnTo>
                    <a:pt x="600062" y="678497"/>
                  </a:lnTo>
                  <a:lnTo>
                    <a:pt x="599313" y="674166"/>
                  </a:lnTo>
                  <a:lnTo>
                    <a:pt x="560031" y="445147"/>
                  </a:lnTo>
                  <a:lnTo>
                    <a:pt x="729564" y="279882"/>
                  </a:lnTo>
                  <a:lnTo>
                    <a:pt x="731621" y="271551"/>
                  </a:lnTo>
                  <a:close/>
                </a:path>
              </a:pathLst>
            </a:custGeom>
            <a:solidFill>
              <a:srgbClr val="FFFFFF"/>
            </a:solidFill>
          </p:spPr>
          <p:txBody>
            <a:bodyPr wrap="square" lIns="0" tIns="0" rIns="0" bIns="0" rtlCol="0"/>
            <a:lstStyle/>
            <a:p>
              <a:endParaRPr/>
            </a:p>
          </p:txBody>
        </p:sp>
      </p:grpSp>
      <p:sp>
        <p:nvSpPr>
          <p:cNvPr id="29" name="object 29"/>
          <p:cNvSpPr txBox="1"/>
          <p:nvPr/>
        </p:nvSpPr>
        <p:spPr>
          <a:xfrm>
            <a:off x="13317015" y="6601151"/>
            <a:ext cx="1964580"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UNIQUE</a:t>
            </a:r>
            <a:endParaRPr lang="fr-FR" sz="4700" b="1" spc="-150" dirty="0">
              <a:latin typeface="Calibri"/>
              <a:cs typeface="Calibri"/>
            </a:endParaRPr>
          </a:p>
        </p:txBody>
      </p:sp>
      <p:grpSp>
        <p:nvGrpSpPr>
          <p:cNvPr id="30" name="object 30"/>
          <p:cNvGrpSpPr/>
          <p:nvPr/>
        </p:nvGrpSpPr>
        <p:grpSpPr>
          <a:xfrm>
            <a:off x="710104" y="611761"/>
            <a:ext cx="18580100" cy="436880"/>
            <a:chOff x="710104" y="611761"/>
            <a:chExt cx="18580100" cy="436880"/>
          </a:xfrm>
        </p:grpSpPr>
        <p:sp>
          <p:nvSpPr>
            <p:cNvPr id="31" name="object 31"/>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32" name="object 32"/>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33" name="object 33"/>
            <p:cNvPicPr/>
            <p:nvPr/>
          </p:nvPicPr>
          <p:blipFill>
            <a:blip r:embed="rId3" cstate="print"/>
            <a:stretch>
              <a:fillRect/>
            </a:stretch>
          </p:blipFill>
          <p:spPr>
            <a:xfrm>
              <a:off x="10224508" y="804486"/>
              <a:ext cx="101839" cy="104719"/>
            </a:xfrm>
            <a:prstGeom prst="rect">
              <a:avLst/>
            </a:prstGeom>
          </p:spPr>
        </p:pic>
        <p:sp>
          <p:nvSpPr>
            <p:cNvPr id="34" name="object 34"/>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35" name="object 35"/>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36" name="object 36"/>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7" name="object 37"/>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38" name="object 38"/>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39" name="object 39"/>
            <p:cNvPicPr/>
            <p:nvPr/>
          </p:nvPicPr>
          <p:blipFill>
            <a:blip r:embed="rId4" cstate="print"/>
            <a:stretch>
              <a:fillRect/>
            </a:stretch>
          </p:blipFill>
          <p:spPr>
            <a:xfrm>
              <a:off x="900799" y="665402"/>
              <a:ext cx="90707" cy="160393"/>
            </a:xfrm>
            <a:prstGeom prst="rect">
              <a:avLst/>
            </a:prstGeom>
          </p:spPr>
        </p:pic>
      </p:grpSp>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dirty="0">
                <a:solidFill>
                  <a:srgbClr val="231F20"/>
                </a:solidFill>
              </a:rPr>
              <a:t>CREATE A STRONG PASSWORD</a:t>
            </a:r>
            <a:endParaRPr lang="fr-FR" sz="6600" b="1" spc="-150" dirty="0"/>
          </a:p>
        </p:txBody>
      </p:sp>
      <p:sp>
        <p:nvSpPr>
          <p:cNvPr id="43" name="object 24">
            <a:extLst>
              <a:ext uri="{FF2B5EF4-FFF2-40B4-BE49-F238E27FC236}">
                <a16:creationId xmlns:a16="http://schemas.microsoft.com/office/drawing/2014/main" id="{1D273444-FBCC-7FDC-F088-E56FDE6391CE}"/>
              </a:ext>
            </a:extLst>
          </p:cNvPr>
          <p:cNvSpPr txBox="1"/>
          <p:nvPr/>
        </p:nvSpPr>
        <p:spPr>
          <a:xfrm>
            <a:off x="8700661" y="6601151"/>
            <a:ext cx="2951589" cy="2516779"/>
          </a:xfrm>
          <a:prstGeom prst="rect">
            <a:avLst/>
          </a:prstGeom>
        </p:spPr>
        <p:txBody>
          <a:bodyPr vert="horz" wrap="square" lIns="0" tIns="144145" rIns="0" bIns="0" rtlCol="0">
            <a:spAutoFit/>
          </a:bodyPr>
          <a:lstStyle/>
          <a:p>
            <a:pPr marL="215900" marR="5080" indent="-203835" algn="ctr">
              <a:lnSpc>
                <a:spcPts val="4580"/>
              </a:lnSpc>
              <a:spcBef>
                <a:spcPts val="1135"/>
              </a:spcBef>
            </a:pPr>
            <a:r>
              <a:rPr lang="fr-FR" sz="4700" b="1" spc="-150" dirty="0">
                <a:solidFill>
                  <a:srgbClr val="231F20"/>
                </a:solidFill>
                <a:latin typeface="Calibri"/>
                <a:cs typeface="Calibri"/>
              </a:rPr>
              <a:t>SAYS NOTHING ABOUT YOU</a:t>
            </a:r>
            <a:endParaRPr lang="fr-FR" sz="4700" b="1" spc="-150" dirty="0">
              <a:latin typeface="Calibri"/>
              <a:cs typeface="Calibri"/>
            </a:endParaRPr>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2830903"/>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COMPLETE</a:t>
            </a:r>
            <a:endParaRPr lang="fr-FR" sz="4700" b="1" spc="-150" dirty="0">
              <a:latin typeface="Calibri"/>
              <a:cs typeface="Calibri"/>
            </a:endParaRPr>
          </a:p>
          <a:p>
            <a:pPr marL="635" algn="ctr">
              <a:lnSpc>
                <a:spcPts val="2830"/>
              </a:lnSpc>
              <a:spcBef>
                <a:spcPts val="830"/>
              </a:spcBef>
            </a:pPr>
            <a:r>
              <a:rPr lang="en-US" sz="2450" spc="55" dirty="0">
                <a:solidFill>
                  <a:srgbClr val="231F20"/>
                </a:solidFill>
                <a:latin typeface="Calibri"/>
                <a:cs typeface="Calibri"/>
              </a:rPr>
              <a:t>contains at least </a:t>
            </a:r>
            <a:r>
              <a:rPr lang="en-US" sz="2450" b="1" spc="55" dirty="0">
                <a:solidFill>
                  <a:srgbClr val="231F20"/>
                </a:solidFill>
                <a:latin typeface="Calibri"/>
                <a:cs typeface="Calibri"/>
              </a:rPr>
              <a:t>14 characters </a:t>
            </a:r>
            <a:r>
              <a:rPr lang="en-US" sz="2450" spc="55" dirty="0">
                <a:solidFill>
                  <a:srgbClr val="231F20"/>
                </a:solidFill>
                <a:latin typeface="Calibri"/>
                <a:cs typeface="Calibri"/>
              </a:rPr>
              <a:t>and </a:t>
            </a:r>
            <a:r>
              <a:rPr lang="en-US" sz="2450" b="1" spc="55" dirty="0">
                <a:solidFill>
                  <a:srgbClr val="231F20"/>
                </a:solidFill>
                <a:latin typeface="Calibri"/>
                <a:cs typeface="Calibri"/>
              </a:rPr>
              <a:t>4 different types</a:t>
            </a:r>
            <a:r>
              <a:rPr lang="en-US" sz="2450" spc="55" dirty="0">
                <a:solidFill>
                  <a:srgbClr val="231F20"/>
                </a:solidFill>
                <a:latin typeface="Calibri"/>
                <a:cs typeface="Calibri"/>
              </a:rPr>
              <a:t>: lower case, upper case, numbers and special characters (!,?, €, #...)</a:t>
            </a:r>
            <a:endParaRPr sz="2450" dirty="0">
              <a:latin typeface="Calibri"/>
              <a:cs typeface="Calibri"/>
            </a:endParaRPr>
          </a:p>
        </p:txBody>
      </p:sp>
      <p:sp>
        <p:nvSpPr>
          <p:cNvPr id="45" name="object 17">
            <a:extLst>
              <a:ext uri="{FF2B5EF4-FFF2-40B4-BE49-F238E27FC236}">
                <a16:creationId xmlns:a16="http://schemas.microsoft.com/office/drawing/2014/main" id="{D1F4A614-2C92-40B7-ADBE-393CAD7A23DE}"/>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extLst>
      <p:ext uri="{BB962C8B-B14F-4D97-AF65-F5344CB8AC3E}">
        <p14:creationId xmlns:p14="http://schemas.microsoft.com/office/powerpoint/2010/main" val="9362008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76932" y="2482632"/>
            <a:ext cx="5827395" cy="788669"/>
          </a:xfrm>
          <a:custGeom>
            <a:avLst/>
            <a:gdLst/>
            <a:ahLst/>
            <a:cxnLst/>
            <a:rect l="l" t="t" r="r" b="b"/>
            <a:pathLst>
              <a:path w="5653405" h="1009650">
                <a:moveTo>
                  <a:pt x="4743955" y="0"/>
                </a:moveTo>
                <a:lnTo>
                  <a:pt x="4451963" y="224"/>
                </a:lnTo>
                <a:lnTo>
                  <a:pt x="4090190" y="1902"/>
                </a:lnTo>
                <a:lnTo>
                  <a:pt x="3657713" y="5555"/>
                </a:lnTo>
                <a:lnTo>
                  <a:pt x="3157858" y="11586"/>
                </a:lnTo>
                <a:lnTo>
                  <a:pt x="2478343" y="22291"/>
                </a:lnTo>
                <a:lnTo>
                  <a:pt x="1554829" y="40568"/>
                </a:lnTo>
                <a:lnTo>
                  <a:pt x="82615" y="77211"/>
                </a:lnTo>
                <a:lnTo>
                  <a:pt x="18843" y="102416"/>
                </a:lnTo>
                <a:lnTo>
                  <a:pt x="0" y="157439"/>
                </a:lnTo>
                <a:lnTo>
                  <a:pt x="9094" y="207859"/>
                </a:lnTo>
                <a:lnTo>
                  <a:pt x="17153" y="258392"/>
                </a:lnTo>
                <a:lnTo>
                  <a:pt x="24176" y="309023"/>
                </a:lnTo>
                <a:lnTo>
                  <a:pt x="30161" y="359740"/>
                </a:lnTo>
                <a:lnTo>
                  <a:pt x="35108" y="410529"/>
                </a:lnTo>
                <a:lnTo>
                  <a:pt x="39017" y="461375"/>
                </a:lnTo>
                <a:lnTo>
                  <a:pt x="41887" y="512266"/>
                </a:lnTo>
                <a:lnTo>
                  <a:pt x="43717" y="563188"/>
                </a:lnTo>
                <a:lnTo>
                  <a:pt x="44506" y="614127"/>
                </a:lnTo>
                <a:lnTo>
                  <a:pt x="44253" y="665069"/>
                </a:lnTo>
                <a:lnTo>
                  <a:pt x="42959" y="716002"/>
                </a:lnTo>
                <a:lnTo>
                  <a:pt x="40621" y="766910"/>
                </a:lnTo>
                <a:lnTo>
                  <a:pt x="37240" y="817781"/>
                </a:lnTo>
                <a:lnTo>
                  <a:pt x="32815" y="868601"/>
                </a:lnTo>
                <a:lnTo>
                  <a:pt x="36196" y="888645"/>
                </a:lnTo>
                <a:lnTo>
                  <a:pt x="48969" y="905223"/>
                </a:lnTo>
                <a:lnTo>
                  <a:pt x="68885" y="916477"/>
                </a:lnTo>
                <a:lnTo>
                  <a:pt x="93693" y="920547"/>
                </a:lnTo>
                <a:lnTo>
                  <a:pt x="261345" y="920043"/>
                </a:lnTo>
                <a:lnTo>
                  <a:pt x="426936" y="920330"/>
                </a:lnTo>
                <a:lnTo>
                  <a:pt x="590568" y="921347"/>
                </a:lnTo>
                <a:lnTo>
                  <a:pt x="752341" y="923035"/>
                </a:lnTo>
                <a:lnTo>
                  <a:pt x="965325" y="926227"/>
                </a:lnTo>
                <a:lnTo>
                  <a:pt x="1175427" y="930362"/>
                </a:lnTo>
                <a:lnTo>
                  <a:pt x="1434370" y="936643"/>
                </a:lnTo>
                <a:lnTo>
                  <a:pt x="1790857" y="947014"/>
                </a:lnTo>
                <a:lnTo>
                  <a:pt x="2927758" y="985123"/>
                </a:lnTo>
                <a:lnTo>
                  <a:pt x="3219594" y="993766"/>
                </a:lnTo>
                <a:lnTo>
                  <a:pt x="3462464" y="999867"/>
                </a:lnTo>
                <a:lnTo>
                  <a:pt x="3656886" y="1003826"/>
                </a:lnTo>
                <a:lnTo>
                  <a:pt x="3851679" y="1006813"/>
                </a:lnTo>
                <a:lnTo>
                  <a:pt x="3998163" y="1008330"/>
                </a:lnTo>
                <a:lnTo>
                  <a:pt x="4145094" y="1009160"/>
                </a:lnTo>
                <a:lnTo>
                  <a:pt x="4292573" y="1009244"/>
                </a:lnTo>
                <a:lnTo>
                  <a:pt x="4440702" y="1008521"/>
                </a:lnTo>
                <a:lnTo>
                  <a:pt x="4589583" y="1006932"/>
                </a:lnTo>
                <a:lnTo>
                  <a:pt x="4689305" y="1005361"/>
                </a:lnTo>
                <a:lnTo>
                  <a:pt x="4789436" y="1003362"/>
                </a:lnTo>
                <a:lnTo>
                  <a:pt x="4890006" y="1000915"/>
                </a:lnTo>
                <a:lnTo>
                  <a:pt x="4991046" y="998003"/>
                </a:lnTo>
                <a:lnTo>
                  <a:pt x="5453090" y="982618"/>
                </a:lnTo>
                <a:lnTo>
                  <a:pt x="5495293" y="980432"/>
                </a:lnTo>
                <a:lnTo>
                  <a:pt x="5536996" y="975013"/>
                </a:lnTo>
                <a:lnTo>
                  <a:pt x="5575467" y="963902"/>
                </a:lnTo>
                <a:lnTo>
                  <a:pt x="5629480" y="919067"/>
                </a:lnTo>
                <a:lnTo>
                  <a:pt x="5647087" y="857694"/>
                </a:lnTo>
                <a:lnTo>
                  <a:pt x="5650249" y="773833"/>
                </a:lnTo>
                <a:lnTo>
                  <a:pt x="5651351" y="722044"/>
                </a:lnTo>
                <a:lnTo>
                  <a:pt x="5652203" y="670252"/>
                </a:lnTo>
                <a:lnTo>
                  <a:pt x="5652803" y="618458"/>
                </a:lnTo>
                <a:lnTo>
                  <a:pt x="5653153" y="566662"/>
                </a:lnTo>
                <a:lnTo>
                  <a:pt x="5653252" y="514865"/>
                </a:lnTo>
                <a:lnTo>
                  <a:pt x="5653100" y="463068"/>
                </a:lnTo>
                <a:lnTo>
                  <a:pt x="5652697" y="411273"/>
                </a:lnTo>
                <a:lnTo>
                  <a:pt x="5652042" y="359479"/>
                </a:lnTo>
                <a:lnTo>
                  <a:pt x="5651137" y="307687"/>
                </a:lnTo>
                <a:lnTo>
                  <a:pt x="5649981" y="255899"/>
                </a:lnTo>
                <a:lnTo>
                  <a:pt x="5648573" y="204114"/>
                </a:lnTo>
                <a:lnTo>
                  <a:pt x="5646915" y="152335"/>
                </a:lnTo>
                <a:lnTo>
                  <a:pt x="5645005" y="100561"/>
                </a:lnTo>
                <a:lnTo>
                  <a:pt x="5642843" y="48794"/>
                </a:lnTo>
                <a:lnTo>
                  <a:pt x="5610885" y="11302"/>
                </a:lnTo>
                <a:lnTo>
                  <a:pt x="5444662" y="5257"/>
                </a:lnTo>
                <a:lnTo>
                  <a:pt x="5239682" y="2665"/>
                </a:lnTo>
                <a:lnTo>
                  <a:pt x="5024744" y="963"/>
                </a:lnTo>
                <a:lnTo>
                  <a:pt x="4743955" y="0"/>
                </a:lnTo>
                <a:close/>
              </a:path>
            </a:pathLst>
          </a:custGeom>
          <a:solidFill>
            <a:srgbClr val="9BCCC1"/>
          </a:solidFill>
        </p:spPr>
        <p:txBody>
          <a:bodyPr wrap="square" lIns="0" tIns="0" rIns="0" bIns="0" rtlCol="0"/>
          <a:lstStyle/>
          <a:p>
            <a:endParaRPr/>
          </a:p>
        </p:txBody>
      </p:sp>
      <p:sp>
        <p:nvSpPr>
          <p:cNvPr id="5" name="object 5"/>
          <p:cNvSpPr txBox="1"/>
          <p:nvPr/>
        </p:nvSpPr>
        <p:spPr>
          <a:xfrm>
            <a:off x="4432446" y="7599474"/>
            <a:ext cx="3429635"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PASSPHRASE</a:t>
            </a:r>
            <a:endParaRPr lang="fr-FR" sz="4700" b="1" spc="-150" dirty="0">
              <a:latin typeface="Calibri"/>
              <a:cs typeface="Calibri"/>
            </a:endParaRPr>
          </a:p>
        </p:txBody>
      </p:sp>
      <p:sp>
        <p:nvSpPr>
          <p:cNvPr id="6" name="object 6"/>
          <p:cNvSpPr txBox="1"/>
          <p:nvPr/>
        </p:nvSpPr>
        <p:spPr>
          <a:xfrm>
            <a:off x="3531138" y="4223458"/>
            <a:ext cx="4594546" cy="1038105"/>
          </a:xfrm>
          <a:prstGeom prst="rect">
            <a:avLst/>
          </a:prstGeom>
        </p:spPr>
        <p:txBody>
          <a:bodyPr vert="horz" wrap="square" lIns="0" tIns="62865" rIns="0" bIns="0" rtlCol="0">
            <a:spAutoFit/>
          </a:bodyPr>
          <a:lstStyle/>
          <a:p>
            <a:pPr marL="36195" marR="5080" indent="-24130" algn="just">
              <a:lnSpc>
                <a:spcPts val="3829"/>
              </a:lnSpc>
              <a:spcBef>
                <a:spcPts val="495"/>
              </a:spcBef>
            </a:pPr>
            <a:r>
              <a:rPr lang="fr-FR" sz="3450" b="1" spc="265" dirty="0">
                <a:solidFill>
                  <a:srgbClr val="38A5B2"/>
                </a:solidFill>
                <a:latin typeface="Calibri"/>
                <a:cs typeface="Calibri"/>
              </a:rPr>
              <a:t>I</a:t>
            </a:r>
            <a:r>
              <a:rPr sz="3450" dirty="0">
                <a:solidFill>
                  <a:srgbClr val="231F20"/>
                </a:solidFill>
                <a:latin typeface="Calibri"/>
                <a:cs typeface="Calibri"/>
              </a:rPr>
              <a:t> </a:t>
            </a:r>
            <a:r>
              <a:rPr lang="en-US" sz="3450" b="1" dirty="0">
                <a:solidFill>
                  <a:srgbClr val="38A5B2"/>
                </a:solidFill>
                <a:latin typeface="Calibri"/>
                <a:cs typeface="Calibri"/>
              </a:rPr>
              <a:t>a</a:t>
            </a:r>
            <a:r>
              <a:rPr lang="en-US" sz="3450" dirty="0">
                <a:solidFill>
                  <a:srgbClr val="231F20"/>
                </a:solidFill>
                <a:latin typeface="Calibri"/>
                <a:cs typeface="Calibri"/>
              </a:rPr>
              <a:t>m</a:t>
            </a:r>
            <a:r>
              <a:rPr sz="3450" dirty="0">
                <a:solidFill>
                  <a:srgbClr val="231F20"/>
                </a:solidFill>
                <a:latin typeface="Calibri"/>
                <a:cs typeface="Calibri"/>
              </a:rPr>
              <a:t> </a:t>
            </a:r>
            <a:r>
              <a:rPr lang="fr-FR" sz="3450" b="1" spc="130" dirty="0">
                <a:solidFill>
                  <a:srgbClr val="38A5B2"/>
                </a:solidFill>
                <a:latin typeface="Calibri"/>
                <a:cs typeface="Calibri"/>
              </a:rPr>
              <a:t>n</a:t>
            </a:r>
            <a:r>
              <a:rPr lang="fr-FR" sz="3450" spc="130" dirty="0">
                <a:solidFill>
                  <a:srgbClr val="231F20"/>
                </a:solidFill>
                <a:latin typeface="Calibri"/>
                <a:cs typeface="Calibri"/>
              </a:rPr>
              <a:t>ot</a:t>
            </a:r>
            <a:r>
              <a:rPr sz="3450" spc="5" dirty="0">
                <a:solidFill>
                  <a:srgbClr val="231F20"/>
                </a:solidFill>
                <a:latin typeface="Calibri"/>
                <a:cs typeface="Calibri"/>
              </a:rPr>
              <a:t> </a:t>
            </a:r>
            <a:r>
              <a:rPr lang="fr-FR" sz="3450" b="1" spc="90" dirty="0">
                <a:solidFill>
                  <a:srgbClr val="38A5B2"/>
                </a:solidFill>
                <a:latin typeface="Calibri"/>
                <a:cs typeface="Calibri"/>
              </a:rPr>
              <a:t>a</a:t>
            </a:r>
            <a:r>
              <a:rPr sz="3450" dirty="0">
                <a:solidFill>
                  <a:srgbClr val="38A5B2"/>
                </a:solidFill>
                <a:latin typeface="Calibri"/>
                <a:cs typeface="Calibri"/>
              </a:rPr>
              <a:t> </a:t>
            </a:r>
            <a:r>
              <a:rPr sz="3450" b="1" spc="65" dirty="0">
                <a:solidFill>
                  <a:srgbClr val="38A5B2"/>
                </a:solidFill>
                <a:latin typeface="Calibri"/>
                <a:cs typeface="Calibri"/>
              </a:rPr>
              <a:t>h</a:t>
            </a:r>
            <a:r>
              <a:rPr sz="3450" spc="65" dirty="0">
                <a:solidFill>
                  <a:srgbClr val="231F20"/>
                </a:solidFill>
                <a:latin typeface="Calibri"/>
                <a:cs typeface="Calibri"/>
              </a:rPr>
              <a:t>acker </a:t>
            </a:r>
            <a:r>
              <a:rPr sz="3450" b="1" dirty="0">
                <a:solidFill>
                  <a:srgbClr val="38A5B2"/>
                </a:solidFill>
                <a:latin typeface="Calibri"/>
                <a:cs typeface="Calibri"/>
              </a:rPr>
              <a:t>&amp;</a:t>
            </a:r>
            <a:r>
              <a:rPr sz="3450" spc="-50" dirty="0">
                <a:solidFill>
                  <a:srgbClr val="38A5B2"/>
                </a:solidFill>
                <a:latin typeface="Calibri"/>
                <a:cs typeface="Calibri"/>
              </a:rPr>
              <a:t> </a:t>
            </a:r>
            <a:r>
              <a:rPr lang="en-US" sz="3450" b="1" spc="50" dirty="0">
                <a:solidFill>
                  <a:srgbClr val="38A5B2"/>
                </a:solidFill>
                <a:latin typeface="Calibri"/>
                <a:cs typeface="Calibri"/>
              </a:rPr>
              <a:t>y</a:t>
            </a:r>
            <a:r>
              <a:rPr lang="en-US" sz="3450" spc="50" dirty="0">
                <a:solidFill>
                  <a:srgbClr val="231F20"/>
                </a:solidFill>
                <a:latin typeface="Calibri"/>
                <a:cs typeface="Calibri"/>
              </a:rPr>
              <a:t>et</a:t>
            </a:r>
            <a:r>
              <a:rPr lang="fr-FR" sz="3450" spc="-55" dirty="0">
                <a:solidFill>
                  <a:srgbClr val="231F20"/>
                </a:solidFill>
                <a:latin typeface="Calibri"/>
                <a:cs typeface="Calibri"/>
              </a:rPr>
              <a:t> </a:t>
            </a:r>
            <a:r>
              <a:rPr lang="fr-FR" sz="3450" b="1" spc="114" dirty="0">
                <a:solidFill>
                  <a:srgbClr val="38A5B2"/>
                </a:solidFill>
                <a:latin typeface="Calibri"/>
                <a:cs typeface="Calibri"/>
              </a:rPr>
              <a:t>I</a:t>
            </a:r>
            <a:r>
              <a:rPr sz="3450" spc="-50" dirty="0">
                <a:solidFill>
                  <a:srgbClr val="231F20"/>
                </a:solidFill>
                <a:latin typeface="Calibri"/>
                <a:cs typeface="Calibri"/>
              </a:rPr>
              <a:t> </a:t>
            </a:r>
            <a:r>
              <a:rPr lang="en-US" sz="3450" b="1" spc="70" dirty="0">
                <a:solidFill>
                  <a:srgbClr val="38A5B2"/>
                </a:solidFill>
                <a:latin typeface="Calibri"/>
                <a:cs typeface="Calibri"/>
              </a:rPr>
              <a:t>w</a:t>
            </a:r>
            <a:r>
              <a:rPr lang="en-US" sz="3450" spc="70" dirty="0">
                <a:solidFill>
                  <a:srgbClr val="231F20"/>
                </a:solidFill>
                <a:latin typeface="Calibri"/>
                <a:cs typeface="Calibri"/>
              </a:rPr>
              <a:t>ork</a:t>
            </a:r>
            <a:r>
              <a:rPr sz="3450" spc="70" dirty="0">
                <a:solidFill>
                  <a:srgbClr val="231F20"/>
                </a:solidFill>
                <a:latin typeface="Calibri"/>
                <a:cs typeface="Calibri"/>
              </a:rPr>
              <a:t> </a:t>
            </a:r>
            <a:r>
              <a:rPr lang="fr-FR" sz="3450" b="1" spc="90" dirty="0">
                <a:solidFill>
                  <a:srgbClr val="38A5B2"/>
                </a:solidFill>
                <a:latin typeface="Calibri"/>
                <a:cs typeface="Calibri"/>
              </a:rPr>
              <a:t>i</a:t>
            </a:r>
            <a:r>
              <a:rPr sz="3450" spc="90" dirty="0">
                <a:solidFill>
                  <a:srgbClr val="231F20"/>
                </a:solidFill>
                <a:latin typeface="Calibri"/>
                <a:cs typeface="Calibri"/>
              </a:rPr>
              <a:t>n</a:t>
            </a:r>
            <a:r>
              <a:rPr sz="3450" dirty="0">
                <a:solidFill>
                  <a:srgbClr val="231F20"/>
                </a:solidFill>
                <a:latin typeface="Calibri"/>
                <a:cs typeface="Calibri"/>
              </a:rPr>
              <a:t> </a:t>
            </a:r>
            <a:r>
              <a:rPr sz="3450" b="1" spc="65" dirty="0">
                <a:solidFill>
                  <a:srgbClr val="38A5B2"/>
                </a:solidFill>
                <a:latin typeface="Calibri"/>
                <a:cs typeface="Calibri"/>
              </a:rPr>
              <a:t>c</a:t>
            </a:r>
            <a:r>
              <a:rPr sz="3450" spc="65" dirty="0">
                <a:solidFill>
                  <a:srgbClr val="231F20"/>
                </a:solidFill>
                <a:latin typeface="Calibri"/>
                <a:cs typeface="Calibri"/>
              </a:rPr>
              <a:t>ybers</a:t>
            </a:r>
            <a:r>
              <a:rPr lang="fr-FR" sz="3450" spc="65" dirty="0">
                <a:solidFill>
                  <a:srgbClr val="231F20"/>
                </a:solidFill>
                <a:latin typeface="Calibri"/>
                <a:cs typeface="Calibri"/>
              </a:rPr>
              <a:t>e</a:t>
            </a:r>
            <a:r>
              <a:rPr sz="3450" spc="65" dirty="0">
                <a:solidFill>
                  <a:srgbClr val="231F20"/>
                </a:solidFill>
                <a:latin typeface="Calibri"/>
                <a:cs typeface="Calibri"/>
              </a:rPr>
              <a:t>curit</a:t>
            </a:r>
            <a:r>
              <a:rPr lang="fr-FR" sz="3450" spc="65" dirty="0">
                <a:solidFill>
                  <a:srgbClr val="231F20"/>
                </a:solidFill>
                <a:latin typeface="Calibri"/>
                <a:cs typeface="Calibri"/>
              </a:rPr>
              <a:t>y</a:t>
            </a:r>
            <a:r>
              <a:rPr sz="3450" b="1" spc="-50" dirty="0">
                <a:solidFill>
                  <a:srgbClr val="38A5B2"/>
                </a:solidFill>
                <a:latin typeface="Calibri"/>
                <a:cs typeface="Calibri"/>
              </a:rPr>
              <a:t>!</a:t>
            </a:r>
            <a:endParaRPr sz="3450" b="1" dirty="0">
              <a:latin typeface="Calibri"/>
              <a:cs typeface="Calibri"/>
            </a:endParaRPr>
          </a:p>
        </p:txBody>
      </p:sp>
      <p:sp>
        <p:nvSpPr>
          <p:cNvPr id="7" name="object 7"/>
          <p:cNvSpPr txBox="1"/>
          <p:nvPr/>
        </p:nvSpPr>
        <p:spPr>
          <a:xfrm>
            <a:off x="11961590" y="7711064"/>
            <a:ext cx="4810078"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COMBINED WORDS</a:t>
            </a:r>
            <a:endParaRPr lang="fr-FR" sz="4700" b="1" spc="-150" dirty="0">
              <a:latin typeface="Calibri"/>
              <a:cs typeface="Calibri"/>
            </a:endParaRPr>
          </a:p>
        </p:txBody>
      </p:sp>
      <p:grpSp>
        <p:nvGrpSpPr>
          <p:cNvPr id="9" name="object 9"/>
          <p:cNvGrpSpPr/>
          <p:nvPr/>
        </p:nvGrpSpPr>
        <p:grpSpPr>
          <a:xfrm>
            <a:off x="10971790" y="6055719"/>
            <a:ext cx="5827395" cy="998219"/>
            <a:chOff x="10944273" y="6109627"/>
            <a:chExt cx="5827395" cy="998219"/>
          </a:xfrm>
        </p:grpSpPr>
        <p:sp>
          <p:nvSpPr>
            <p:cNvPr id="10" name="object 10"/>
            <p:cNvSpPr/>
            <p:nvPr/>
          </p:nvSpPr>
          <p:spPr>
            <a:xfrm>
              <a:off x="10944273" y="6109627"/>
              <a:ext cx="5827395" cy="998219"/>
            </a:xfrm>
            <a:custGeom>
              <a:avLst/>
              <a:gdLst/>
              <a:ahLst/>
              <a:cxnLst/>
              <a:rect l="l" t="t" r="r" b="b"/>
              <a:pathLst>
                <a:path w="5827394" h="998220">
                  <a:moveTo>
                    <a:pt x="5765991" y="0"/>
                  </a:moveTo>
                  <a:lnTo>
                    <a:pt x="61254" y="0"/>
                  </a:lnTo>
                  <a:lnTo>
                    <a:pt x="37411" y="4692"/>
                  </a:lnTo>
                  <a:lnTo>
                    <a:pt x="17940" y="17488"/>
                  </a:lnTo>
                  <a:lnTo>
                    <a:pt x="4813" y="36470"/>
                  </a:lnTo>
                  <a:lnTo>
                    <a:pt x="0" y="59715"/>
                  </a:lnTo>
                  <a:lnTo>
                    <a:pt x="0" y="938107"/>
                  </a:lnTo>
                  <a:lnTo>
                    <a:pt x="4813" y="961354"/>
                  </a:lnTo>
                  <a:lnTo>
                    <a:pt x="17940" y="980339"/>
                  </a:lnTo>
                  <a:lnTo>
                    <a:pt x="37411" y="993139"/>
                  </a:lnTo>
                  <a:lnTo>
                    <a:pt x="61254" y="997833"/>
                  </a:lnTo>
                  <a:lnTo>
                    <a:pt x="5765991" y="997833"/>
                  </a:lnTo>
                  <a:lnTo>
                    <a:pt x="5789831" y="993139"/>
                  </a:lnTo>
                  <a:lnTo>
                    <a:pt x="5809302" y="980339"/>
                  </a:lnTo>
                  <a:lnTo>
                    <a:pt x="5822431" y="961354"/>
                  </a:lnTo>
                  <a:lnTo>
                    <a:pt x="5827246" y="938107"/>
                  </a:lnTo>
                  <a:lnTo>
                    <a:pt x="5827246" y="59715"/>
                  </a:lnTo>
                  <a:lnTo>
                    <a:pt x="5822431" y="36470"/>
                  </a:lnTo>
                  <a:lnTo>
                    <a:pt x="5809302" y="17488"/>
                  </a:lnTo>
                  <a:lnTo>
                    <a:pt x="5789831" y="4692"/>
                  </a:lnTo>
                  <a:lnTo>
                    <a:pt x="5765991" y="0"/>
                  </a:lnTo>
                  <a:close/>
                </a:path>
              </a:pathLst>
            </a:custGeom>
            <a:solidFill>
              <a:srgbClr val="0A6868"/>
            </a:solidFill>
          </p:spPr>
          <p:txBody>
            <a:bodyPr wrap="square" lIns="0" tIns="0" rIns="0" bIns="0" rtlCol="0"/>
            <a:lstStyle/>
            <a:p>
              <a:endParaRPr/>
            </a:p>
          </p:txBody>
        </p:sp>
        <p:sp>
          <p:nvSpPr>
            <p:cNvPr id="11" name="object 11"/>
            <p:cNvSpPr/>
            <p:nvPr/>
          </p:nvSpPr>
          <p:spPr>
            <a:xfrm>
              <a:off x="15902734" y="6247158"/>
              <a:ext cx="515620" cy="625475"/>
            </a:xfrm>
            <a:custGeom>
              <a:avLst/>
              <a:gdLst/>
              <a:ahLst/>
              <a:cxnLst/>
              <a:rect l="l" t="t" r="r" b="b"/>
              <a:pathLst>
                <a:path w="515619" h="625475">
                  <a:moveTo>
                    <a:pt x="358237" y="623799"/>
                  </a:moveTo>
                  <a:lnTo>
                    <a:pt x="257727" y="623799"/>
                  </a:lnTo>
                  <a:lnTo>
                    <a:pt x="257727" y="624490"/>
                  </a:lnTo>
                  <a:lnTo>
                    <a:pt x="305935" y="624866"/>
                  </a:lnTo>
                  <a:lnTo>
                    <a:pt x="330025" y="624795"/>
                  </a:lnTo>
                  <a:lnTo>
                    <a:pt x="354080" y="624072"/>
                  </a:lnTo>
                  <a:lnTo>
                    <a:pt x="358237" y="623799"/>
                  </a:lnTo>
                  <a:close/>
                </a:path>
                <a:path w="515619" h="625475">
                  <a:moveTo>
                    <a:pt x="251413" y="0"/>
                  </a:moveTo>
                  <a:lnTo>
                    <a:pt x="212357" y="7546"/>
                  </a:lnTo>
                  <a:lnTo>
                    <a:pt x="175983" y="26294"/>
                  </a:lnTo>
                  <a:lnTo>
                    <a:pt x="146275" y="55948"/>
                  </a:lnTo>
                  <a:lnTo>
                    <a:pt x="126179" y="92716"/>
                  </a:lnTo>
                  <a:lnTo>
                    <a:pt x="118642" y="132809"/>
                  </a:lnTo>
                  <a:lnTo>
                    <a:pt x="118495" y="185578"/>
                  </a:lnTo>
                  <a:lnTo>
                    <a:pt x="118831" y="203153"/>
                  </a:lnTo>
                  <a:lnTo>
                    <a:pt x="119093" y="212639"/>
                  </a:lnTo>
                  <a:lnTo>
                    <a:pt x="115637" y="216817"/>
                  </a:lnTo>
                  <a:lnTo>
                    <a:pt x="71063" y="235663"/>
                  </a:lnTo>
                  <a:lnTo>
                    <a:pt x="41095" y="261067"/>
                  </a:lnTo>
                  <a:lnTo>
                    <a:pt x="9161" y="313660"/>
                  </a:lnTo>
                  <a:lnTo>
                    <a:pt x="8" y="372802"/>
                  </a:lnTo>
                  <a:lnTo>
                    <a:pt x="0" y="445734"/>
                  </a:lnTo>
                  <a:lnTo>
                    <a:pt x="179" y="466495"/>
                  </a:lnTo>
                  <a:lnTo>
                    <a:pt x="4217" y="505290"/>
                  </a:lnTo>
                  <a:lnTo>
                    <a:pt x="23764" y="551910"/>
                  </a:lnTo>
                  <a:lnTo>
                    <a:pt x="55434" y="588539"/>
                  </a:lnTo>
                  <a:lnTo>
                    <a:pt x="96933" y="613089"/>
                  </a:lnTo>
                  <a:lnTo>
                    <a:pt x="145971" y="623475"/>
                  </a:lnTo>
                  <a:lnTo>
                    <a:pt x="201814" y="624332"/>
                  </a:lnTo>
                  <a:lnTo>
                    <a:pt x="358237" y="623799"/>
                  </a:lnTo>
                  <a:lnTo>
                    <a:pt x="399111" y="618538"/>
                  </a:lnTo>
                  <a:lnTo>
                    <a:pt x="456621" y="591056"/>
                  </a:lnTo>
                  <a:lnTo>
                    <a:pt x="468820" y="578262"/>
                  </a:lnTo>
                  <a:lnTo>
                    <a:pt x="179202" y="578258"/>
                  </a:lnTo>
                  <a:lnTo>
                    <a:pt x="153129" y="578218"/>
                  </a:lnTo>
                  <a:lnTo>
                    <a:pt x="112476" y="569894"/>
                  </a:lnTo>
                  <a:lnTo>
                    <a:pt x="78600" y="547372"/>
                  </a:lnTo>
                  <a:lnTo>
                    <a:pt x="55239" y="514139"/>
                  </a:lnTo>
                  <a:lnTo>
                    <a:pt x="46069" y="473668"/>
                  </a:lnTo>
                  <a:lnTo>
                    <a:pt x="45479" y="420956"/>
                  </a:lnTo>
                  <a:lnTo>
                    <a:pt x="45602" y="389851"/>
                  </a:lnTo>
                  <a:lnTo>
                    <a:pt x="54999" y="321865"/>
                  </a:lnTo>
                  <a:lnTo>
                    <a:pt x="77620" y="288706"/>
                  </a:lnTo>
                  <a:lnTo>
                    <a:pt x="110956" y="266119"/>
                  </a:lnTo>
                  <a:lnTo>
                    <a:pt x="152003" y="257779"/>
                  </a:lnTo>
                  <a:lnTo>
                    <a:pt x="471131" y="257773"/>
                  </a:lnTo>
                  <a:lnTo>
                    <a:pt x="445277" y="236385"/>
                  </a:lnTo>
                  <a:lnTo>
                    <a:pt x="408194" y="219173"/>
                  </a:lnTo>
                  <a:lnTo>
                    <a:pt x="402194" y="217194"/>
                  </a:lnTo>
                  <a:lnTo>
                    <a:pt x="400341" y="214294"/>
                  </a:lnTo>
                  <a:lnTo>
                    <a:pt x="400367" y="212231"/>
                  </a:lnTo>
                  <a:lnTo>
                    <a:pt x="165761" y="212231"/>
                  </a:lnTo>
                  <a:lnTo>
                    <a:pt x="163207" y="209969"/>
                  </a:lnTo>
                  <a:lnTo>
                    <a:pt x="163500" y="201906"/>
                  </a:lnTo>
                  <a:lnTo>
                    <a:pt x="163930" y="182673"/>
                  </a:lnTo>
                  <a:lnTo>
                    <a:pt x="164111" y="163429"/>
                  </a:lnTo>
                  <a:lnTo>
                    <a:pt x="164494" y="144203"/>
                  </a:lnTo>
                  <a:lnTo>
                    <a:pt x="172031" y="100908"/>
                  </a:lnTo>
                  <a:lnTo>
                    <a:pt x="205684" y="61240"/>
                  </a:lnTo>
                  <a:lnTo>
                    <a:pt x="266080" y="45872"/>
                  </a:lnTo>
                  <a:lnTo>
                    <a:pt x="362183" y="45872"/>
                  </a:lnTo>
                  <a:lnTo>
                    <a:pt x="355243" y="38079"/>
                  </a:lnTo>
                  <a:lnTo>
                    <a:pt x="322913" y="15051"/>
                  </a:lnTo>
                  <a:lnTo>
                    <a:pt x="288284" y="2430"/>
                  </a:lnTo>
                  <a:lnTo>
                    <a:pt x="251413" y="0"/>
                  </a:lnTo>
                  <a:close/>
                </a:path>
                <a:path w="515619" h="625475">
                  <a:moveTo>
                    <a:pt x="471131" y="257773"/>
                  </a:moveTo>
                  <a:lnTo>
                    <a:pt x="206920" y="257773"/>
                  </a:lnTo>
                  <a:lnTo>
                    <a:pt x="371650" y="258439"/>
                  </a:lnTo>
                  <a:lnTo>
                    <a:pt x="400249" y="264044"/>
                  </a:lnTo>
                  <a:lnTo>
                    <a:pt x="448478" y="300018"/>
                  </a:lnTo>
                  <a:lnTo>
                    <a:pt x="465034" y="337248"/>
                  </a:lnTo>
                  <a:lnTo>
                    <a:pt x="470216" y="396870"/>
                  </a:lnTo>
                  <a:lnTo>
                    <a:pt x="470387" y="420956"/>
                  </a:lnTo>
                  <a:lnTo>
                    <a:pt x="470211" y="445734"/>
                  </a:lnTo>
                  <a:lnTo>
                    <a:pt x="466256" y="497289"/>
                  </a:lnTo>
                  <a:lnTo>
                    <a:pt x="440838" y="543785"/>
                  </a:lnTo>
                  <a:lnTo>
                    <a:pt x="405352" y="568981"/>
                  </a:lnTo>
                  <a:lnTo>
                    <a:pt x="361295" y="578262"/>
                  </a:lnTo>
                  <a:lnTo>
                    <a:pt x="468820" y="578262"/>
                  </a:lnTo>
                  <a:lnTo>
                    <a:pt x="488687" y="557423"/>
                  </a:lnTo>
                  <a:lnTo>
                    <a:pt x="508642" y="515284"/>
                  </a:lnTo>
                  <a:lnTo>
                    <a:pt x="515510" y="466495"/>
                  </a:lnTo>
                  <a:lnTo>
                    <a:pt x="515424" y="372802"/>
                  </a:lnTo>
                  <a:lnTo>
                    <a:pt x="511426" y="330049"/>
                  </a:lnTo>
                  <a:lnTo>
                    <a:pt x="496736" y="292057"/>
                  </a:lnTo>
                  <a:lnTo>
                    <a:pt x="474739" y="260758"/>
                  </a:lnTo>
                  <a:lnTo>
                    <a:pt x="471131" y="257773"/>
                  </a:lnTo>
                  <a:close/>
                </a:path>
                <a:path w="515619" h="625475">
                  <a:moveTo>
                    <a:pt x="335283" y="578218"/>
                  </a:moveTo>
                  <a:lnTo>
                    <a:pt x="179202" y="578258"/>
                  </a:lnTo>
                  <a:lnTo>
                    <a:pt x="359317" y="578258"/>
                  </a:lnTo>
                  <a:lnTo>
                    <a:pt x="335283" y="578218"/>
                  </a:lnTo>
                  <a:close/>
                </a:path>
                <a:path w="515619" h="625475">
                  <a:moveTo>
                    <a:pt x="259493" y="211981"/>
                  </a:moveTo>
                  <a:lnTo>
                    <a:pt x="165761" y="212231"/>
                  </a:lnTo>
                  <a:lnTo>
                    <a:pt x="400367" y="212231"/>
                  </a:lnTo>
                  <a:lnTo>
                    <a:pt x="400370" y="212000"/>
                  </a:lnTo>
                  <a:lnTo>
                    <a:pt x="259493" y="211981"/>
                  </a:lnTo>
                  <a:close/>
                </a:path>
                <a:path w="515619" h="625475">
                  <a:moveTo>
                    <a:pt x="362183" y="45872"/>
                  </a:moveTo>
                  <a:lnTo>
                    <a:pt x="266080" y="45872"/>
                  </a:lnTo>
                  <a:lnTo>
                    <a:pt x="299947" y="54539"/>
                  </a:lnTo>
                  <a:lnTo>
                    <a:pt x="327965" y="75441"/>
                  </a:lnTo>
                  <a:lnTo>
                    <a:pt x="350876" y="114119"/>
                  </a:lnTo>
                  <a:lnTo>
                    <a:pt x="353818" y="211592"/>
                  </a:lnTo>
                  <a:lnTo>
                    <a:pt x="350248" y="211770"/>
                  </a:lnTo>
                  <a:lnTo>
                    <a:pt x="347724" y="212000"/>
                  </a:lnTo>
                  <a:lnTo>
                    <a:pt x="400370" y="212000"/>
                  </a:lnTo>
                  <a:lnTo>
                    <a:pt x="400630" y="191806"/>
                  </a:lnTo>
                  <a:lnTo>
                    <a:pt x="400557" y="148640"/>
                  </a:lnTo>
                  <a:lnTo>
                    <a:pt x="389062" y="85473"/>
                  </a:lnTo>
                  <a:lnTo>
                    <a:pt x="375143" y="60426"/>
                  </a:lnTo>
                  <a:lnTo>
                    <a:pt x="362183" y="45872"/>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16116324" y="6589659"/>
              <a:ext cx="90882" cy="158742"/>
            </a:xfrm>
            <a:prstGeom prst="rect">
              <a:avLst/>
            </a:prstGeom>
          </p:spPr>
        </p:pic>
      </p:grpSp>
      <p:sp>
        <p:nvSpPr>
          <p:cNvPr id="13" name="object 13"/>
          <p:cNvSpPr txBox="1"/>
          <p:nvPr/>
        </p:nvSpPr>
        <p:spPr>
          <a:xfrm>
            <a:off x="11307254" y="6297066"/>
            <a:ext cx="4384331" cy="515526"/>
          </a:xfrm>
          <a:prstGeom prst="rect">
            <a:avLst/>
          </a:prstGeom>
        </p:spPr>
        <p:txBody>
          <a:bodyPr vert="horz" wrap="square" lIns="0" tIns="15240" rIns="0" bIns="0" rtlCol="0">
            <a:spAutoFit/>
          </a:bodyPr>
          <a:lstStyle/>
          <a:p>
            <a:pPr marL="12700">
              <a:lnSpc>
                <a:spcPct val="100000"/>
              </a:lnSpc>
              <a:spcBef>
                <a:spcPts val="120"/>
              </a:spcBef>
            </a:pPr>
            <a:r>
              <a:rPr lang="fr-FR" sz="3250" b="1" spc="95" dirty="0">
                <a:solidFill>
                  <a:srgbClr val="FFFFFF"/>
                </a:solidFill>
                <a:latin typeface="Calibri"/>
                <a:cs typeface="Calibri"/>
              </a:rPr>
              <a:t>SwanEdgeDoorWork</a:t>
            </a:r>
            <a:endParaRPr sz="3250" b="1" dirty="0">
              <a:latin typeface="Calibri"/>
              <a:cs typeface="Calibri"/>
            </a:endParaRPr>
          </a:p>
        </p:txBody>
      </p:sp>
      <p:grpSp>
        <p:nvGrpSpPr>
          <p:cNvPr id="14" name="object 14"/>
          <p:cNvGrpSpPr/>
          <p:nvPr/>
        </p:nvGrpSpPr>
        <p:grpSpPr>
          <a:xfrm>
            <a:off x="710104" y="611761"/>
            <a:ext cx="18580100" cy="436880"/>
            <a:chOff x="710104" y="611761"/>
            <a:chExt cx="18580100" cy="436880"/>
          </a:xfrm>
        </p:grpSpPr>
        <p:sp>
          <p:nvSpPr>
            <p:cNvPr id="15" name="object 15"/>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6" name="object 16"/>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7" name="object 17"/>
            <p:cNvPicPr/>
            <p:nvPr/>
          </p:nvPicPr>
          <p:blipFill>
            <a:blip r:embed="rId4" cstate="print"/>
            <a:stretch>
              <a:fillRect/>
            </a:stretch>
          </p:blipFill>
          <p:spPr>
            <a:xfrm>
              <a:off x="10224508" y="804486"/>
              <a:ext cx="101839" cy="104719"/>
            </a:xfrm>
            <a:prstGeom prst="rect">
              <a:avLst/>
            </a:prstGeom>
          </p:spPr>
        </p:pic>
        <p:sp>
          <p:nvSpPr>
            <p:cNvPr id="18" name="object 18"/>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9" name="object 19"/>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0" name="object 20"/>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1" name="object 21"/>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2" name="object 22"/>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3" name="object 23"/>
            <p:cNvPicPr/>
            <p:nvPr/>
          </p:nvPicPr>
          <p:blipFill>
            <a:blip r:embed="rId5" cstate="print"/>
            <a:stretch>
              <a:fillRect/>
            </a:stretch>
          </p:blipFill>
          <p:spPr>
            <a:xfrm>
              <a:off x="900799" y="665402"/>
              <a:ext cx="90707" cy="160393"/>
            </a:xfrm>
            <a:prstGeom prst="rect">
              <a:avLst/>
            </a:prstGeom>
          </p:spPr>
        </p:pic>
      </p:grpSp>
      <p:sp>
        <p:nvSpPr>
          <p:cNvPr id="28" name="object 3">
            <a:extLst>
              <a:ext uri="{FF2B5EF4-FFF2-40B4-BE49-F238E27FC236}">
                <a16:creationId xmlns:a16="http://schemas.microsoft.com/office/drawing/2014/main" id="{35DCCE9B-6FDD-FDFD-4391-2813E73598A6}"/>
              </a:ext>
            </a:extLst>
          </p:cNvPr>
          <p:cNvSpPr txBox="1">
            <a:spLocks/>
          </p:cNvSpPr>
          <p:nvPr/>
        </p:nvSpPr>
        <p:spPr>
          <a:xfrm>
            <a:off x="8080946" y="1938352"/>
            <a:ext cx="6452616" cy="1535036"/>
          </a:xfrm>
          <a:prstGeom prst="rect">
            <a:avLst/>
          </a:prstGeom>
        </p:spPr>
        <p:txBody>
          <a:bodyPr vert="horz" wrap="square" lIns="0" tIns="11430" rIns="0" bIns="0" rtlCol="0">
            <a:spAutoFit/>
          </a:bodyPr>
          <a:lstStyle>
            <a:lvl1pPr>
              <a:defRPr sz="2800" b="0" i="0">
                <a:solidFill>
                  <a:srgbClr val="212121"/>
                </a:solidFill>
                <a:latin typeface="Calibri"/>
                <a:ea typeface="+mj-ea"/>
                <a:cs typeface="Calibri"/>
              </a:defRPr>
            </a:lvl1pPr>
          </a:lstStyle>
          <a:p>
            <a:pPr marL="12700">
              <a:spcBef>
                <a:spcPts val="90"/>
              </a:spcBef>
            </a:pPr>
            <a:r>
              <a:rPr lang="fr-FR" sz="9900" b="1" spc="-150" dirty="0">
                <a:solidFill>
                  <a:srgbClr val="231F20"/>
                </a:solidFill>
              </a:rPr>
              <a:t>2 TIPS:</a:t>
            </a:r>
            <a:endParaRPr lang="fr-FR" sz="9900" b="1" spc="-150" dirty="0"/>
          </a:p>
        </p:txBody>
      </p:sp>
      <p:sp>
        <p:nvSpPr>
          <p:cNvPr id="26" name="object 17">
            <a:extLst>
              <a:ext uri="{FF2B5EF4-FFF2-40B4-BE49-F238E27FC236}">
                <a16:creationId xmlns:a16="http://schemas.microsoft.com/office/drawing/2014/main" id="{359B1542-5954-4E20-ADFE-70C3A4459CB5}"/>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grpSp>
        <p:nvGrpSpPr>
          <p:cNvPr id="27" name="object 9">
            <a:extLst>
              <a:ext uri="{FF2B5EF4-FFF2-40B4-BE49-F238E27FC236}">
                <a16:creationId xmlns:a16="http://schemas.microsoft.com/office/drawing/2014/main" id="{33D18A00-03D9-4FE3-B476-CEB12B8A4156}"/>
              </a:ext>
            </a:extLst>
          </p:cNvPr>
          <p:cNvGrpSpPr/>
          <p:nvPr/>
        </p:nvGrpSpPr>
        <p:grpSpPr>
          <a:xfrm>
            <a:off x="3000628" y="6055719"/>
            <a:ext cx="5827395" cy="998219"/>
            <a:chOff x="10944273" y="6109627"/>
            <a:chExt cx="5827395" cy="998219"/>
          </a:xfrm>
        </p:grpSpPr>
        <p:sp>
          <p:nvSpPr>
            <p:cNvPr id="29" name="object 10">
              <a:extLst>
                <a:ext uri="{FF2B5EF4-FFF2-40B4-BE49-F238E27FC236}">
                  <a16:creationId xmlns:a16="http://schemas.microsoft.com/office/drawing/2014/main" id="{EC50BC7B-CE53-4467-9418-08EBB7019F34}"/>
                </a:ext>
              </a:extLst>
            </p:cNvPr>
            <p:cNvSpPr/>
            <p:nvPr/>
          </p:nvSpPr>
          <p:spPr>
            <a:xfrm>
              <a:off x="10944273" y="6109627"/>
              <a:ext cx="5827395" cy="998219"/>
            </a:xfrm>
            <a:custGeom>
              <a:avLst/>
              <a:gdLst/>
              <a:ahLst/>
              <a:cxnLst/>
              <a:rect l="l" t="t" r="r" b="b"/>
              <a:pathLst>
                <a:path w="5827394" h="998220">
                  <a:moveTo>
                    <a:pt x="5765991" y="0"/>
                  </a:moveTo>
                  <a:lnTo>
                    <a:pt x="61254" y="0"/>
                  </a:lnTo>
                  <a:lnTo>
                    <a:pt x="37411" y="4692"/>
                  </a:lnTo>
                  <a:lnTo>
                    <a:pt x="17940" y="17488"/>
                  </a:lnTo>
                  <a:lnTo>
                    <a:pt x="4813" y="36470"/>
                  </a:lnTo>
                  <a:lnTo>
                    <a:pt x="0" y="59715"/>
                  </a:lnTo>
                  <a:lnTo>
                    <a:pt x="0" y="938107"/>
                  </a:lnTo>
                  <a:lnTo>
                    <a:pt x="4813" y="961354"/>
                  </a:lnTo>
                  <a:lnTo>
                    <a:pt x="17940" y="980339"/>
                  </a:lnTo>
                  <a:lnTo>
                    <a:pt x="37411" y="993139"/>
                  </a:lnTo>
                  <a:lnTo>
                    <a:pt x="61254" y="997833"/>
                  </a:lnTo>
                  <a:lnTo>
                    <a:pt x="5765991" y="997833"/>
                  </a:lnTo>
                  <a:lnTo>
                    <a:pt x="5789831" y="993139"/>
                  </a:lnTo>
                  <a:lnTo>
                    <a:pt x="5809302" y="980339"/>
                  </a:lnTo>
                  <a:lnTo>
                    <a:pt x="5822431" y="961354"/>
                  </a:lnTo>
                  <a:lnTo>
                    <a:pt x="5827246" y="938107"/>
                  </a:lnTo>
                  <a:lnTo>
                    <a:pt x="5827246" y="59715"/>
                  </a:lnTo>
                  <a:lnTo>
                    <a:pt x="5822431" y="36470"/>
                  </a:lnTo>
                  <a:lnTo>
                    <a:pt x="5809302" y="17488"/>
                  </a:lnTo>
                  <a:lnTo>
                    <a:pt x="5789831" y="4692"/>
                  </a:lnTo>
                  <a:lnTo>
                    <a:pt x="5765991" y="0"/>
                  </a:lnTo>
                  <a:close/>
                </a:path>
              </a:pathLst>
            </a:custGeom>
            <a:solidFill>
              <a:srgbClr val="0A6868"/>
            </a:solidFill>
          </p:spPr>
          <p:txBody>
            <a:bodyPr wrap="square" lIns="0" tIns="0" rIns="0" bIns="0" rtlCol="0"/>
            <a:lstStyle/>
            <a:p>
              <a:endParaRPr/>
            </a:p>
          </p:txBody>
        </p:sp>
        <p:sp>
          <p:nvSpPr>
            <p:cNvPr id="30" name="object 11">
              <a:extLst>
                <a:ext uri="{FF2B5EF4-FFF2-40B4-BE49-F238E27FC236}">
                  <a16:creationId xmlns:a16="http://schemas.microsoft.com/office/drawing/2014/main" id="{0962A907-DBA7-45CE-8059-E630B34A20C2}"/>
                </a:ext>
              </a:extLst>
            </p:cNvPr>
            <p:cNvSpPr/>
            <p:nvPr/>
          </p:nvSpPr>
          <p:spPr>
            <a:xfrm>
              <a:off x="15902734" y="6247158"/>
              <a:ext cx="515620" cy="625475"/>
            </a:xfrm>
            <a:custGeom>
              <a:avLst/>
              <a:gdLst/>
              <a:ahLst/>
              <a:cxnLst/>
              <a:rect l="l" t="t" r="r" b="b"/>
              <a:pathLst>
                <a:path w="515619" h="625475">
                  <a:moveTo>
                    <a:pt x="358237" y="623799"/>
                  </a:moveTo>
                  <a:lnTo>
                    <a:pt x="257727" y="623799"/>
                  </a:lnTo>
                  <a:lnTo>
                    <a:pt x="257727" y="624490"/>
                  </a:lnTo>
                  <a:lnTo>
                    <a:pt x="305935" y="624866"/>
                  </a:lnTo>
                  <a:lnTo>
                    <a:pt x="330025" y="624795"/>
                  </a:lnTo>
                  <a:lnTo>
                    <a:pt x="354080" y="624072"/>
                  </a:lnTo>
                  <a:lnTo>
                    <a:pt x="358237" y="623799"/>
                  </a:lnTo>
                  <a:close/>
                </a:path>
                <a:path w="515619" h="625475">
                  <a:moveTo>
                    <a:pt x="251413" y="0"/>
                  </a:moveTo>
                  <a:lnTo>
                    <a:pt x="212357" y="7546"/>
                  </a:lnTo>
                  <a:lnTo>
                    <a:pt x="175983" y="26294"/>
                  </a:lnTo>
                  <a:lnTo>
                    <a:pt x="146275" y="55948"/>
                  </a:lnTo>
                  <a:lnTo>
                    <a:pt x="126179" y="92716"/>
                  </a:lnTo>
                  <a:lnTo>
                    <a:pt x="118642" y="132809"/>
                  </a:lnTo>
                  <a:lnTo>
                    <a:pt x="118495" y="185578"/>
                  </a:lnTo>
                  <a:lnTo>
                    <a:pt x="118831" y="203153"/>
                  </a:lnTo>
                  <a:lnTo>
                    <a:pt x="119093" y="212639"/>
                  </a:lnTo>
                  <a:lnTo>
                    <a:pt x="115637" y="216817"/>
                  </a:lnTo>
                  <a:lnTo>
                    <a:pt x="71063" y="235663"/>
                  </a:lnTo>
                  <a:lnTo>
                    <a:pt x="41095" y="261067"/>
                  </a:lnTo>
                  <a:lnTo>
                    <a:pt x="9161" y="313660"/>
                  </a:lnTo>
                  <a:lnTo>
                    <a:pt x="8" y="372802"/>
                  </a:lnTo>
                  <a:lnTo>
                    <a:pt x="0" y="445734"/>
                  </a:lnTo>
                  <a:lnTo>
                    <a:pt x="179" y="466495"/>
                  </a:lnTo>
                  <a:lnTo>
                    <a:pt x="4217" y="505290"/>
                  </a:lnTo>
                  <a:lnTo>
                    <a:pt x="23764" y="551910"/>
                  </a:lnTo>
                  <a:lnTo>
                    <a:pt x="55434" y="588539"/>
                  </a:lnTo>
                  <a:lnTo>
                    <a:pt x="96933" y="613089"/>
                  </a:lnTo>
                  <a:lnTo>
                    <a:pt x="145971" y="623475"/>
                  </a:lnTo>
                  <a:lnTo>
                    <a:pt x="201814" y="624332"/>
                  </a:lnTo>
                  <a:lnTo>
                    <a:pt x="358237" y="623799"/>
                  </a:lnTo>
                  <a:lnTo>
                    <a:pt x="399111" y="618538"/>
                  </a:lnTo>
                  <a:lnTo>
                    <a:pt x="456621" y="591056"/>
                  </a:lnTo>
                  <a:lnTo>
                    <a:pt x="468820" y="578262"/>
                  </a:lnTo>
                  <a:lnTo>
                    <a:pt x="179202" y="578258"/>
                  </a:lnTo>
                  <a:lnTo>
                    <a:pt x="153129" y="578218"/>
                  </a:lnTo>
                  <a:lnTo>
                    <a:pt x="112476" y="569894"/>
                  </a:lnTo>
                  <a:lnTo>
                    <a:pt x="78600" y="547372"/>
                  </a:lnTo>
                  <a:lnTo>
                    <a:pt x="55239" y="514139"/>
                  </a:lnTo>
                  <a:lnTo>
                    <a:pt x="46069" y="473668"/>
                  </a:lnTo>
                  <a:lnTo>
                    <a:pt x="45479" y="420956"/>
                  </a:lnTo>
                  <a:lnTo>
                    <a:pt x="45602" y="389851"/>
                  </a:lnTo>
                  <a:lnTo>
                    <a:pt x="54999" y="321865"/>
                  </a:lnTo>
                  <a:lnTo>
                    <a:pt x="77620" y="288706"/>
                  </a:lnTo>
                  <a:lnTo>
                    <a:pt x="110956" y="266119"/>
                  </a:lnTo>
                  <a:lnTo>
                    <a:pt x="152003" y="257779"/>
                  </a:lnTo>
                  <a:lnTo>
                    <a:pt x="471131" y="257773"/>
                  </a:lnTo>
                  <a:lnTo>
                    <a:pt x="445277" y="236385"/>
                  </a:lnTo>
                  <a:lnTo>
                    <a:pt x="408194" y="219173"/>
                  </a:lnTo>
                  <a:lnTo>
                    <a:pt x="402194" y="217194"/>
                  </a:lnTo>
                  <a:lnTo>
                    <a:pt x="400341" y="214294"/>
                  </a:lnTo>
                  <a:lnTo>
                    <a:pt x="400367" y="212231"/>
                  </a:lnTo>
                  <a:lnTo>
                    <a:pt x="165761" y="212231"/>
                  </a:lnTo>
                  <a:lnTo>
                    <a:pt x="163207" y="209969"/>
                  </a:lnTo>
                  <a:lnTo>
                    <a:pt x="163500" y="201906"/>
                  </a:lnTo>
                  <a:lnTo>
                    <a:pt x="163930" y="182673"/>
                  </a:lnTo>
                  <a:lnTo>
                    <a:pt x="164111" y="163429"/>
                  </a:lnTo>
                  <a:lnTo>
                    <a:pt x="164494" y="144203"/>
                  </a:lnTo>
                  <a:lnTo>
                    <a:pt x="172031" y="100908"/>
                  </a:lnTo>
                  <a:lnTo>
                    <a:pt x="205684" y="61240"/>
                  </a:lnTo>
                  <a:lnTo>
                    <a:pt x="266080" y="45872"/>
                  </a:lnTo>
                  <a:lnTo>
                    <a:pt x="362183" y="45872"/>
                  </a:lnTo>
                  <a:lnTo>
                    <a:pt x="355243" y="38079"/>
                  </a:lnTo>
                  <a:lnTo>
                    <a:pt x="322913" y="15051"/>
                  </a:lnTo>
                  <a:lnTo>
                    <a:pt x="288284" y="2430"/>
                  </a:lnTo>
                  <a:lnTo>
                    <a:pt x="251413" y="0"/>
                  </a:lnTo>
                  <a:close/>
                </a:path>
                <a:path w="515619" h="625475">
                  <a:moveTo>
                    <a:pt x="471131" y="257773"/>
                  </a:moveTo>
                  <a:lnTo>
                    <a:pt x="206920" y="257773"/>
                  </a:lnTo>
                  <a:lnTo>
                    <a:pt x="371650" y="258439"/>
                  </a:lnTo>
                  <a:lnTo>
                    <a:pt x="400249" y="264044"/>
                  </a:lnTo>
                  <a:lnTo>
                    <a:pt x="448478" y="300018"/>
                  </a:lnTo>
                  <a:lnTo>
                    <a:pt x="465034" y="337248"/>
                  </a:lnTo>
                  <a:lnTo>
                    <a:pt x="470216" y="396870"/>
                  </a:lnTo>
                  <a:lnTo>
                    <a:pt x="470387" y="420956"/>
                  </a:lnTo>
                  <a:lnTo>
                    <a:pt x="470211" y="445734"/>
                  </a:lnTo>
                  <a:lnTo>
                    <a:pt x="466256" y="497289"/>
                  </a:lnTo>
                  <a:lnTo>
                    <a:pt x="440838" y="543785"/>
                  </a:lnTo>
                  <a:lnTo>
                    <a:pt x="405352" y="568981"/>
                  </a:lnTo>
                  <a:lnTo>
                    <a:pt x="361295" y="578262"/>
                  </a:lnTo>
                  <a:lnTo>
                    <a:pt x="468820" y="578262"/>
                  </a:lnTo>
                  <a:lnTo>
                    <a:pt x="488687" y="557423"/>
                  </a:lnTo>
                  <a:lnTo>
                    <a:pt x="508642" y="515284"/>
                  </a:lnTo>
                  <a:lnTo>
                    <a:pt x="515510" y="466495"/>
                  </a:lnTo>
                  <a:lnTo>
                    <a:pt x="515424" y="372802"/>
                  </a:lnTo>
                  <a:lnTo>
                    <a:pt x="511426" y="330049"/>
                  </a:lnTo>
                  <a:lnTo>
                    <a:pt x="496736" y="292057"/>
                  </a:lnTo>
                  <a:lnTo>
                    <a:pt x="474739" y="260758"/>
                  </a:lnTo>
                  <a:lnTo>
                    <a:pt x="471131" y="257773"/>
                  </a:lnTo>
                  <a:close/>
                </a:path>
                <a:path w="515619" h="625475">
                  <a:moveTo>
                    <a:pt x="335283" y="578218"/>
                  </a:moveTo>
                  <a:lnTo>
                    <a:pt x="179202" y="578258"/>
                  </a:lnTo>
                  <a:lnTo>
                    <a:pt x="359317" y="578258"/>
                  </a:lnTo>
                  <a:lnTo>
                    <a:pt x="335283" y="578218"/>
                  </a:lnTo>
                  <a:close/>
                </a:path>
                <a:path w="515619" h="625475">
                  <a:moveTo>
                    <a:pt x="259493" y="211981"/>
                  </a:moveTo>
                  <a:lnTo>
                    <a:pt x="165761" y="212231"/>
                  </a:lnTo>
                  <a:lnTo>
                    <a:pt x="400367" y="212231"/>
                  </a:lnTo>
                  <a:lnTo>
                    <a:pt x="400370" y="212000"/>
                  </a:lnTo>
                  <a:lnTo>
                    <a:pt x="259493" y="211981"/>
                  </a:lnTo>
                  <a:close/>
                </a:path>
                <a:path w="515619" h="625475">
                  <a:moveTo>
                    <a:pt x="362183" y="45872"/>
                  </a:moveTo>
                  <a:lnTo>
                    <a:pt x="266080" y="45872"/>
                  </a:lnTo>
                  <a:lnTo>
                    <a:pt x="299947" y="54539"/>
                  </a:lnTo>
                  <a:lnTo>
                    <a:pt x="327965" y="75441"/>
                  </a:lnTo>
                  <a:lnTo>
                    <a:pt x="350876" y="114119"/>
                  </a:lnTo>
                  <a:lnTo>
                    <a:pt x="353818" y="211592"/>
                  </a:lnTo>
                  <a:lnTo>
                    <a:pt x="350248" y="211770"/>
                  </a:lnTo>
                  <a:lnTo>
                    <a:pt x="347724" y="212000"/>
                  </a:lnTo>
                  <a:lnTo>
                    <a:pt x="400370" y="212000"/>
                  </a:lnTo>
                  <a:lnTo>
                    <a:pt x="400630" y="191806"/>
                  </a:lnTo>
                  <a:lnTo>
                    <a:pt x="400557" y="148640"/>
                  </a:lnTo>
                  <a:lnTo>
                    <a:pt x="389062" y="85473"/>
                  </a:lnTo>
                  <a:lnTo>
                    <a:pt x="375143" y="60426"/>
                  </a:lnTo>
                  <a:lnTo>
                    <a:pt x="362183" y="45872"/>
                  </a:lnTo>
                  <a:close/>
                </a:path>
              </a:pathLst>
            </a:custGeom>
            <a:solidFill>
              <a:srgbClr val="FFFFFF"/>
            </a:solidFill>
          </p:spPr>
          <p:txBody>
            <a:bodyPr wrap="square" lIns="0" tIns="0" rIns="0" bIns="0" rtlCol="0"/>
            <a:lstStyle/>
            <a:p>
              <a:endParaRPr/>
            </a:p>
          </p:txBody>
        </p:sp>
        <p:pic>
          <p:nvPicPr>
            <p:cNvPr id="31" name="object 12">
              <a:extLst>
                <a:ext uri="{FF2B5EF4-FFF2-40B4-BE49-F238E27FC236}">
                  <a16:creationId xmlns:a16="http://schemas.microsoft.com/office/drawing/2014/main" id="{431364D7-2A55-4F9D-9681-4877A933582A}"/>
                </a:ext>
              </a:extLst>
            </p:cNvPr>
            <p:cNvPicPr/>
            <p:nvPr/>
          </p:nvPicPr>
          <p:blipFill>
            <a:blip r:embed="rId3" cstate="print"/>
            <a:stretch>
              <a:fillRect/>
            </a:stretch>
          </p:blipFill>
          <p:spPr>
            <a:xfrm>
              <a:off x="16116324" y="6589659"/>
              <a:ext cx="90882" cy="158742"/>
            </a:xfrm>
            <a:prstGeom prst="rect">
              <a:avLst/>
            </a:prstGeom>
          </p:spPr>
        </p:pic>
      </p:grpSp>
      <p:sp>
        <p:nvSpPr>
          <p:cNvPr id="32" name="object 13">
            <a:extLst>
              <a:ext uri="{FF2B5EF4-FFF2-40B4-BE49-F238E27FC236}">
                <a16:creationId xmlns:a16="http://schemas.microsoft.com/office/drawing/2014/main" id="{654FCBB2-77DA-4CD0-95B3-CC590F5F6E13}"/>
              </a:ext>
            </a:extLst>
          </p:cNvPr>
          <p:cNvSpPr txBox="1"/>
          <p:nvPr/>
        </p:nvSpPr>
        <p:spPr>
          <a:xfrm>
            <a:off x="3669015" y="6449400"/>
            <a:ext cx="4384331" cy="515526"/>
          </a:xfrm>
          <a:prstGeom prst="rect">
            <a:avLst/>
          </a:prstGeom>
        </p:spPr>
        <p:txBody>
          <a:bodyPr vert="horz" wrap="square" lIns="0" tIns="15240" rIns="0" bIns="0" rtlCol="0">
            <a:spAutoFit/>
          </a:bodyPr>
          <a:lstStyle/>
          <a:p>
            <a:pPr marL="12700">
              <a:lnSpc>
                <a:spcPct val="100000"/>
              </a:lnSpc>
              <a:spcBef>
                <a:spcPts val="120"/>
              </a:spcBef>
            </a:pPr>
            <a:r>
              <a:rPr lang="en-US" sz="3250" b="1" dirty="0">
                <a:solidFill>
                  <a:schemeClr val="bg1"/>
                </a:solidFill>
                <a:latin typeface="Calibri"/>
                <a:cs typeface="Calibri"/>
              </a:rPr>
              <a:t>Ianah&amp;yIwic!</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434455" y="3441214"/>
            <a:ext cx="15669894" cy="7867342"/>
            <a:chOff x="4434455" y="3441214"/>
            <a:chExt cx="15669894" cy="7867342"/>
          </a:xfrm>
        </p:grpSpPr>
        <p:sp>
          <p:nvSpPr>
            <p:cNvPr id="3" name="object 3"/>
            <p:cNvSpPr/>
            <p:nvPr/>
          </p:nvSpPr>
          <p:spPr>
            <a:xfrm>
              <a:off x="4434455" y="6596856"/>
              <a:ext cx="15669894" cy="4711700"/>
            </a:xfrm>
            <a:custGeom>
              <a:avLst/>
              <a:gdLst/>
              <a:ahLst/>
              <a:cxnLst/>
              <a:rect l="l" t="t" r="r" b="b"/>
              <a:pathLst>
                <a:path w="15669894" h="4711700">
                  <a:moveTo>
                    <a:pt x="15669643" y="0"/>
                  </a:moveTo>
                  <a:lnTo>
                    <a:pt x="15642247" y="12700"/>
                  </a:lnTo>
                  <a:lnTo>
                    <a:pt x="15547785" y="38100"/>
                  </a:lnTo>
                  <a:lnTo>
                    <a:pt x="15500467" y="63500"/>
                  </a:lnTo>
                  <a:lnTo>
                    <a:pt x="15405664" y="88900"/>
                  </a:lnTo>
                  <a:lnTo>
                    <a:pt x="15358179" y="114300"/>
                  </a:lnTo>
                  <a:lnTo>
                    <a:pt x="15215397" y="152400"/>
                  </a:lnTo>
                  <a:lnTo>
                    <a:pt x="15167696" y="177800"/>
                  </a:lnTo>
                  <a:lnTo>
                    <a:pt x="14928414" y="241300"/>
                  </a:lnTo>
                  <a:lnTo>
                    <a:pt x="14880407" y="266700"/>
                  </a:lnTo>
                  <a:lnTo>
                    <a:pt x="14349202" y="406400"/>
                  </a:lnTo>
                  <a:lnTo>
                    <a:pt x="14300642" y="406400"/>
                  </a:lnTo>
                  <a:lnTo>
                    <a:pt x="14057219" y="469900"/>
                  </a:lnTo>
                  <a:lnTo>
                    <a:pt x="14008413" y="469900"/>
                  </a:lnTo>
                  <a:lnTo>
                    <a:pt x="13812807" y="520700"/>
                  </a:lnTo>
                  <a:lnTo>
                    <a:pt x="13763813" y="520700"/>
                  </a:lnTo>
                  <a:lnTo>
                    <a:pt x="13665716" y="546100"/>
                  </a:lnTo>
                  <a:lnTo>
                    <a:pt x="13616615" y="546100"/>
                  </a:lnTo>
                  <a:lnTo>
                    <a:pt x="13518310" y="571500"/>
                  </a:lnTo>
                  <a:lnTo>
                    <a:pt x="13469108" y="571500"/>
                  </a:lnTo>
                  <a:lnTo>
                    <a:pt x="13370605" y="596900"/>
                  </a:lnTo>
                  <a:lnTo>
                    <a:pt x="13321306" y="596900"/>
                  </a:lnTo>
                  <a:lnTo>
                    <a:pt x="13271977" y="609600"/>
                  </a:lnTo>
                  <a:lnTo>
                    <a:pt x="13222616" y="609600"/>
                  </a:lnTo>
                  <a:lnTo>
                    <a:pt x="13123807" y="635000"/>
                  </a:lnTo>
                  <a:lnTo>
                    <a:pt x="13074359" y="635000"/>
                  </a:lnTo>
                  <a:lnTo>
                    <a:pt x="13024883" y="647700"/>
                  </a:lnTo>
                  <a:lnTo>
                    <a:pt x="12975379" y="647700"/>
                  </a:lnTo>
                  <a:lnTo>
                    <a:pt x="12925848" y="660400"/>
                  </a:lnTo>
                  <a:lnTo>
                    <a:pt x="12876291" y="660400"/>
                  </a:lnTo>
                  <a:lnTo>
                    <a:pt x="12826708" y="673100"/>
                  </a:lnTo>
                  <a:lnTo>
                    <a:pt x="12777099" y="673100"/>
                  </a:lnTo>
                  <a:lnTo>
                    <a:pt x="12727466" y="685800"/>
                  </a:lnTo>
                  <a:lnTo>
                    <a:pt x="12677809" y="685800"/>
                  </a:lnTo>
                  <a:lnTo>
                    <a:pt x="12628128" y="698500"/>
                  </a:lnTo>
                  <a:lnTo>
                    <a:pt x="12578424" y="698500"/>
                  </a:lnTo>
                  <a:lnTo>
                    <a:pt x="12528698" y="711200"/>
                  </a:lnTo>
                  <a:lnTo>
                    <a:pt x="12478949" y="711200"/>
                  </a:lnTo>
                  <a:lnTo>
                    <a:pt x="12429180" y="723900"/>
                  </a:lnTo>
                  <a:lnTo>
                    <a:pt x="12379389" y="723900"/>
                  </a:lnTo>
                  <a:lnTo>
                    <a:pt x="12329579" y="736600"/>
                  </a:lnTo>
                  <a:lnTo>
                    <a:pt x="12229899" y="736600"/>
                  </a:lnTo>
                  <a:lnTo>
                    <a:pt x="12180031" y="749300"/>
                  </a:lnTo>
                  <a:lnTo>
                    <a:pt x="12130146" y="749300"/>
                  </a:lnTo>
                  <a:lnTo>
                    <a:pt x="12080243" y="762000"/>
                  </a:lnTo>
                  <a:lnTo>
                    <a:pt x="11980387" y="762000"/>
                  </a:lnTo>
                  <a:lnTo>
                    <a:pt x="11930435" y="774700"/>
                  </a:lnTo>
                  <a:lnTo>
                    <a:pt x="11830487" y="774700"/>
                  </a:lnTo>
                  <a:lnTo>
                    <a:pt x="11780492" y="787400"/>
                  </a:lnTo>
                  <a:lnTo>
                    <a:pt x="11730483" y="787400"/>
                  </a:lnTo>
                  <a:lnTo>
                    <a:pt x="11680462" y="800100"/>
                  </a:lnTo>
                  <a:lnTo>
                    <a:pt x="11580383" y="800100"/>
                  </a:lnTo>
                  <a:lnTo>
                    <a:pt x="11530326" y="812800"/>
                  </a:lnTo>
                  <a:lnTo>
                    <a:pt x="11430182" y="812800"/>
                  </a:lnTo>
                  <a:lnTo>
                    <a:pt x="11380096" y="825500"/>
                  </a:lnTo>
                  <a:lnTo>
                    <a:pt x="11279897" y="825500"/>
                  </a:lnTo>
                  <a:lnTo>
                    <a:pt x="11229786" y="838200"/>
                  </a:lnTo>
                  <a:lnTo>
                    <a:pt x="11129543" y="838200"/>
                  </a:lnTo>
                  <a:lnTo>
                    <a:pt x="11029275" y="850900"/>
                  </a:lnTo>
                  <a:lnTo>
                    <a:pt x="10577898" y="889000"/>
                  </a:lnTo>
                  <a:lnTo>
                    <a:pt x="10477580" y="889000"/>
                  </a:lnTo>
                  <a:lnTo>
                    <a:pt x="10276965" y="914400"/>
                  </a:lnTo>
                  <a:lnTo>
                    <a:pt x="10176677" y="914400"/>
                  </a:lnTo>
                  <a:lnTo>
                    <a:pt x="10126540" y="927100"/>
                  </a:lnTo>
                  <a:lnTo>
                    <a:pt x="10026282" y="927100"/>
                  </a:lnTo>
                  <a:lnTo>
                    <a:pt x="9976163" y="939800"/>
                  </a:lnTo>
                  <a:lnTo>
                    <a:pt x="9875946" y="939800"/>
                  </a:lnTo>
                  <a:lnTo>
                    <a:pt x="9825850" y="952500"/>
                  </a:lnTo>
                  <a:lnTo>
                    <a:pt x="9725684" y="952500"/>
                  </a:lnTo>
                  <a:lnTo>
                    <a:pt x="9675615" y="965200"/>
                  </a:lnTo>
                  <a:lnTo>
                    <a:pt x="9625557" y="965200"/>
                  </a:lnTo>
                  <a:lnTo>
                    <a:pt x="9575510" y="977900"/>
                  </a:lnTo>
                  <a:lnTo>
                    <a:pt x="9475452" y="977900"/>
                  </a:lnTo>
                  <a:lnTo>
                    <a:pt x="9425441" y="990600"/>
                  </a:lnTo>
                  <a:lnTo>
                    <a:pt x="9375444" y="990600"/>
                  </a:lnTo>
                  <a:lnTo>
                    <a:pt x="9325461" y="1003300"/>
                  </a:lnTo>
                  <a:lnTo>
                    <a:pt x="9225538" y="1003300"/>
                  </a:lnTo>
                  <a:lnTo>
                    <a:pt x="9175600" y="1016000"/>
                  </a:lnTo>
                  <a:lnTo>
                    <a:pt x="9125678" y="1016000"/>
                  </a:lnTo>
                  <a:lnTo>
                    <a:pt x="9075773" y="1028700"/>
                  </a:lnTo>
                  <a:lnTo>
                    <a:pt x="9025884" y="1028700"/>
                  </a:lnTo>
                  <a:lnTo>
                    <a:pt x="8976014" y="1041400"/>
                  </a:lnTo>
                  <a:lnTo>
                    <a:pt x="8926162" y="1041400"/>
                  </a:lnTo>
                  <a:lnTo>
                    <a:pt x="8876329" y="1054100"/>
                  </a:lnTo>
                  <a:lnTo>
                    <a:pt x="8776723" y="1054100"/>
                  </a:lnTo>
                  <a:lnTo>
                    <a:pt x="8726950" y="1066800"/>
                  </a:lnTo>
                  <a:lnTo>
                    <a:pt x="8677199" y="1066800"/>
                  </a:lnTo>
                  <a:lnTo>
                    <a:pt x="8577762" y="1092200"/>
                  </a:lnTo>
                  <a:lnTo>
                    <a:pt x="8528078" y="1092200"/>
                  </a:lnTo>
                  <a:lnTo>
                    <a:pt x="8478418" y="1104900"/>
                  </a:lnTo>
                  <a:lnTo>
                    <a:pt x="8428781" y="1104900"/>
                  </a:lnTo>
                  <a:lnTo>
                    <a:pt x="8379169" y="1117600"/>
                  </a:lnTo>
                  <a:lnTo>
                    <a:pt x="8329582" y="1117600"/>
                  </a:lnTo>
                  <a:lnTo>
                    <a:pt x="8280022" y="1130300"/>
                  </a:lnTo>
                  <a:lnTo>
                    <a:pt x="8230487" y="1130300"/>
                  </a:lnTo>
                  <a:lnTo>
                    <a:pt x="8132716" y="1155700"/>
                  </a:lnTo>
                  <a:lnTo>
                    <a:pt x="8083858" y="1155700"/>
                  </a:lnTo>
                  <a:lnTo>
                    <a:pt x="7986200" y="1181100"/>
                  </a:lnTo>
                  <a:lnTo>
                    <a:pt x="7937401" y="1181100"/>
                  </a:lnTo>
                  <a:lnTo>
                    <a:pt x="7839862" y="1206500"/>
                  </a:lnTo>
                  <a:lnTo>
                    <a:pt x="7791123" y="1206500"/>
                  </a:lnTo>
                  <a:lnTo>
                    <a:pt x="7693708" y="1231900"/>
                  </a:lnTo>
                  <a:lnTo>
                    <a:pt x="7645033" y="1231900"/>
                  </a:lnTo>
                  <a:lnTo>
                    <a:pt x="7499139" y="1270000"/>
                  </a:lnTo>
                  <a:lnTo>
                    <a:pt x="7450553" y="1270000"/>
                  </a:lnTo>
                  <a:lnTo>
                    <a:pt x="7256441" y="1320800"/>
                  </a:lnTo>
                  <a:lnTo>
                    <a:pt x="7207973" y="1320800"/>
                  </a:lnTo>
                  <a:lnTo>
                    <a:pt x="6869400" y="1409700"/>
                  </a:lnTo>
                  <a:lnTo>
                    <a:pt x="6821136" y="1409700"/>
                  </a:lnTo>
                  <a:lnTo>
                    <a:pt x="6100593" y="1600200"/>
                  </a:lnTo>
                  <a:lnTo>
                    <a:pt x="6052798" y="1625600"/>
                  </a:lnTo>
                  <a:lnTo>
                    <a:pt x="5719139" y="1714500"/>
                  </a:lnTo>
                  <a:lnTo>
                    <a:pt x="5671607" y="1739900"/>
                  </a:lnTo>
                  <a:lnTo>
                    <a:pt x="5481825" y="1790700"/>
                  </a:lnTo>
                  <a:lnTo>
                    <a:pt x="5434468" y="1816100"/>
                  </a:lnTo>
                  <a:lnTo>
                    <a:pt x="5292611" y="1854200"/>
                  </a:lnTo>
                  <a:lnTo>
                    <a:pt x="5245399" y="1879600"/>
                  </a:lnTo>
                  <a:lnTo>
                    <a:pt x="5151085" y="1905000"/>
                  </a:lnTo>
                  <a:lnTo>
                    <a:pt x="5103985" y="1930400"/>
                  </a:lnTo>
                  <a:lnTo>
                    <a:pt x="5009898" y="1955800"/>
                  </a:lnTo>
                  <a:lnTo>
                    <a:pt x="4962912" y="1981200"/>
                  </a:lnTo>
                  <a:lnTo>
                    <a:pt x="4869057" y="2006600"/>
                  </a:lnTo>
                  <a:lnTo>
                    <a:pt x="4822189" y="2032000"/>
                  </a:lnTo>
                  <a:lnTo>
                    <a:pt x="4728572" y="2057400"/>
                  </a:lnTo>
                  <a:lnTo>
                    <a:pt x="4681824" y="2082800"/>
                  </a:lnTo>
                  <a:lnTo>
                    <a:pt x="4635117" y="2095500"/>
                  </a:lnTo>
                  <a:lnTo>
                    <a:pt x="4588450" y="2120900"/>
                  </a:lnTo>
                  <a:lnTo>
                    <a:pt x="4541825" y="2133600"/>
                  </a:lnTo>
                  <a:lnTo>
                    <a:pt x="4495242" y="2159000"/>
                  </a:lnTo>
                  <a:lnTo>
                    <a:pt x="4402201" y="2184400"/>
                  </a:lnTo>
                  <a:lnTo>
                    <a:pt x="4355744" y="2209800"/>
                  </a:lnTo>
                  <a:lnTo>
                    <a:pt x="4309330" y="2222500"/>
                  </a:lnTo>
                  <a:lnTo>
                    <a:pt x="4262959" y="2247900"/>
                  </a:lnTo>
                  <a:lnTo>
                    <a:pt x="4216632" y="2260600"/>
                  </a:lnTo>
                  <a:lnTo>
                    <a:pt x="4170348" y="2286000"/>
                  </a:lnTo>
                  <a:lnTo>
                    <a:pt x="4124108" y="2298700"/>
                  </a:lnTo>
                  <a:lnTo>
                    <a:pt x="4031762" y="2349500"/>
                  </a:lnTo>
                  <a:lnTo>
                    <a:pt x="3985656" y="2362200"/>
                  </a:lnTo>
                  <a:lnTo>
                    <a:pt x="3939596" y="2387600"/>
                  </a:lnTo>
                  <a:lnTo>
                    <a:pt x="3893581" y="2400300"/>
                  </a:lnTo>
                  <a:lnTo>
                    <a:pt x="3847612" y="2425700"/>
                  </a:lnTo>
                  <a:lnTo>
                    <a:pt x="3801689" y="2438400"/>
                  </a:lnTo>
                  <a:lnTo>
                    <a:pt x="3709983" y="2489200"/>
                  </a:lnTo>
                  <a:lnTo>
                    <a:pt x="3664200" y="2501900"/>
                  </a:lnTo>
                  <a:lnTo>
                    <a:pt x="3572777" y="2552700"/>
                  </a:lnTo>
                  <a:lnTo>
                    <a:pt x="3527138" y="2565400"/>
                  </a:lnTo>
                  <a:lnTo>
                    <a:pt x="3436004" y="2616200"/>
                  </a:lnTo>
                  <a:lnTo>
                    <a:pt x="3390510" y="2628900"/>
                  </a:lnTo>
                  <a:lnTo>
                    <a:pt x="3254325" y="2705100"/>
                  </a:lnTo>
                  <a:lnTo>
                    <a:pt x="3209030" y="2717800"/>
                  </a:lnTo>
                  <a:lnTo>
                    <a:pt x="3073449" y="2794000"/>
                  </a:lnTo>
                  <a:lnTo>
                    <a:pt x="3028358" y="2806700"/>
                  </a:lnTo>
                  <a:lnTo>
                    <a:pt x="2848511" y="2908300"/>
                  </a:lnTo>
                  <a:lnTo>
                    <a:pt x="2803681" y="2921000"/>
                  </a:lnTo>
                  <a:lnTo>
                    <a:pt x="2535828" y="3073400"/>
                  </a:lnTo>
                  <a:lnTo>
                    <a:pt x="2491376" y="3086100"/>
                  </a:lnTo>
                  <a:lnTo>
                    <a:pt x="1614367" y="3594100"/>
                  </a:lnTo>
                  <a:lnTo>
                    <a:pt x="1571141" y="3632200"/>
                  </a:lnTo>
                  <a:lnTo>
                    <a:pt x="1313092" y="3784600"/>
                  </a:lnTo>
                  <a:lnTo>
                    <a:pt x="1270304" y="3822700"/>
                  </a:lnTo>
                  <a:lnTo>
                    <a:pt x="1099796" y="3924300"/>
                  </a:lnTo>
                  <a:lnTo>
                    <a:pt x="1057330" y="3962400"/>
                  </a:lnTo>
                  <a:lnTo>
                    <a:pt x="930328" y="4038600"/>
                  </a:lnTo>
                  <a:lnTo>
                    <a:pt x="888126" y="4076700"/>
                  </a:lnTo>
                  <a:lnTo>
                    <a:pt x="761920" y="4152900"/>
                  </a:lnTo>
                  <a:lnTo>
                    <a:pt x="719986" y="4191000"/>
                  </a:lnTo>
                  <a:lnTo>
                    <a:pt x="636322" y="4241800"/>
                  </a:lnTo>
                  <a:lnTo>
                    <a:pt x="594593" y="4279900"/>
                  </a:lnTo>
                  <a:lnTo>
                    <a:pt x="511340" y="4330700"/>
                  </a:lnTo>
                  <a:lnTo>
                    <a:pt x="469818" y="4368800"/>
                  </a:lnTo>
                  <a:lnTo>
                    <a:pt x="428365" y="4394200"/>
                  </a:lnTo>
                  <a:lnTo>
                    <a:pt x="386982" y="4432300"/>
                  </a:lnTo>
                  <a:lnTo>
                    <a:pt x="304427" y="4483100"/>
                  </a:lnTo>
                  <a:lnTo>
                    <a:pt x="263256" y="4521200"/>
                  </a:lnTo>
                  <a:lnTo>
                    <a:pt x="222156" y="4546600"/>
                  </a:lnTo>
                  <a:lnTo>
                    <a:pt x="181128" y="4584700"/>
                  </a:lnTo>
                  <a:lnTo>
                    <a:pt x="99286" y="4635500"/>
                  </a:lnTo>
                  <a:lnTo>
                    <a:pt x="58473" y="4673600"/>
                  </a:lnTo>
                  <a:lnTo>
                    <a:pt x="17734" y="4699000"/>
                  </a:lnTo>
                  <a:lnTo>
                    <a:pt x="0" y="4711700"/>
                  </a:lnTo>
                  <a:lnTo>
                    <a:pt x="15669643" y="4711700"/>
                  </a:lnTo>
                  <a:lnTo>
                    <a:pt x="15669643" y="0"/>
                  </a:lnTo>
                  <a:close/>
                </a:path>
              </a:pathLst>
            </a:custGeom>
            <a:solidFill>
              <a:srgbClr val="CCE5E0"/>
            </a:solidFill>
          </p:spPr>
          <p:txBody>
            <a:bodyPr wrap="square" lIns="0" tIns="0" rIns="0" bIns="0" rtlCol="0"/>
            <a:lstStyle/>
            <a:p>
              <a:endParaRPr/>
            </a:p>
          </p:txBody>
        </p:sp>
        <p:sp>
          <p:nvSpPr>
            <p:cNvPr id="4" name="object 4"/>
            <p:cNvSpPr/>
            <p:nvPr/>
          </p:nvSpPr>
          <p:spPr>
            <a:xfrm>
              <a:off x="9960199" y="3441214"/>
              <a:ext cx="8809990" cy="6404461"/>
            </a:xfrm>
            <a:custGeom>
              <a:avLst/>
              <a:gdLst/>
              <a:ahLst/>
              <a:cxnLst/>
              <a:rect l="l" t="t" r="r" b="b"/>
              <a:pathLst>
                <a:path w="8809990" h="6849745">
                  <a:moveTo>
                    <a:pt x="8809365" y="0"/>
                  </a:moveTo>
                  <a:lnTo>
                    <a:pt x="0" y="0"/>
                  </a:lnTo>
                  <a:lnTo>
                    <a:pt x="0" y="6849215"/>
                  </a:lnTo>
                  <a:lnTo>
                    <a:pt x="8809365" y="6849215"/>
                  </a:lnTo>
                  <a:lnTo>
                    <a:pt x="8809365" y="0"/>
                  </a:lnTo>
                  <a:close/>
                </a:path>
              </a:pathLst>
            </a:custGeom>
            <a:solidFill>
              <a:srgbClr val="231F20">
                <a:alpha val="44999"/>
              </a:srgbClr>
            </a:solidFill>
          </p:spPr>
          <p:txBody>
            <a:bodyPr wrap="square" lIns="0" tIns="0" rIns="0" bIns="0" rtlCol="0"/>
            <a:lstStyle/>
            <a:p>
              <a:endParaRPr/>
            </a:p>
          </p:txBody>
        </p:sp>
        <p:sp>
          <p:nvSpPr>
            <p:cNvPr id="6" name="object 6"/>
            <p:cNvSpPr/>
            <p:nvPr/>
          </p:nvSpPr>
          <p:spPr>
            <a:xfrm>
              <a:off x="7517467"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sp>
          <p:nvSpPr>
            <p:cNvPr id="7" name="object 7"/>
            <p:cNvSpPr/>
            <p:nvPr/>
          </p:nvSpPr>
          <p:spPr>
            <a:xfrm>
              <a:off x="7623012" y="5107910"/>
              <a:ext cx="1466215" cy="1454785"/>
            </a:xfrm>
            <a:custGeom>
              <a:avLst/>
              <a:gdLst/>
              <a:ahLst/>
              <a:cxnLst/>
              <a:rect l="l" t="t" r="r" b="b"/>
              <a:pathLst>
                <a:path w="1466215" h="1454784">
                  <a:moveTo>
                    <a:pt x="1317520" y="0"/>
                  </a:moveTo>
                  <a:lnTo>
                    <a:pt x="148403" y="0"/>
                  </a:lnTo>
                  <a:lnTo>
                    <a:pt x="101494" y="7564"/>
                  </a:lnTo>
                  <a:lnTo>
                    <a:pt x="60756" y="28628"/>
                  </a:lnTo>
                  <a:lnTo>
                    <a:pt x="28631" y="60749"/>
                  </a:lnTo>
                  <a:lnTo>
                    <a:pt x="7565" y="101485"/>
                  </a:lnTo>
                  <a:lnTo>
                    <a:pt x="0" y="148393"/>
                  </a:lnTo>
                  <a:lnTo>
                    <a:pt x="0" y="1306159"/>
                  </a:lnTo>
                  <a:lnTo>
                    <a:pt x="7565" y="1353067"/>
                  </a:lnTo>
                  <a:lnTo>
                    <a:pt x="28631" y="1393803"/>
                  </a:lnTo>
                  <a:lnTo>
                    <a:pt x="60756" y="1425924"/>
                  </a:lnTo>
                  <a:lnTo>
                    <a:pt x="101494" y="1446988"/>
                  </a:lnTo>
                  <a:lnTo>
                    <a:pt x="148403" y="1454552"/>
                  </a:lnTo>
                  <a:lnTo>
                    <a:pt x="1317520" y="1454552"/>
                  </a:lnTo>
                  <a:lnTo>
                    <a:pt x="1364425" y="1446988"/>
                  </a:lnTo>
                  <a:lnTo>
                    <a:pt x="1405163" y="1425924"/>
                  </a:lnTo>
                  <a:lnTo>
                    <a:pt x="1437289" y="1393803"/>
                  </a:lnTo>
                  <a:lnTo>
                    <a:pt x="1458357" y="1353067"/>
                  </a:lnTo>
                  <a:lnTo>
                    <a:pt x="1465923" y="1306159"/>
                  </a:lnTo>
                  <a:lnTo>
                    <a:pt x="1465923" y="148393"/>
                  </a:lnTo>
                  <a:lnTo>
                    <a:pt x="1458357" y="101485"/>
                  </a:lnTo>
                  <a:lnTo>
                    <a:pt x="1437289" y="60749"/>
                  </a:lnTo>
                  <a:lnTo>
                    <a:pt x="1405163" y="28628"/>
                  </a:lnTo>
                  <a:lnTo>
                    <a:pt x="1364425" y="7564"/>
                  </a:lnTo>
                  <a:lnTo>
                    <a:pt x="1317520" y="0"/>
                  </a:lnTo>
                  <a:close/>
                </a:path>
              </a:pathLst>
            </a:custGeom>
            <a:solidFill>
              <a:srgbClr val="FFFFFF"/>
            </a:solidFill>
          </p:spPr>
          <p:txBody>
            <a:bodyPr wrap="square" lIns="0" tIns="0" rIns="0" bIns="0" rtlCol="0"/>
            <a:lstStyle/>
            <a:p>
              <a:endParaRPr/>
            </a:p>
          </p:txBody>
        </p:sp>
        <p:pic>
          <p:nvPicPr>
            <p:cNvPr id="8" name="object 8"/>
            <p:cNvPicPr/>
            <p:nvPr/>
          </p:nvPicPr>
          <p:blipFill>
            <a:blip r:embed="rId2" cstate="print"/>
            <a:stretch>
              <a:fillRect/>
            </a:stretch>
          </p:blipFill>
          <p:spPr>
            <a:xfrm>
              <a:off x="7727719" y="5201248"/>
              <a:ext cx="1256506" cy="1256506"/>
            </a:xfrm>
            <a:prstGeom prst="rect">
              <a:avLst/>
            </a:prstGeom>
          </p:spPr>
        </p:pic>
        <p:sp>
          <p:nvSpPr>
            <p:cNvPr id="9" name="object 9"/>
            <p:cNvSpPr/>
            <p:nvPr/>
          </p:nvSpPr>
          <p:spPr>
            <a:xfrm>
              <a:off x="5189716"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sp>
          <p:nvSpPr>
            <p:cNvPr id="10" name="object 10"/>
            <p:cNvSpPr/>
            <p:nvPr/>
          </p:nvSpPr>
          <p:spPr>
            <a:xfrm>
              <a:off x="5295260" y="5107910"/>
              <a:ext cx="1466215" cy="1454785"/>
            </a:xfrm>
            <a:custGeom>
              <a:avLst/>
              <a:gdLst/>
              <a:ahLst/>
              <a:cxnLst/>
              <a:rect l="l" t="t" r="r" b="b"/>
              <a:pathLst>
                <a:path w="1466215" h="1454784">
                  <a:moveTo>
                    <a:pt x="1317520" y="0"/>
                  </a:moveTo>
                  <a:lnTo>
                    <a:pt x="148403" y="0"/>
                  </a:lnTo>
                  <a:lnTo>
                    <a:pt x="101494" y="7564"/>
                  </a:lnTo>
                  <a:lnTo>
                    <a:pt x="60756" y="28628"/>
                  </a:lnTo>
                  <a:lnTo>
                    <a:pt x="28631" y="60749"/>
                  </a:lnTo>
                  <a:lnTo>
                    <a:pt x="7565" y="101485"/>
                  </a:lnTo>
                  <a:lnTo>
                    <a:pt x="0" y="148393"/>
                  </a:lnTo>
                  <a:lnTo>
                    <a:pt x="0" y="1306159"/>
                  </a:lnTo>
                  <a:lnTo>
                    <a:pt x="7565" y="1353067"/>
                  </a:lnTo>
                  <a:lnTo>
                    <a:pt x="28631" y="1393803"/>
                  </a:lnTo>
                  <a:lnTo>
                    <a:pt x="60756" y="1425924"/>
                  </a:lnTo>
                  <a:lnTo>
                    <a:pt x="101494" y="1446988"/>
                  </a:lnTo>
                  <a:lnTo>
                    <a:pt x="148403" y="1454552"/>
                  </a:lnTo>
                  <a:lnTo>
                    <a:pt x="1317520" y="1454552"/>
                  </a:lnTo>
                  <a:lnTo>
                    <a:pt x="1364425" y="1446988"/>
                  </a:lnTo>
                  <a:lnTo>
                    <a:pt x="1405163" y="1425924"/>
                  </a:lnTo>
                  <a:lnTo>
                    <a:pt x="1437289" y="1393803"/>
                  </a:lnTo>
                  <a:lnTo>
                    <a:pt x="1458357" y="1353067"/>
                  </a:lnTo>
                  <a:lnTo>
                    <a:pt x="1465923" y="1306159"/>
                  </a:lnTo>
                  <a:lnTo>
                    <a:pt x="1465923" y="148393"/>
                  </a:lnTo>
                  <a:lnTo>
                    <a:pt x="1458357" y="101485"/>
                  </a:lnTo>
                  <a:lnTo>
                    <a:pt x="1437289" y="60749"/>
                  </a:lnTo>
                  <a:lnTo>
                    <a:pt x="1405163" y="28628"/>
                  </a:lnTo>
                  <a:lnTo>
                    <a:pt x="1364425" y="7564"/>
                  </a:lnTo>
                  <a:lnTo>
                    <a:pt x="1317520" y="0"/>
                  </a:lnTo>
                  <a:close/>
                </a:path>
              </a:pathLst>
            </a:custGeom>
            <a:solidFill>
              <a:srgbClr val="FFFFFF"/>
            </a:solidFill>
          </p:spPr>
          <p:txBody>
            <a:bodyPr wrap="square" lIns="0" tIns="0" rIns="0" bIns="0" rtlCol="0"/>
            <a:lstStyle/>
            <a:p>
              <a:endParaRPr/>
            </a:p>
          </p:txBody>
        </p:sp>
      </p:grpSp>
      <p:grpSp>
        <p:nvGrpSpPr>
          <p:cNvPr id="11" name="object 11"/>
          <p:cNvGrpSpPr/>
          <p:nvPr/>
        </p:nvGrpSpPr>
        <p:grpSpPr>
          <a:xfrm>
            <a:off x="2266978" y="5002423"/>
            <a:ext cx="1700530" cy="1689100"/>
            <a:chOff x="2266978" y="5002423"/>
            <a:chExt cx="1700530" cy="1689100"/>
          </a:xfrm>
        </p:grpSpPr>
        <p:sp>
          <p:nvSpPr>
            <p:cNvPr id="12" name="object 12"/>
            <p:cNvSpPr/>
            <p:nvPr/>
          </p:nvSpPr>
          <p:spPr>
            <a:xfrm>
              <a:off x="2266978"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pic>
          <p:nvPicPr>
            <p:cNvPr id="13" name="object 13"/>
            <p:cNvPicPr/>
            <p:nvPr/>
          </p:nvPicPr>
          <p:blipFill>
            <a:blip r:embed="rId3" cstate="print"/>
            <a:stretch>
              <a:fillRect/>
            </a:stretch>
          </p:blipFill>
          <p:spPr>
            <a:xfrm>
              <a:off x="2372523" y="5107910"/>
              <a:ext cx="1465923" cy="1454553"/>
            </a:xfrm>
            <a:prstGeom prst="rect">
              <a:avLst/>
            </a:prstGeom>
          </p:spPr>
        </p:pic>
      </p:grpSp>
      <p:sp>
        <p:nvSpPr>
          <p:cNvPr id="14" name="object 14"/>
          <p:cNvSpPr txBox="1"/>
          <p:nvPr/>
        </p:nvSpPr>
        <p:spPr>
          <a:xfrm>
            <a:off x="7420794" y="6641962"/>
            <a:ext cx="1870710" cy="654050"/>
          </a:xfrm>
          <a:prstGeom prst="rect">
            <a:avLst/>
          </a:prstGeom>
        </p:spPr>
        <p:txBody>
          <a:bodyPr vert="horz" wrap="square" lIns="0" tIns="15240" rIns="0" bIns="0" rtlCol="0">
            <a:spAutoFit/>
          </a:bodyPr>
          <a:lstStyle/>
          <a:p>
            <a:pPr marL="12700">
              <a:lnSpc>
                <a:spcPct val="100000"/>
              </a:lnSpc>
              <a:spcBef>
                <a:spcPts val="120"/>
              </a:spcBef>
            </a:pPr>
            <a:r>
              <a:rPr lang="fr-FR" sz="4100" b="1" spc="-150" dirty="0">
                <a:solidFill>
                  <a:srgbClr val="231F20"/>
                </a:solidFill>
                <a:latin typeface="Calibri"/>
                <a:cs typeface="Calibri"/>
              </a:rPr>
              <a:t>KEEPASS</a:t>
            </a:r>
          </a:p>
        </p:txBody>
      </p:sp>
      <p:sp>
        <p:nvSpPr>
          <p:cNvPr id="15" name="object 15"/>
          <p:cNvSpPr txBox="1"/>
          <p:nvPr/>
        </p:nvSpPr>
        <p:spPr>
          <a:xfrm>
            <a:off x="1479238" y="6641962"/>
            <a:ext cx="6515412" cy="646331"/>
          </a:xfrm>
          <a:prstGeom prst="rect">
            <a:avLst/>
          </a:prstGeom>
        </p:spPr>
        <p:txBody>
          <a:bodyPr vert="horz" wrap="square" lIns="0" tIns="15240" rIns="0" bIns="0" rtlCol="0">
            <a:spAutoFit/>
          </a:bodyPr>
          <a:lstStyle/>
          <a:p>
            <a:pPr marL="12700">
              <a:lnSpc>
                <a:spcPct val="100000"/>
              </a:lnSpc>
              <a:spcBef>
                <a:spcPts val="120"/>
              </a:spcBef>
              <a:tabLst>
                <a:tab pos="3597275" algn="l"/>
              </a:tabLst>
            </a:pPr>
            <a:r>
              <a:rPr lang="fr-FR" sz="4100" b="1" spc="-300" dirty="0">
                <a:solidFill>
                  <a:srgbClr val="231F20"/>
                </a:solidFill>
                <a:latin typeface="Calibri"/>
                <a:cs typeface="Calibri"/>
              </a:rPr>
              <a:t>PASSWORDSAFE      ZENYWAY</a:t>
            </a:r>
          </a:p>
        </p:txBody>
      </p:sp>
      <p:sp>
        <p:nvSpPr>
          <p:cNvPr id="16" name="object 16"/>
          <p:cNvSpPr txBox="1">
            <a:spLocks noGrp="1"/>
          </p:cNvSpPr>
          <p:nvPr>
            <p:ph type="title" idx="4294967295"/>
          </p:nvPr>
        </p:nvSpPr>
        <p:spPr>
          <a:xfrm>
            <a:off x="2519689" y="1930348"/>
            <a:ext cx="16139355"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USE A PASSWORD MANAGER</a:t>
            </a:r>
            <a:endParaRPr lang="fr-FR" sz="6600" b="1" spc="-150" dirty="0"/>
          </a:p>
        </p:txBody>
      </p:sp>
      <p:sp>
        <p:nvSpPr>
          <p:cNvPr id="17" name="object 17"/>
          <p:cNvSpPr/>
          <p:nvPr/>
        </p:nvSpPr>
        <p:spPr>
          <a:xfrm>
            <a:off x="8907440" y="4872635"/>
            <a:ext cx="946785" cy="474980"/>
          </a:xfrm>
          <a:custGeom>
            <a:avLst/>
            <a:gdLst/>
            <a:ahLst/>
            <a:cxnLst/>
            <a:rect l="l" t="t" r="r" b="b"/>
            <a:pathLst>
              <a:path w="946784" h="474979">
                <a:moveTo>
                  <a:pt x="763793" y="99777"/>
                </a:moveTo>
                <a:lnTo>
                  <a:pt x="709415" y="100252"/>
                </a:lnTo>
                <a:lnTo>
                  <a:pt x="655248" y="104756"/>
                </a:lnTo>
                <a:lnTo>
                  <a:pt x="601776" y="112740"/>
                </a:lnTo>
                <a:lnTo>
                  <a:pt x="550936" y="123270"/>
                </a:lnTo>
                <a:lnTo>
                  <a:pt x="500772" y="136363"/>
                </a:lnTo>
                <a:lnTo>
                  <a:pt x="451345" y="151901"/>
                </a:lnTo>
                <a:lnTo>
                  <a:pt x="402711" y="169769"/>
                </a:lnTo>
                <a:lnTo>
                  <a:pt x="354931" y="189852"/>
                </a:lnTo>
                <a:lnTo>
                  <a:pt x="308063" y="212034"/>
                </a:lnTo>
                <a:lnTo>
                  <a:pt x="262165" y="236199"/>
                </a:lnTo>
                <a:lnTo>
                  <a:pt x="217296" y="262232"/>
                </a:lnTo>
                <a:lnTo>
                  <a:pt x="173701" y="290009"/>
                </a:lnTo>
                <a:lnTo>
                  <a:pt x="131339" y="319601"/>
                </a:lnTo>
                <a:lnTo>
                  <a:pt x="90253" y="350935"/>
                </a:lnTo>
                <a:lnTo>
                  <a:pt x="50485" y="383940"/>
                </a:lnTo>
                <a:lnTo>
                  <a:pt x="12077" y="418542"/>
                </a:lnTo>
                <a:lnTo>
                  <a:pt x="0" y="450999"/>
                </a:lnTo>
                <a:lnTo>
                  <a:pt x="5480" y="462258"/>
                </a:lnTo>
                <a:lnTo>
                  <a:pt x="14571" y="469991"/>
                </a:lnTo>
                <a:lnTo>
                  <a:pt x="26156" y="474509"/>
                </a:lnTo>
                <a:lnTo>
                  <a:pt x="38332" y="474550"/>
                </a:lnTo>
                <a:lnTo>
                  <a:pt x="49196" y="468854"/>
                </a:lnTo>
                <a:lnTo>
                  <a:pt x="91047" y="431281"/>
                </a:lnTo>
                <a:lnTo>
                  <a:pt x="134504" y="395603"/>
                </a:lnTo>
                <a:lnTo>
                  <a:pt x="179517" y="361915"/>
                </a:lnTo>
                <a:lnTo>
                  <a:pt x="226039" y="330314"/>
                </a:lnTo>
                <a:lnTo>
                  <a:pt x="261085" y="308520"/>
                </a:lnTo>
                <a:lnTo>
                  <a:pt x="294898" y="289027"/>
                </a:lnTo>
                <a:lnTo>
                  <a:pt x="300832" y="285739"/>
                </a:lnTo>
                <a:lnTo>
                  <a:pt x="309890" y="280923"/>
                </a:lnTo>
                <a:lnTo>
                  <a:pt x="359637" y="256171"/>
                </a:lnTo>
                <a:lnTo>
                  <a:pt x="406012" y="235689"/>
                </a:lnTo>
                <a:lnTo>
                  <a:pt x="451866" y="217820"/>
                </a:lnTo>
                <a:lnTo>
                  <a:pt x="498481" y="202056"/>
                </a:lnTo>
                <a:lnTo>
                  <a:pt x="543317" y="189146"/>
                </a:lnTo>
                <a:lnTo>
                  <a:pt x="559409" y="185072"/>
                </a:lnTo>
                <a:lnTo>
                  <a:pt x="559212" y="185072"/>
                </a:lnTo>
                <a:lnTo>
                  <a:pt x="566667" y="183334"/>
                </a:lnTo>
                <a:lnTo>
                  <a:pt x="566799" y="183334"/>
                </a:lnTo>
                <a:lnTo>
                  <a:pt x="578885" y="180656"/>
                </a:lnTo>
                <a:lnTo>
                  <a:pt x="624607" y="172097"/>
                </a:lnTo>
                <a:lnTo>
                  <a:pt x="666125" y="166475"/>
                </a:lnTo>
                <a:lnTo>
                  <a:pt x="707871" y="163041"/>
                </a:lnTo>
                <a:lnTo>
                  <a:pt x="749740" y="161995"/>
                </a:lnTo>
                <a:lnTo>
                  <a:pt x="827666" y="161995"/>
                </a:lnTo>
                <a:lnTo>
                  <a:pt x="864889" y="144051"/>
                </a:lnTo>
                <a:lnTo>
                  <a:pt x="851061" y="127300"/>
                </a:lnTo>
                <a:lnTo>
                  <a:pt x="836638" y="111054"/>
                </a:lnTo>
                <a:lnTo>
                  <a:pt x="832321" y="106378"/>
                </a:lnTo>
                <a:lnTo>
                  <a:pt x="817897" y="103880"/>
                </a:lnTo>
                <a:lnTo>
                  <a:pt x="763793" y="99777"/>
                </a:lnTo>
                <a:close/>
              </a:path>
              <a:path w="946784" h="474979">
                <a:moveTo>
                  <a:pt x="300832" y="285739"/>
                </a:moveTo>
                <a:lnTo>
                  <a:pt x="294822" y="289027"/>
                </a:lnTo>
                <a:lnTo>
                  <a:pt x="298566" y="286995"/>
                </a:lnTo>
                <a:lnTo>
                  <a:pt x="300832" y="285739"/>
                </a:lnTo>
                <a:close/>
              </a:path>
              <a:path w="946784" h="474979">
                <a:moveTo>
                  <a:pt x="298566" y="286995"/>
                </a:moveTo>
                <a:lnTo>
                  <a:pt x="294822" y="289027"/>
                </a:lnTo>
                <a:lnTo>
                  <a:pt x="298566" y="286995"/>
                </a:lnTo>
                <a:close/>
              </a:path>
              <a:path w="946784" h="474979">
                <a:moveTo>
                  <a:pt x="300879" y="285739"/>
                </a:moveTo>
                <a:lnTo>
                  <a:pt x="298566" y="286995"/>
                </a:lnTo>
                <a:lnTo>
                  <a:pt x="300879" y="285739"/>
                </a:lnTo>
                <a:close/>
              </a:path>
              <a:path w="946784" h="474979">
                <a:moveTo>
                  <a:pt x="750274" y="199302"/>
                </a:moveTo>
                <a:lnTo>
                  <a:pt x="740263" y="206294"/>
                </a:lnTo>
                <a:lnTo>
                  <a:pt x="733098" y="216003"/>
                </a:lnTo>
                <a:lnTo>
                  <a:pt x="730026" y="227456"/>
                </a:lnTo>
                <a:lnTo>
                  <a:pt x="732296" y="239678"/>
                </a:lnTo>
                <a:lnTo>
                  <a:pt x="739095" y="249772"/>
                </a:lnTo>
                <a:lnTo>
                  <a:pt x="748914" y="256909"/>
                </a:lnTo>
                <a:lnTo>
                  <a:pt x="760518" y="259926"/>
                </a:lnTo>
                <a:lnTo>
                  <a:pt x="772671" y="257657"/>
                </a:lnTo>
                <a:lnTo>
                  <a:pt x="750274" y="199302"/>
                </a:lnTo>
                <a:close/>
              </a:path>
              <a:path w="946784" h="474979">
                <a:moveTo>
                  <a:pt x="822377" y="167500"/>
                </a:moveTo>
                <a:lnTo>
                  <a:pt x="750274" y="199302"/>
                </a:lnTo>
                <a:lnTo>
                  <a:pt x="772671" y="257657"/>
                </a:lnTo>
                <a:lnTo>
                  <a:pt x="921829" y="185753"/>
                </a:lnTo>
                <a:lnTo>
                  <a:pt x="922844" y="185125"/>
                </a:lnTo>
                <a:lnTo>
                  <a:pt x="897924" y="185125"/>
                </a:lnTo>
                <a:lnTo>
                  <a:pt x="891547" y="182926"/>
                </a:lnTo>
                <a:lnTo>
                  <a:pt x="886720" y="181366"/>
                </a:lnTo>
                <a:lnTo>
                  <a:pt x="885021" y="180876"/>
                </a:lnTo>
                <a:lnTo>
                  <a:pt x="884354" y="180656"/>
                </a:lnTo>
                <a:lnTo>
                  <a:pt x="879139" y="179251"/>
                </a:lnTo>
                <a:lnTo>
                  <a:pt x="873119" y="177512"/>
                </a:lnTo>
                <a:lnTo>
                  <a:pt x="867014" y="176026"/>
                </a:lnTo>
                <a:lnTo>
                  <a:pt x="857501" y="173823"/>
                </a:lnTo>
                <a:lnTo>
                  <a:pt x="847941" y="171828"/>
                </a:lnTo>
                <a:lnTo>
                  <a:pt x="838342" y="170031"/>
                </a:lnTo>
                <a:lnTo>
                  <a:pt x="828712" y="168424"/>
                </a:lnTo>
                <a:lnTo>
                  <a:pt x="822377" y="167500"/>
                </a:lnTo>
                <a:close/>
              </a:path>
              <a:path w="946784" h="474979">
                <a:moveTo>
                  <a:pt x="912556" y="103735"/>
                </a:moveTo>
                <a:lnTo>
                  <a:pt x="829780" y="103735"/>
                </a:lnTo>
                <a:lnTo>
                  <a:pt x="832324" y="106378"/>
                </a:lnTo>
                <a:lnTo>
                  <a:pt x="871240" y="113114"/>
                </a:lnTo>
                <a:lnTo>
                  <a:pt x="923337" y="128027"/>
                </a:lnTo>
                <a:lnTo>
                  <a:pt x="931194" y="132735"/>
                </a:lnTo>
                <a:lnTo>
                  <a:pt x="937016" y="139976"/>
                </a:lnTo>
                <a:lnTo>
                  <a:pt x="940566" y="148631"/>
                </a:lnTo>
                <a:lnTo>
                  <a:pt x="941609" y="157586"/>
                </a:lnTo>
                <a:lnTo>
                  <a:pt x="940011" y="166475"/>
                </a:lnTo>
                <a:lnTo>
                  <a:pt x="772671" y="257657"/>
                </a:lnTo>
                <a:lnTo>
                  <a:pt x="927096" y="189543"/>
                </a:lnTo>
                <a:lnTo>
                  <a:pt x="938926" y="181008"/>
                </a:lnTo>
                <a:lnTo>
                  <a:pt x="945639" y="169049"/>
                </a:lnTo>
                <a:lnTo>
                  <a:pt x="946569" y="155406"/>
                </a:lnTo>
                <a:lnTo>
                  <a:pt x="941054" y="141817"/>
                </a:lnTo>
                <a:lnTo>
                  <a:pt x="913403" y="104714"/>
                </a:lnTo>
                <a:lnTo>
                  <a:pt x="912556" y="103735"/>
                </a:lnTo>
                <a:close/>
              </a:path>
              <a:path w="946784" h="474979">
                <a:moveTo>
                  <a:pt x="817649" y="166823"/>
                </a:moveTo>
                <a:lnTo>
                  <a:pt x="750274" y="199302"/>
                </a:lnTo>
                <a:lnTo>
                  <a:pt x="822377" y="167500"/>
                </a:lnTo>
                <a:lnTo>
                  <a:pt x="817649" y="166823"/>
                </a:lnTo>
                <a:close/>
              </a:path>
              <a:path w="946784" h="474979">
                <a:moveTo>
                  <a:pt x="884354" y="180656"/>
                </a:moveTo>
                <a:lnTo>
                  <a:pt x="885076" y="180895"/>
                </a:lnTo>
                <a:lnTo>
                  <a:pt x="886720" y="181366"/>
                </a:lnTo>
                <a:lnTo>
                  <a:pt x="891547" y="182926"/>
                </a:lnTo>
                <a:lnTo>
                  <a:pt x="897924" y="185125"/>
                </a:lnTo>
                <a:lnTo>
                  <a:pt x="898006" y="181973"/>
                </a:lnTo>
                <a:lnTo>
                  <a:pt x="889244" y="181973"/>
                </a:lnTo>
                <a:lnTo>
                  <a:pt x="884354" y="180656"/>
                </a:lnTo>
                <a:close/>
              </a:path>
              <a:path w="946784" h="474979">
                <a:moveTo>
                  <a:pt x="928614" y="131189"/>
                </a:moveTo>
                <a:lnTo>
                  <a:pt x="904699" y="131189"/>
                </a:lnTo>
                <a:lnTo>
                  <a:pt x="898806" y="151341"/>
                </a:lnTo>
                <a:lnTo>
                  <a:pt x="897924" y="185125"/>
                </a:lnTo>
                <a:lnTo>
                  <a:pt x="922844" y="185125"/>
                </a:lnTo>
                <a:lnTo>
                  <a:pt x="941609" y="157586"/>
                </a:lnTo>
                <a:lnTo>
                  <a:pt x="940566" y="148631"/>
                </a:lnTo>
                <a:lnTo>
                  <a:pt x="937016" y="139976"/>
                </a:lnTo>
                <a:lnTo>
                  <a:pt x="931194" y="132735"/>
                </a:lnTo>
                <a:lnTo>
                  <a:pt x="928614" y="131189"/>
                </a:lnTo>
                <a:close/>
              </a:path>
              <a:path w="946784" h="474979">
                <a:moveTo>
                  <a:pt x="563030" y="184198"/>
                </a:moveTo>
                <a:lnTo>
                  <a:pt x="559212" y="185072"/>
                </a:lnTo>
                <a:lnTo>
                  <a:pt x="559409" y="185072"/>
                </a:lnTo>
                <a:lnTo>
                  <a:pt x="563030" y="184198"/>
                </a:lnTo>
                <a:close/>
              </a:path>
              <a:path w="946784" h="474979">
                <a:moveTo>
                  <a:pt x="566799" y="183334"/>
                </a:moveTo>
                <a:lnTo>
                  <a:pt x="566667" y="183334"/>
                </a:lnTo>
                <a:lnTo>
                  <a:pt x="563030" y="184198"/>
                </a:lnTo>
                <a:lnTo>
                  <a:pt x="566799" y="183334"/>
                </a:lnTo>
                <a:close/>
              </a:path>
              <a:path w="946784" h="474979">
                <a:moveTo>
                  <a:pt x="879506" y="179052"/>
                </a:moveTo>
                <a:lnTo>
                  <a:pt x="884386" y="180664"/>
                </a:lnTo>
                <a:lnTo>
                  <a:pt x="889244" y="181973"/>
                </a:lnTo>
                <a:lnTo>
                  <a:pt x="879506" y="179052"/>
                </a:lnTo>
                <a:close/>
              </a:path>
              <a:path w="946784" h="474979">
                <a:moveTo>
                  <a:pt x="898083" y="179052"/>
                </a:moveTo>
                <a:lnTo>
                  <a:pt x="879506" y="179052"/>
                </a:lnTo>
                <a:lnTo>
                  <a:pt x="889244" y="181973"/>
                </a:lnTo>
                <a:lnTo>
                  <a:pt x="898006" y="181973"/>
                </a:lnTo>
                <a:lnTo>
                  <a:pt x="898083" y="179052"/>
                </a:lnTo>
                <a:close/>
              </a:path>
              <a:path w="946784" h="474979">
                <a:moveTo>
                  <a:pt x="867584" y="147560"/>
                </a:moveTo>
                <a:lnTo>
                  <a:pt x="822377" y="167500"/>
                </a:lnTo>
                <a:lnTo>
                  <a:pt x="828712" y="168424"/>
                </a:lnTo>
                <a:lnTo>
                  <a:pt x="838342" y="170031"/>
                </a:lnTo>
                <a:lnTo>
                  <a:pt x="879139" y="179251"/>
                </a:lnTo>
                <a:lnTo>
                  <a:pt x="884354" y="180656"/>
                </a:lnTo>
                <a:lnTo>
                  <a:pt x="879506" y="179052"/>
                </a:lnTo>
                <a:lnTo>
                  <a:pt x="898083" y="179052"/>
                </a:lnTo>
                <a:lnTo>
                  <a:pt x="890741" y="178926"/>
                </a:lnTo>
                <a:lnTo>
                  <a:pt x="878109" y="161260"/>
                </a:lnTo>
                <a:lnTo>
                  <a:pt x="867584" y="147560"/>
                </a:lnTo>
                <a:close/>
              </a:path>
              <a:path w="946784" h="474979">
                <a:moveTo>
                  <a:pt x="899270" y="133584"/>
                </a:moveTo>
                <a:lnTo>
                  <a:pt x="867584" y="147560"/>
                </a:lnTo>
                <a:lnTo>
                  <a:pt x="878109" y="161260"/>
                </a:lnTo>
                <a:lnTo>
                  <a:pt x="890741" y="178926"/>
                </a:lnTo>
                <a:lnTo>
                  <a:pt x="898806" y="151341"/>
                </a:lnTo>
                <a:lnTo>
                  <a:pt x="899270" y="133584"/>
                </a:lnTo>
                <a:close/>
              </a:path>
              <a:path w="946784" h="474979">
                <a:moveTo>
                  <a:pt x="898806" y="151341"/>
                </a:moveTo>
                <a:lnTo>
                  <a:pt x="890741" y="178926"/>
                </a:lnTo>
                <a:lnTo>
                  <a:pt x="898086" y="178926"/>
                </a:lnTo>
                <a:lnTo>
                  <a:pt x="898806" y="151341"/>
                </a:lnTo>
                <a:close/>
              </a:path>
              <a:path w="946784" h="474979">
                <a:moveTo>
                  <a:pt x="864889" y="144051"/>
                </a:moveTo>
                <a:lnTo>
                  <a:pt x="817649" y="166823"/>
                </a:lnTo>
                <a:lnTo>
                  <a:pt x="822377" y="167500"/>
                </a:lnTo>
                <a:lnTo>
                  <a:pt x="867584" y="147560"/>
                </a:lnTo>
                <a:lnTo>
                  <a:pt x="864889" y="144051"/>
                </a:lnTo>
                <a:close/>
              </a:path>
              <a:path w="946784" h="474979">
                <a:moveTo>
                  <a:pt x="762787" y="162185"/>
                </a:moveTo>
                <a:lnTo>
                  <a:pt x="807859" y="165594"/>
                </a:lnTo>
                <a:lnTo>
                  <a:pt x="817649" y="166823"/>
                </a:lnTo>
                <a:lnTo>
                  <a:pt x="826906" y="162361"/>
                </a:lnTo>
                <a:lnTo>
                  <a:pt x="767865" y="162361"/>
                </a:lnTo>
                <a:lnTo>
                  <a:pt x="762787" y="162185"/>
                </a:lnTo>
                <a:close/>
              </a:path>
              <a:path w="946784" h="474979">
                <a:moveTo>
                  <a:pt x="827427" y="162110"/>
                </a:moveTo>
                <a:lnTo>
                  <a:pt x="760975" y="162110"/>
                </a:lnTo>
                <a:lnTo>
                  <a:pt x="767865" y="162361"/>
                </a:lnTo>
                <a:lnTo>
                  <a:pt x="826906" y="162361"/>
                </a:lnTo>
                <a:lnTo>
                  <a:pt x="827427" y="162110"/>
                </a:lnTo>
                <a:close/>
              </a:path>
              <a:path w="946784" h="474979">
                <a:moveTo>
                  <a:pt x="827666" y="161995"/>
                </a:moveTo>
                <a:lnTo>
                  <a:pt x="749740" y="161995"/>
                </a:lnTo>
                <a:lnTo>
                  <a:pt x="753792" y="162016"/>
                </a:lnTo>
                <a:lnTo>
                  <a:pt x="762787" y="162185"/>
                </a:lnTo>
                <a:lnTo>
                  <a:pt x="760975" y="162110"/>
                </a:lnTo>
                <a:lnTo>
                  <a:pt x="827427" y="162110"/>
                </a:lnTo>
                <a:lnTo>
                  <a:pt x="827666" y="161995"/>
                </a:lnTo>
                <a:close/>
              </a:path>
              <a:path w="946784" h="474979">
                <a:moveTo>
                  <a:pt x="904699" y="131189"/>
                </a:moveTo>
                <a:lnTo>
                  <a:pt x="899270" y="133584"/>
                </a:lnTo>
                <a:lnTo>
                  <a:pt x="898806" y="151341"/>
                </a:lnTo>
                <a:lnTo>
                  <a:pt x="904699" y="131189"/>
                </a:lnTo>
                <a:close/>
              </a:path>
              <a:path w="946784" h="474979">
                <a:moveTo>
                  <a:pt x="899432" y="127399"/>
                </a:moveTo>
                <a:lnTo>
                  <a:pt x="864889" y="144051"/>
                </a:lnTo>
                <a:lnTo>
                  <a:pt x="867584" y="147560"/>
                </a:lnTo>
                <a:lnTo>
                  <a:pt x="899270" y="133584"/>
                </a:lnTo>
                <a:lnTo>
                  <a:pt x="899432" y="127399"/>
                </a:lnTo>
                <a:close/>
              </a:path>
              <a:path w="946784" h="474979">
                <a:moveTo>
                  <a:pt x="832324" y="106378"/>
                </a:moveTo>
                <a:lnTo>
                  <a:pt x="832491" y="106551"/>
                </a:lnTo>
                <a:lnTo>
                  <a:pt x="836638" y="111054"/>
                </a:lnTo>
                <a:lnTo>
                  <a:pt x="851143" y="127399"/>
                </a:lnTo>
                <a:lnTo>
                  <a:pt x="864889" y="144051"/>
                </a:lnTo>
                <a:lnTo>
                  <a:pt x="899432" y="127399"/>
                </a:lnTo>
                <a:lnTo>
                  <a:pt x="921142" y="127399"/>
                </a:lnTo>
                <a:lnTo>
                  <a:pt x="871240" y="113114"/>
                </a:lnTo>
                <a:lnTo>
                  <a:pt x="832324" y="106378"/>
                </a:lnTo>
                <a:close/>
              </a:path>
              <a:path w="946784" h="474979">
                <a:moveTo>
                  <a:pt x="921142" y="127399"/>
                </a:moveTo>
                <a:lnTo>
                  <a:pt x="899432" y="127399"/>
                </a:lnTo>
                <a:lnTo>
                  <a:pt x="899270" y="133584"/>
                </a:lnTo>
                <a:lnTo>
                  <a:pt x="904699" y="131189"/>
                </a:lnTo>
                <a:lnTo>
                  <a:pt x="928614" y="131189"/>
                </a:lnTo>
                <a:lnTo>
                  <a:pt x="923337" y="128027"/>
                </a:lnTo>
                <a:lnTo>
                  <a:pt x="921142" y="127399"/>
                </a:lnTo>
                <a:close/>
              </a:path>
              <a:path w="946784" h="474979">
                <a:moveTo>
                  <a:pt x="832320" y="106377"/>
                </a:moveTo>
                <a:lnTo>
                  <a:pt x="832481" y="106551"/>
                </a:lnTo>
                <a:lnTo>
                  <a:pt x="832320" y="106377"/>
                </a:lnTo>
                <a:close/>
              </a:path>
              <a:path w="946784" h="474979">
                <a:moveTo>
                  <a:pt x="792499" y="0"/>
                </a:moveTo>
                <a:lnTo>
                  <a:pt x="780841" y="3445"/>
                </a:lnTo>
                <a:lnTo>
                  <a:pt x="771572" y="11381"/>
                </a:lnTo>
                <a:lnTo>
                  <a:pt x="766186" y="22484"/>
                </a:lnTo>
                <a:lnTo>
                  <a:pt x="765139" y="34362"/>
                </a:lnTo>
                <a:lnTo>
                  <a:pt x="768522" y="45734"/>
                </a:lnTo>
                <a:lnTo>
                  <a:pt x="776430" y="55317"/>
                </a:lnTo>
                <a:lnTo>
                  <a:pt x="784818" y="62214"/>
                </a:lnTo>
                <a:lnTo>
                  <a:pt x="793091" y="69243"/>
                </a:lnTo>
                <a:lnTo>
                  <a:pt x="825706" y="99620"/>
                </a:lnTo>
                <a:lnTo>
                  <a:pt x="832308" y="106364"/>
                </a:lnTo>
                <a:lnTo>
                  <a:pt x="829780" y="103735"/>
                </a:lnTo>
                <a:lnTo>
                  <a:pt x="912556" y="103735"/>
                </a:lnTo>
                <a:lnTo>
                  <a:pt x="883126" y="69682"/>
                </a:lnTo>
                <a:lnTo>
                  <a:pt x="850426" y="36894"/>
                </a:lnTo>
                <a:lnTo>
                  <a:pt x="815508" y="6523"/>
                </a:lnTo>
                <a:lnTo>
                  <a:pt x="804677" y="1030"/>
                </a:lnTo>
                <a:lnTo>
                  <a:pt x="792499" y="0"/>
                </a:lnTo>
                <a:close/>
              </a:path>
            </a:pathLst>
          </a:custGeom>
          <a:solidFill>
            <a:srgbClr val="1C1C1C"/>
          </a:solidFill>
        </p:spPr>
        <p:txBody>
          <a:bodyPr wrap="square" lIns="0" tIns="0" rIns="0" bIns="0" rtlCol="0"/>
          <a:lstStyle/>
          <a:p>
            <a:endParaRPr/>
          </a:p>
        </p:txBody>
      </p:sp>
      <p:sp>
        <p:nvSpPr>
          <p:cNvPr id="18" name="object 18"/>
          <p:cNvSpPr/>
          <p:nvPr/>
        </p:nvSpPr>
        <p:spPr>
          <a:xfrm>
            <a:off x="5449552" y="5256584"/>
            <a:ext cx="1157605" cy="1157605"/>
          </a:xfrm>
          <a:custGeom>
            <a:avLst/>
            <a:gdLst/>
            <a:ahLst/>
            <a:cxnLst/>
            <a:rect l="l" t="t" r="r" b="b"/>
            <a:pathLst>
              <a:path w="1157604" h="1157604">
                <a:moveTo>
                  <a:pt x="578663" y="0"/>
                </a:moveTo>
                <a:lnTo>
                  <a:pt x="531204" y="1918"/>
                </a:lnTo>
                <a:lnTo>
                  <a:pt x="484802" y="7573"/>
                </a:lnTo>
                <a:lnTo>
                  <a:pt x="439605" y="16817"/>
                </a:lnTo>
                <a:lnTo>
                  <a:pt x="395762" y="29500"/>
                </a:lnTo>
                <a:lnTo>
                  <a:pt x="353423" y="45473"/>
                </a:lnTo>
                <a:lnTo>
                  <a:pt x="312736" y="64588"/>
                </a:lnTo>
                <a:lnTo>
                  <a:pt x="273850" y="86695"/>
                </a:lnTo>
                <a:lnTo>
                  <a:pt x="236914" y="111646"/>
                </a:lnTo>
                <a:lnTo>
                  <a:pt x="202077" y="139292"/>
                </a:lnTo>
                <a:lnTo>
                  <a:pt x="169488" y="169484"/>
                </a:lnTo>
                <a:lnTo>
                  <a:pt x="139296" y="202073"/>
                </a:lnTo>
                <a:lnTo>
                  <a:pt x="111649" y="236909"/>
                </a:lnTo>
                <a:lnTo>
                  <a:pt x="86698" y="273845"/>
                </a:lnTo>
                <a:lnTo>
                  <a:pt x="64590" y="312731"/>
                </a:lnTo>
                <a:lnTo>
                  <a:pt x="45474" y="353418"/>
                </a:lnTo>
                <a:lnTo>
                  <a:pt x="29501" y="395758"/>
                </a:lnTo>
                <a:lnTo>
                  <a:pt x="16817" y="439601"/>
                </a:lnTo>
                <a:lnTo>
                  <a:pt x="7573" y="484799"/>
                </a:lnTo>
                <a:lnTo>
                  <a:pt x="1918" y="531202"/>
                </a:lnTo>
                <a:lnTo>
                  <a:pt x="0" y="578663"/>
                </a:lnTo>
                <a:lnTo>
                  <a:pt x="1918" y="626123"/>
                </a:lnTo>
                <a:lnTo>
                  <a:pt x="7573" y="672526"/>
                </a:lnTo>
                <a:lnTo>
                  <a:pt x="16817" y="717724"/>
                </a:lnTo>
                <a:lnTo>
                  <a:pt x="29501" y="761567"/>
                </a:lnTo>
                <a:lnTo>
                  <a:pt x="45474" y="803907"/>
                </a:lnTo>
                <a:lnTo>
                  <a:pt x="64590" y="844594"/>
                </a:lnTo>
                <a:lnTo>
                  <a:pt x="86698" y="883480"/>
                </a:lnTo>
                <a:lnTo>
                  <a:pt x="111649" y="920416"/>
                </a:lnTo>
                <a:lnTo>
                  <a:pt x="139296" y="955252"/>
                </a:lnTo>
                <a:lnTo>
                  <a:pt x="169488" y="987841"/>
                </a:lnTo>
                <a:lnTo>
                  <a:pt x="202077" y="1018033"/>
                </a:lnTo>
                <a:lnTo>
                  <a:pt x="236914" y="1045679"/>
                </a:lnTo>
                <a:lnTo>
                  <a:pt x="273850" y="1070630"/>
                </a:lnTo>
                <a:lnTo>
                  <a:pt x="312736" y="1092737"/>
                </a:lnTo>
                <a:lnTo>
                  <a:pt x="353423" y="1111852"/>
                </a:lnTo>
                <a:lnTo>
                  <a:pt x="395762" y="1127825"/>
                </a:lnTo>
                <a:lnTo>
                  <a:pt x="439605" y="1140508"/>
                </a:lnTo>
                <a:lnTo>
                  <a:pt x="484802" y="1149752"/>
                </a:lnTo>
                <a:lnTo>
                  <a:pt x="531204" y="1155407"/>
                </a:lnTo>
                <a:lnTo>
                  <a:pt x="578663" y="1157326"/>
                </a:lnTo>
                <a:lnTo>
                  <a:pt x="630732" y="1155015"/>
                </a:lnTo>
                <a:lnTo>
                  <a:pt x="681509" y="1148214"/>
                </a:lnTo>
                <a:lnTo>
                  <a:pt x="730795" y="1137120"/>
                </a:lnTo>
                <a:lnTo>
                  <a:pt x="778394" y="1121931"/>
                </a:lnTo>
                <a:lnTo>
                  <a:pt x="824108" y="1102843"/>
                </a:lnTo>
                <a:lnTo>
                  <a:pt x="867742" y="1080055"/>
                </a:lnTo>
                <a:lnTo>
                  <a:pt x="909096" y="1053764"/>
                </a:lnTo>
                <a:lnTo>
                  <a:pt x="947976" y="1024166"/>
                </a:lnTo>
                <a:lnTo>
                  <a:pt x="984182" y="991460"/>
                </a:lnTo>
                <a:lnTo>
                  <a:pt x="1017519" y="955842"/>
                </a:lnTo>
                <a:lnTo>
                  <a:pt x="1047790" y="917511"/>
                </a:lnTo>
                <a:lnTo>
                  <a:pt x="1044397" y="916778"/>
                </a:lnTo>
                <a:lnTo>
                  <a:pt x="1041004" y="915699"/>
                </a:lnTo>
                <a:lnTo>
                  <a:pt x="689514" y="915724"/>
                </a:lnTo>
                <a:lnTo>
                  <a:pt x="644301" y="912499"/>
                </a:lnTo>
                <a:lnTo>
                  <a:pt x="598202" y="885575"/>
                </a:lnTo>
                <a:lnTo>
                  <a:pt x="583772" y="842696"/>
                </a:lnTo>
                <a:lnTo>
                  <a:pt x="582202" y="687612"/>
                </a:lnTo>
                <a:lnTo>
                  <a:pt x="583175" y="677843"/>
                </a:lnTo>
                <a:lnTo>
                  <a:pt x="587322" y="673434"/>
                </a:lnTo>
                <a:lnTo>
                  <a:pt x="597186" y="671759"/>
                </a:lnTo>
                <a:lnTo>
                  <a:pt x="603206" y="671225"/>
                </a:lnTo>
                <a:lnTo>
                  <a:pt x="629087" y="664051"/>
                </a:lnTo>
                <a:lnTo>
                  <a:pt x="647732" y="648334"/>
                </a:lnTo>
                <a:lnTo>
                  <a:pt x="657721" y="625995"/>
                </a:lnTo>
                <a:lnTo>
                  <a:pt x="657634" y="598955"/>
                </a:lnTo>
                <a:lnTo>
                  <a:pt x="627727" y="556560"/>
                </a:lnTo>
                <a:lnTo>
                  <a:pt x="585408" y="544890"/>
                </a:lnTo>
                <a:lnTo>
                  <a:pt x="572724" y="544326"/>
                </a:lnTo>
                <a:lnTo>
                  <a:pt x="559962" y="544684"/>
                </a:lnTo>
                <a:lnTo>
                  <a:pt x="551093" y="545208"/>
                </a:lnTo>
                <a:lnTo>
                  <a:pt x="549731" y="546747"/>
                </a:lnTo>
                <a:lnTo>
                  <a:pt x="549536" y="796606"/>
                </a:lnTo>
                <a:lnTo>
                  <a:pt x="549930" y="846832"/>
                </a:lnTo>
                <a:lnTo>
                  <a:pt x="546661" y="868104"/>
                </a:lnTo>
                <a:lnTo>
                  <a:pt x="523316" y="899391"/>
                </a:lnTo>
                <a:lnTo>
                  <a:pt x="484846" y="913843"/>
                </a:lnTo>
                <a:lnTo>
                  <a:pt x="462896" y="915521"/>
                </a:lnTo>
                <a:lnTo>
                  <a:pt x="334094" y="915490"/>
                </a:lnTo>
                <a:lnTo>
                  <a:pt x="288738" y="895458"/>
                </a:lnTo>
                <a:lnTo>
                  <a:pt x="276787" y="859586"/>
                </a:lnTo>
                <a:lnTo>
                  <a:pt x="277886" y="496225"/>
                </a:lnTo>
                <a:lnTo>
                  <a:pt x="289945" y="452129"/>
                </a:lnTo>
                <a:lnTo>
                  <a:pt x="330859" y="428353"/>
                </a:lnTo>
                <a:lnTo>
                  <a:pt x="393338" y="426290"/>
                </a:lnTo>
                <a:lnTo>
                  <a:pt x="393642" y="374220"/>
                </a:lnTo>
                <a:lnTo>
                  <a:pt x="407318" y="306421"/>
                </a:lnTo>
                <a:lnTo>
                  <a:pt x="438622" y="252097"/>
                </a:lnTo>
                <a:lnTo>
                  <a:pt x="481119" y="216361"/>
                </a:lnTo>
                <a:lnTo>
                  <a:pt x="523307" y="199039"/>
                </a:lnTo>
                <a:lnTo>
                  <a:pt x="572233" y="191567"/>
                </a:lnTo>
                <a:lnTo>
                  <a:pt x="598256" y="191475"/>
                </a:lnTo>
                <a:lnTo>
                  <a:pt x="624079" y="194376"/>
                </a:lnTo>
                <a:lnTo>
                  <a:pt x="684312" y="215878"/>
                </a:lnTo>
                <a:lnTo>
                  <a:pt x="735497" y="265622"/>
                </a:lnTo>
                <a:lnTo>
                  <a:pt x="760113" y="320499"/>
                </a:lnTo>
                <a:lnTo>
                  <a:pt x="768291" y="364469"/>
                </a:lnTo>
                <a:lnTo>
                  <a:pt x="769191" y="422699"/>
                </a:lnTo>
                <a:lnTo>
                  <a:pt x="770479" y="424018"/>
                </a:lnTo>
                <a:lnTo>
                  <a:pt x="810505" y="424075"/>
                </a:lnTo>
                <a:lnTo>
                  <a:pt x="853143" y="433007"/>
                </a:lnTo>
                <a:lnTo>
                  <a:pt x="880116" y="473091"/>
                </a:lnTo>
                <a:lnTo>
                  <a:pt x="881083" y="486100"/>
                </a:lnTo>
                <a:lnTo>
                  <a:pt x="881062" y="849733"/>
                </a:lnTo>
                <a:lnTo>
                  <a:pt x="878915" y="860769"/>
                </a:lnTo>
                <a:lnTo>
                  <a:pt x="873439" y="864842"/>
                </a:lnTo>
                <a:lnTo>
                  <a:pt x="859219" y="864224"/>
                </a:lnTo>
                <a:lnTo>
                  <a:pt x="854005" y="859272"/>
                </a:lnTo>
                <a:lnTo>
                  <a:pt x="852905" y="848979"/>
                </a:lnTo>
                <a:lnTo>
                  <a:pt x="852968" y="487451"/>
                </a:lnTo>
                <a:lnTo>
                  <a:pt x="851155" y="472934"/>
                </a:lnTo>
                <a:lnTo>
                  <a:pt x="807125" y="451804"/>
                </a:lnTo>
                <a:lnTo>
                  <a:pt x="792558" y="451606"/>
                </a:lnTo>
                <a:lnTo>
                  <a:pt x="763400" y="451651"/>
                </a:lnTo>
                <a:lnTo>
                  <a:pt x="752018" y="450733"/>
                </a:lnTo>
                <a:lnTo>
                  <a:pt x="745226" y="447399"/>
                </a:lnTo>
                <a:lnTo>
                  <a:pt x="741908" y="440539"/>
                </a:lnTo>
                <a:lnTo>
                  <a:pt x="740951" y="429044"/>
                </a:lnTo>
                <a:lnTo>
                  <a:pt x="740825" y="395927"/>
                </a:lnTo>
                <a:lnTo>
                  <a:pt x="740494" y="379387"/>
                </a:lnTo>
                <a:lnTo>
                  <a:pt x="732924" y="327136"/>
                </a:lnTo>
                <a:lnTo>
                  <a:pt x="702482" y="268123"/>
                </a:lnTo>
                <a:lnTo>
                  <a:pt x="657272" y="233492"/>
                </a:lnTo>
                <a:lnTo>
                  <a:pt x="603588" y="219954"/>
                </a:lnTo>
                <a:lnTo>
                  <a:pt x="578450" y="219066"/>
                </a:lnTo>
                <a:lnTo>
                  <a:pt x="553403" y="221359"/>
                </a:lnTo>
                <a:lnTo>
                  <a:pt x="496228" y="240113"/>
                </a:lnTo>
                <a:lnTo>
                  <a:pt x="449007" y="285255"/>
                </a:lnTo>
                <a:lnTo>
                  <a:pt x="428164" y="333367"/>
                </a:lnTo>
                <a:lnTo>
                  <a:pt x="421432" y="385768"/>
                </a:lnTo>
                <a:lnTo>
                  <a:pt x="421629" y="410946"/>
                </a:lnTo>
                <a:lnTo>
                  <a:pt x="421474" y="436133"/>
                </a:lnTo>
                <a:lnTo>
                  <a:pt x="420385" y="444592"/>
                </a:lnTo>
                <a:lnTo>
                  <a:pt x="417076" y="450331"/>
                </a:lnTo>
                <a:lnTo>
                  <a:pt x="411293" y="453605"/>
                </a:lnTo>
                <a:lnTo>
                  <a:pt x="402783" y="454666"/>
                </a:lnTo>
                <a:lnTo>
                  <a:pt x="344282" y="454614"/>
                </a:lnTo>
                <a:lnTo>
                  <a:pt x="341099" y="454865"/>
                </a:lnTo>
                <a:lnTo>
                  <a:pt x="306116" y="487084"/>
                </a:lnTo>
                <a:lnTo>
                  <a:pt x="304964" y="858895"/>
                </a:lnTo>
                <a:lnTo>
                  <a:pt x="306238" y="869391"/>
                </a:lnTo>
                <a:lnTo>
                  <a:pt x="432745" y="887455"/>
                </a:lnTo>
                <a:lnTo>
                  <a:pt x="464017" y="887145"/>
                </a:lnTo>
                <a:lnTo>
                  <a:pt x="508186" y="876026"/>
                </a:lnTo>
                <a:lnTo>
                  <a:pt x="522319" y="844602"/>
                </a:lnTo>
                <a:lnTo>
                  <a:pt x="522277" y="536863"/>
                </a:lnTo>
                <a:lnTo>
                  <a:pt x="522769" y="526214"/>
                </a:lnTo>
                <a:lnTo>
                  <a:pt x="526455" y="520989"/>
                </a:lnTo>
                <a:lnTo>
                  <a:pt x="533868" y="519753"/>
                </a:lnTo>
                <a:lnTo>
                  <a:pt x="559764" y="516679"/>
                </a:lnTo>
                <a:lnTo>
                  <a:pt x="585408" y="516679"/>
                </a:lnTo>
                <a:lnTo>
                  <a:pt x="610672" y="520556"/>
                </a:lnTo>
                <a:lnTo>
                  <a:pt x="656376" y="542079"/>
                </a:lnTo>
                <a:lnTo>
                  <a:pt x="681646" y="579695"/>
                </a:lnTo>
                <a:lnTo>
                  <a:pt x="686377" y="603751"/>
                </a:lnTo>
                <a:lnTo>
                  <a:pt x="685831" y="627151"/>
                </a:lnTo>
                <a:lnTo>
                  <a:pt x="668591" y="667194"/>
                </a:lnTo>
                <a:lnTo>
                  <a:pt x="636234" y="692333"/>
                </a:lnTo>
                <a:lnTo>
                  <a:pt x="610934" y="699277"/>
                </a:lnTo>
                <a:lnTo>
                  <a:pt x="610463" y="699873"/>
                </a:lnTo>
                <a:lnTo>
                  <a:pt x="611949" y="841534"/>
                </a:lnTo>
                <a:lnTo>
                  <a:pt x="631302" y="878069"/>
                </a:lnTo>
                <a:lnTo>
                  <a:pt x="1065245" y="887501"/>
                </a:lnTo>
                <a:lnTo>
                  <a:pt x="1067035" y="887229"/>
                </a:lnTo>
                <a:lnTo>
                  <a:pt x="1094707" y="840751"/>
                </a:lnTo>
                <a:lnTo>
                  <a:pt x="1116597" y="792337"/>
                </a:lnTo>
                <a:lnTo>
                  <a:pt x="1134051" y="741676"/>
                </a:lnTo>
                <a:lnTo>
                  <a:pt x="1146823" y="689013"/>
                </a:lnTo>
                <a:lnTo>
                  <a:pt x="1154667" y="634594"/>
                </a:lnTo>
                <a:lnTo>
                  <a:pt x="1157336" y="578663"/>
                </a:lnTo>
                <a:lnTo>
                  <a:pt x="1155418" y="531202"/>
                </a:lnTo>
                <a:lnTo>
                  <a:pt x="1149762" y="484799"/>
                </a:lnTo>
                <a:lnTo>
                  <a:pt x="1140518" y="439601"/>
                </a:lnTo>
                <a:lnTo>
                  <a:pt x="1127835" y="395758"/>
                </a:lnTo>
                <a:lnTo>
                  <a:pt x="1111861" y="353418"/>
                </a:lnTo>
                <a:lnTo>
                  <a:pt x="1092745" y="312731"/>
                </a:lnTo>
                <a:lnTo>
                  <a:pt x="1070637" y="273845"/>
                </a:lnTo>
                <a:lnTo>
                  <a:pt x="1045686" y="236909"/>
                </a:lnTo>
                <a:lnTo>
                  <a:pt x="1018039" y="202073"/>
                </a:lnTo>
                <a:lnTo>
                  <a:pt x="987846" y="169484"/>
                </a:lnTo>
                <a:lnTo>
                  <a:pt x="955257" y="139292"/>
                </a:lnTo>
                <a:lnTo>
                  <a:pt x="920419" y="111646"/>
                </a:lnTo>
                <a:lnTo>
                  <a:pt x="883483" y="86695"/>
                </a:lnTo>
                <a:lnTo>
                  <a:pt x="844596" y="64588"/>
                </a:lnTo>
                <a:lnTo>
                  <a:pt x="803908" y="45473"/>
                </a:lnTo>
                <a:lnTo>
                  <a:pt x="761568" y="29500"/>
                </a:lnTo>
                <a:lnTo>
                  <a:pt x="717724" y="16817"/>
                </a:lnTo>
                <a:lnTo>
                  <a:pt x="672526" y="7573"/>
                </a:lnTo>
                <a:lnTo>
                  <a:pt x="626123" y="1918"/>
                </a:lnTo>
                <a:lnTo>
                  <a:pt x="578663" y="0"/>
                </a:lnTo>
                <a:close/>
              </a:path>
            </a:pathLst>
          </a:custGeom>
          <a:solidFill>
            <a:srgbClr val="38A5B2"/>
          </a:solidFill>
        </p:spPr>
        <p:txBody>
          <a:bodyPr wrap="square" lIns="0" tIns="0" rIns="0" bIns="0" rtlCol="0"/>
          <a:lstStyle/>
          <a:p>
            <a:endParaRPr/>
          </a:p>
        </p:txBody>
      </p:sp>
      <p:grpSp>
        <p:nvGrpSpPr>
          <p:cNvPr id="19" name="object 19"/>
          <p:cNvGrpSpPr/>
          <p:nvPr/>
        </p:nvGrpSpPr>
        <p:grpSpPr>
          <a:xfrm>
            <a:off x="710104" y="611761"/>
            <a:ext cx="18580100" cy="436880"/>
            <a:chOff x="710104" y="611761"/>
            <a:chExt cx="18580100" cy="436880"/>
          </a:xfrm>
        </p:grpSpPr>
        <p:sp>
          <p:nvSpPr>
            <p:cNvPr id="20" name="object 20"/>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21" name="object 21"/>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22" name="object 22"/>
            <p:cNvPicPr/>
            <p:nvPr/>
          </p:nvPicPr>
          <p:blipFill>
            <a:blip r:embed="rId4" cstate="print"/>
            <a:stretch>
              <a:fillRect/>
            </a:stretch>
          </p:blipFill>
          <p:spPr>
            <a:xfrm>
              <a:off x="10224508" y="804486"/>
              <a:ext cx="101839" cy="104719"/>
            </a:xfrm>
            <a:prstGeom prst="rect">
              <a:avLst/>
            </a:prstGeom>
          </p:spPr>
        </p:pic>
        <p:sp>
          <p:nvSpPr>
            <p:cNvPr id="23" name="object 23"/>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4" name="object 2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5" name="object 25"/>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6" name="object 26"/>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7" name="object 27"/>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8" name="object 28"/>
            <p:cNvPicPr/>
            <p:nvPr/>
          </p:nvPicPr>
          <p:blipFill>
            <a:blip r:embed="rId5" cstate="print"/>
            <a:stretch>
              <a:fillRect/>
            </a:stretch>
          </p:blipFill>
          <p:spPr>
            <a:xfrm>
              <a:off x="900799" y="665402"/>
              <a:ext cx="90707" cy="160393"/>
            </a:xfrm>
            <a:prstGeom prst="rect">
              <a:avLst/>
            </a:prstGeom>
          </p:spPr>
        </p:pic>
      </p:grpSp>
      <p:sp>
        <p:nvSpPr>
          <p:cNvPr id="31" name="object 17">
            <a:extLst>
              <a:ext uri="{FF2B5EF4-FFF2-40B4-BE49-F238E27FC236}">
                <a16:creationId xmlns:a16="http://schemas.microsoft.com/office/drawing/2014/main" id="{4D033770-8D2D-4D95-BC34-B64A41FC1AE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pic>
        <p:nvPicPr>
          <p:cNvPr id="34" name="Image 33">
            <a:extLst>
              <a:ext uri="{FF2B5EF4-FFF2-40B4-BE49-F238E27FC236}">
                <a16:creationId xmlns:a16="http://schemas.microsoft.com/office/drawing/2014/main" id="{7A6C05D5-D1B0-376C-0F59-9BFE02D8C92B}"/>
              </a:ext>
            </a:extLst>
          </p:cNvPr>
          <p:cNvPicPr>
            <a:picLocks noChangeAspect="1"/>
          </p:cNvPicPr>
          <p:nvPr/>
        </p:nvPicPr>
        <p:blipFill>
          <a:blip r:embed="rId6"/>
          <a:stretch>
            <a:fillRect/>
          </a:stretch>
        </p:blipFill>
        <p:spPr>
          <a:xfrm>
            <a:off x="10078788" y="3584432"/>
            <a:ext cx="8572812" cy="6115059"/>
          </a:xfrm>
          <a:prstGeom prst="roundRect">
            <a:avLst>
              <a:gd name="adj" fmla="val 2583"/>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232374"/>
            <a:ext cx="20104100" cy="5131435"/>
            <a:chOff x="0" y="4232374"/>
            <a:chExt cx="20104100" cy="5131435"/>
          </a:xfrm>
        </p:grpSpPr>
        <p:pic>
          <p:nvPicPr>
            <p:cNvPr id="3" name="object 3">
              <a:hlinkClick r:id="rId2"/>
            </p:cNvPr>
            <p:cNvPicPr/>
            <p:nvPr/>
          </p:nvPicPr>
          <p:blipFill>
            <a:blip r:embed="rId3" cstate="print"/>
            <a:stretch>
              <a:fillRect/>
            </a:stretch>
          </p:blipFill>
          <p:spPr>
            <a:xfrm>
              <a:off x="0" y="4232374"/>
              <a:ext cx="20104099" cy="4916149"/>
            </a:xfrm>
            <a:prstGeom prst="rect">
              <a:avLst/>
            </a:prstGeom>
          </p:spPr>
        </p:pic>
        <p:sp>
          <p:nvSpPr>
            <p:cNvPr id="4" name="object 4"/>
            <p:cNvSpPr/>
            <p:nvPr/>
          </p:nvSpPr>
          <p:spPr>
            <a:xfrm>
              <a:off x="14921011" y="8628829"/>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a:p>
          </p:txBody>
        </p:sp>
        <p:sp>
          <p:nvSpPr>
            <p:cNvPr id="5" name="object 5"/>
            <p:cNvSpPr/>
            <p:nvPr/>
          </p:nvSpPr>
          <p:spPr>
            <a:xfrm>
              <a:off x="14921011" y="8628829"/>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a:p>
          </p:txBody>
        </p:sp>
      </p:grpSp>
      <p:sp>
        <p:nvSpPr>
          <p:cNvPr id="6" name="object 6"/>
          <p:cNvSpPr txBox="1">
            <a:spLocks noGrp="1"/>
          </p:cNvSpPr>
          <p:nvPr>
            <p:ph type="title"/>
          </p:nvPr>
        </p:nvSpPr>
        <p:spPr>
          <a:xfrm>
            <a:off x="3211998" y="2598177"/>
            <a:ext cx="14688652"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t>IS YOUR PASSWORD COMPROMISED?</a:t>
            </a:r>
          </a:p>
        </p:txBody>
      </p:sp>
      <p:grpSp>
        <p:nvGrpSpPr>
          <p:cNvPr id="7" name="object 7"/>
          <p:cNvGrpSpPr/>
          <p:nvPr/>
        </p:nvGrpSpPr>
        <p:grpSpPr>
          <a:xfrm>
            <a:off x="710104" y="611761"/>
            <a:ext cx="18580100" cy="436880"/>
            <a:chOff x="710104" y="611761"/>
            <a:chExt cx="18580100" cy="436880"/>
          </a:xfrm>
        </p:grpSpPr>
        <p:sp>
          <p:nvSpPr>
            <p:cNvPr id="8" name="object 8"/>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9" name="object 9"/>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0" name="object 10"/>
            <p:cNvPicPr/>
            <p:nvPr/>
          </p:nvPicPr>
          <p:blipFill>
            <a:blip r:embed="rId4" cstate="print"/>
            <a:stretch>
              <a:fillRect/>
            </a:stretch>
          </p:blipFill>
          <p:spPr>
            <a:xfrm>
              <a:off x="10224508" y="804486"/>
              <a:ext cx="101839" cy="104719"/>
            </a:xfrm>
            <a:prstGeom prst="rect">
              <a:avLst/>
            </a:prstGeom>
          </p:spPr>
        </p:pic>
        <p:sp>
          <p:nvSpPr>
            <p:cNvPr id="11" name="object 11"/>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2" name="object 12"/>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3" name="object 13"/>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4" name="object 14"/>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5" name="object 15"/>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6" name="object 16"/>
            <p:cNvPicPr/>
            <p:nvPr/>
          </p:nvPicPr>
          <p:blipFill>
            <a:blip r:embed="rId5" cstate="print"/>
            <a:stretch>
              <a:fillRect/>
            </a:stretch>
          </p:blipFill>
          <p:spPr>
            <a:xfrm>
              <a:off x="900799" y="665402"/>
              <a:ext cx="90707" cy="160393"/>
            </a:xfrm>
            <a:prstGeom prst="rect">
              <a:avLst/>
            </a:prstGeom>
          </p:spPr>
        </p:pic>
      </p:grpSp>
      <p:sp>
        <p:nvSpPr>
          <p:cNvPr id="19" name="object 17">
            <a:extLst>
              <a:ext uri="{FF2B5EF4-FFF2-40B4-BE49-F238E27FC236}">
                <a16:creationId xmlns:a16="http://schemas.microsoft.com/office/drawing/2014/main" id="{3C169097-9506-4811-86A0-596B478C1DE0}"/>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7454002" y="4677769"/>
            <a:ext cx="7322448"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850" dirty="0">
                <a:solidFill>
                  <a:srgbClr val="231F20"/>
                </a:solidFill>
                <a:uFill>
                  <a:solidFill>
                    <a:srgbClr val="231F20"/>
                  </a:solidFill>
                </a:uFill>
              </a:rPr>
              <a:t>TO </a:t>
            </a:r>
            <a:r>
              <a:rPr lang="fr-FR" sz="7400" b="1" u="sng" spc="555" dirty="0">
                <a:solidFill>
                  <a:srgbClr val="231F20"/>
                </a:solidFill>
                <a:uFill>
                  <a:solidFill>
                    <a:srgbClr val="231F20"/>
                  </a:solidFill>
                </a:uFill>
              </a:rPr>
              <a:t>REMEMBER</a:t>
            </a:r>
            <a:r>
              <a:rPr lang="fr-FR" sz="7400" b="1" spc="-175" dirty="0">
                <a:solidFill>
                  <a:srgbClr val="231F20"/>
                </a:solidFill>
              </a:rPr>
              <a:t>:</a:t>
            </a:r>
            <a:endParaRPr lang="fr-FR" sz="7400" b="1" dirty="0"/>
          </a:p>
        </p:txBody>
      </p:sp>
      <p:sp>
        <p:nvSpPr>
          <p:cNvPr id="3" name="object 3"/>
          <p:cNvSpPr/>
          <p:nvPr/>
        </p:nvSpPr>
        <p:spPr>
          <a:xfrm>
            <a:off x="2882205" y="6242191"/>
            <a:ext cx="14310994" cy="1787525"/>
          </a:xfrm>
          <a:custGeom>
            <a:avLst/>
            <a:gdLst/>
            <a:ahLst/>
            <a:cxnLst/>
            <a:rect l="l" t="t" r="r" b="b"/>
            <a:pathLst>
              <a:path w="14310994" h="1787525">
                <a:moveTo>
                  <a:pt x="10160309" y="0"/>
                </a:moveTo>
                <a:lnTo>
                  <a:pt x="8732281" y="1232"/>
                </a:lnTo>
                <a:lnTo>
                  <a:pt x="6995135" y="7288"/>
                </a:lnTo>
                <a:lnTo>
                  <a:pt x="4807929" y="21006"/>
                </a:lnTo>
                <a:lnTo>
                  <a:pt x="2160312" y="46048"/>
                </a:lnTo>
                <a:lnTo>
                  <a:pt x="247500" y="71619"/>
                </a:lnTo>
                <a:lnTo>
                  <a:pt x="184620" y="76427"/>
                </a:lnTo>
                <a:lnTo>
                  <a:pt x="128324" y="87975"/>
                </a:lnTo>
                <a:lnTo>
                  <a:pt x="80296" y="105271"/>
                </a:lnTo>
                <a:lnTo>
                  <a:pt x="42216" y="127325"/>
                </a:lnTo>
                <a:lnTo>
                  <a:pt x="2632" y="181744"/>
                </a:lnTo>
                <a:lnTo>
                  <a:pt x="4492" y="212128"/>
                </a:lnTo>
                <a:lnTo>
                  <a:pt x="1731" y="1421007"/>
                </a:lnTo>
                <a:lnTo>
                  <a:pt x="947" y="1586064"/>
                </a:lnTo>
                <a:lnTo>
                  <a:pt x="0" y="1636210"/>
                </a:lnTo>
                <a:lnTo>
                  <a:pt x="9206" y="1668375"/>
                </a:lnTo>
                <a:lnTo>
                  <a:pt x="76370" y="1708268"/>
                </a:lnTo>
                <a:lnTo>
                  <a:pt x="125355" y="1718631"/>
                </a:lnTo>
                <a:lnTo>
                  <a:pt x="178627" y="1724361"/>
                </a:lnTo>
                <a:lnTo>
                  <a:pt x="231699" y="1726775"/>
                </a:lnTo>
                <a:lnTo>
                  <a:pt x="280085" y="1727191"/>
                </a:lnTo>
                <a:lnTo>
                  <a:pt x="1141383" y="1725666"/>
                </a:lnTo>
                <a:lnTo>
                  <a:pt x="2016996" y="1726805"/>
                </a:lnTo>
                <a:lnTo>
                  <a:pt x="2964902" y="1731165"/>
                </a:lnTo>
                <a:lnTo>
                  <a:pt x="4146991" y="1740911"/>
                </a:lnTo>
                <a:lnTo>
                  <a:pt x="7336259" y="1777858"/>
                </a:lnTo>
                <a:lnTo>
                  <a:pt x="8192725" y="1784518"/>
                </a:lnTo>
                <a:lnTo>
                  <a:pt x="8851495" y="1787083"/>
                </a:lnTo>
                <a:lnTo>
                  <a:pt x="9475601" y="1787118"/>
                </a:lnTo>
                <a:lnTo>
                  <a:pt x="10065290" y="1784884"/>
                </a:lnTo>
                <a:lnTo>
                  <a:pt x="10618276" y="1780776"/>
                </a:lnTo>
                <a:lnTo>
                  <a:pt x="11195973" y="1774455"/>
                </a:lnTo>
                <a:lnTo>
                  <a:pt x="11733047" y="1766806"/>
                </a:lnTo>
                <a:lnTo>
                  <a:pt x="12294851" y="1757086"/>
                </a:lnTo>
                <a:lnTo>
                  <a:pt x="13722273" y="1728794"/>
                </a:lnTo>
                <a:lnTo>
                  <a:pt x="13777108" y="1727515"/>
                </a:lnTo>
                <a:lnTo>
                  <a:pt x="13832534" y="1725591"/>
                </a:lnTo>
                <a:lnTo>
                  <a:pt x="13887845" y="1722644"/>
                </a:lnTo>
                <a:lnTo>
                  <a:pt x="13942335" y="1718296"/>
                </a:lnTo>
                <a:lnTo>
                  <a:pt x="13995299" y="1712166"/>
                </a:lnTo>
                <a:lnTo>
                  <a:pt x="14046033" y="1703879"/>
                </a:lnTo>
                <a:lnTo>
                  <a:pt x="14093831" y="1693055"/>
                </a:lnTo>
                <a:lnTo>
                  <a:pt x="14137988" y="1679315"/>
                </a:lnTo>
                <a:lnTo>
                  <a:pt x="14177798" y="1662282"/>
                </a:lnTo>
                <a:lnTo>
                  <a:pt x="14230892" y="1627118"/>
                </a:lnTo>
                <a:lnTo>
                  <a:pt x="14265177" y="1587022"/>
                </a:lnTo>
                <a:lnTo>
                  <a:pt x="14284951" y="1543662"/>
                </a:lnTo>
                <a:lnTo>
                  <a:pt x="14294513" y="1498707"/>
                </a:lnTo>
                <a:lnTo>
                  <a:pt x="14298161" y="1453828"/>
                </a:lnTo>
                <a:lnTo>
                  <a:pt x="14300466" y="1403440"/>
                </a:lnTo>
                <a:lnTo>
                  <a:pt x="14302542" y="1353049"/>
                </a:lnTo>
                <a:lnTo>
                  <a:pt x="14304391" y="1302657"/>
                </a:lnTo>
                <a:lnTo>
                  <a:pt x="14306012" y="1252263"/>
                </a:lnTo>
                <a:lnTo>
                  <a:pt x="14307405" y="1201867"/>
                </a:lnTo>
                <a:lnTo>
                  <a:pt x="14308569" y="1151471"/>
                </a:lnTo>
                <a:lnTo>
                  <a:pt x="14309506" y="1101073"/>
                </a:lnTo>
                <a:lnTo>
                  <a:pt x="14310214" y="1050674"/>
                </a:lnTo>
                <a:lnTo>
                  <a:pt x="14310695" y="1000275"/>
                </a:lnTo>
                <a:lnTo>
                  <a:pt x="14310948" y="949875"/>
                </a:lnTo>
                <a:lnTo>
                  <a:pt x="14310972" y="899475"/>
                </a:lnTo>
                <a:lnTo>
                  <a:pt x="14310769" y="849076"/>
                </a:lnTo>
                <a:lnTo>
                  <a:pt x="14310337" y="798676"/>
                </a:lnTo>
                <a:lnTo>
                  <a:pt x="14309678" y="748278"/>
                </a:lnTo>
                <a:lnTo>
                  <a:pt x="14308791" y="697880"/>
                </a:lnTo>
                <a:lnTo>
                  <a:pt x="14307675" y="647483"/>
                </a:lnTo>
                <a:lnTo>
                  <a:pt x="14306332" y="597087"/>
                </a:lnTo>
                <a:lnTo>
                  <a:pt x="14304761" y="546693"/>
                </a:lnTo>
                <a:lnTo>
                  <a:pt x="14302961" y="496301"/>
                </a:lnTo>
                <a:lnTo>
                  <a:pt x="14300934" y="445911"/>
                </a:lnTo>
                <a:lnTo>
                  <a:pt x="14298679" y="395522"/>
                </a:lnTo>
                <a:lnTo>
                  <a:pt x="14296196" y="345137"/>
                </a:lnTo>
                <a:lnTo>
                  <a:pt x="14293485" y="294753"/>
                </a:lnTo>
                <a:lnTo>
                  <a:pt x="14290546" y="244373"/>
                </a:lnTo>
                <a:lnTo>
                  <a:pt x="14287378" y="193996"/>
                </a:lnTo>
                <a:lnTo>
                  <a:pt x="14283983" y="143622"/>
                </a:lnTo>
                <a:lnTo>
                  <a:pt x="14280360" y="93252"/>
                </a:lnTo>
                <a:lnTo>
                  <a:pt x="14234116" y="43002"/>
                </a:lnTo>
                <a:lnTo>
                  <a:pt x="14186367" y="27591"/>
                </a:lnTo>
                <a:lnTo>
                  <a:pt x="14128219" y="21495"/>
                </a:lnTo>
                <a:lnTo>
                  <a:pt x="13356270" y="13569"/>
                </a:lnTo>
                <a:lnTo>
                  <a:pt x="12478809" y="7100"/>
                </a:lnTo>
                <a:lnTo>
                  <a:pt x="11413257" y="2242"/>
                </a:lnTo>
                <a:lnTo>
                  <a:pt x="10160309" y="0"/>
                </a:lnTo>
                <a:close/>
              </a:path>
            </a:pathLst>
          </a:custGeom>
          <a:solidFill>
            <a:srgbClr val="D6EAE2"/>
          </a:solidFill>
        </p:spPr>
        <p:txBody>
          <a:bodyPr wrap="square" lIns="0" tIns="0" rIns="0" bIns="0" rtlCol="0"/>
          <a:lstStyle/>
          <a:p>
            <a:endParaRPr/>
          </a:p>
        </p:txBody>
      </p:sp>
      <p:sp>
        <p:nvSpPr>
          <p:cNvPr id="4" name="object 4"/>
          <p:cNvSpPr/>
          <p:nvPr/>
        </p:nvSpPr>
        <p:spPr>
          <a:xfrm>
            <a:off x="2882188" y="8178476"/>
            <a:ext cx="14310994" cy="1421964"/>
          </a:xfrm>
          <a:custGeom>
            <a:avLst/>
            <a:gdLst/>
            <a:ahLst/>
            <a:cxnLst/>
            <a:rect l="l" t="t" r="r" b="b"/>
            <a:pathLst>
              <a:path w="14310994" h="1787525">
                <a:moveTo>
                  <a:pt x="5459477" y="34"/>
                </a:moveTo>
                <a:lnTo>
                  <a:pt x="4835371" y="0"/>
                </a:lnTo>
                <a:lnTo>
                  <a:pt x="4245682" y="2233"/>
                </a:lnTo>
                <a:lnTo>
                  <a:pt x="3692696" y="6342"/>
                </a:lnTo>
                <a:lnTo>
                  <a:pt x="3114998" y="12662"/>
                </a:lnTo>
                <a:lnTo>
                  <a:pt x="2577925" y="20312"/>
                </a:lnTo>
                <a:lnTo>
                  <a:pt x="2016120" y="30032"/>
                </a:lnTo>
                <a:lnTo>
                  <a:pt x="588699" y="58324"/>
                </a:lnTo>
                <a:lnTo>
                  <a:pt x="533863" y="59603"/>
                </a:lnTo>
                <a:lnTo>
                  <a:pt x="478438" y="61526"/>
                </a:lnTo>
                <a:lnTo>
                  <a:pt x="423127" y="64473"/>
                </a:lnTo>
                <a:lnTo>
                  <a:pt x="368637" y="68822"/>
                </a:lnTo>
                <a:lnTo>
                  <a:pt x="315672" y="74951"/>
                </a:lnTo>
                <a:lnTo>
                  <a:pt x="264938" y="83239"/>
                </a:lnTo>
                <a:lnTo>
                  <a:pt x="217141" y="94063"/>
                </a:lnTo>
                <a:lnTo>
                  <a:pt x="172984" y="107802"/>
                </a:lnTo>
                <a:lnTo>
                  <a:pt x="133174" y="124835"/>
                </a:lnTo>
                <a:lnTo>
                  <a:pt x="80080" y="159999"/>
                </a:lnTo>
                <a:lnTo>
                  <a:pt x="45795" y="200096"/>
                </a:lnTo>
                <a:lnTo>
                  <a:pt x="26020" y="243456"/>
                </a:lnTo>
                <a:lnTo>
                  <a:pt x="16459" y="288410"/>
                </a:lnTo>
                <a:lnTo>
                  <a:pt x="12811" y="333290"/>
                </a:lnTo>
                <a:lnTo>
                  <a:pt x="10506" y="383678"/>
                </a:lnTo>
                <a:lnTo>
                  <a:pt x="8429" y="434068"/>
                </a:lnTo>
                <a:lnTo>
                  <a:pt x="6581" y="484461"/>
                </a:lnTo>
                <a:lnTo>
                  <a:pt x="4960" y="534855"/>
                </a:lnTo>
                <a:lnTo>
                  <a:pt x="3567" y="585250"/>
                </a:lnTo>
                <a:lnTo>
                  <a:pt x="2403" y="635647"/>
                </a:lnTo>
                <a:lnTo>
                  <a:pt x="1466" y="686045"/>
                </a:lnTo>
                <a:lnTo>
                  <a:pt x="757" y="736444"/>
                </a:lnTo>
                <a:lnTo>
                  <a:pt x="277" y="786843"/>
                </a:lnTo>
                <a:lnTo>
                  <a:pt x="24" y="837243"/>
                </a:lnTo>
                <a:lnTo>
                  <a:pt x="0" y="887642"/>
                </a:lnTo>
                <a:lnTo>
                  <a:pt x="203" y="938042"/>
                </a:lnTo>
                <a:lnTo>
                  <a:pt x="634" y="988441"/>
                </a:lnTo>
                <a:lnTo>
                  <a:pt x="1294" y="1038840"/>
                </a:lnTo>
                <a:lnTo>
                  <a:pt x="2181" y="1089238"/>
                </a:lnTo>
                <a:lnTo>
                  <a:pt x="3296" y="1139635"/>
                </a:lnTo>
                <a:lnTo>
                  <a:pt x="4640" y="1190030"/>
                </a:lnTo>
                <a:lnTo>
                  <a:pt x="6211" y="1240424"/>
                </a:lnTo>
                <a:lnTo>
                  <a:pt x="8010" y="1290817"/>
                </a:lnTo>
                <a:lnTo>
                  <a:pt x="10038" y="1341207"/>
                </a:lnTo>
                <a:lnTo>
                  <a:pt x="12293" y="1391595"/>
                </a:lnTo>
                <a:lnTo>
                  <a:pt x="14776" y="1441981"/>
                </a:lnTo>
                <a:lnTo>
                  <a:pt x="17487" y="1492364"/>
                </a:lnTo>
                <a:lnTo>
                  <a:pt x="20426" y="1542745"/>
                </a:lnTo>
                <a:lnTo>
                  <a:pt x="23593" y="1593122"/>
                </a:lnTo>
                <a:lnTo>
                  <a:pt x="26988" y="1643496"/>
                </a:lnTo>
                <a:lnTo>
                  <a:pt x="30611" y="1693866"/>
                </a:lnTo>
                <a:lnTo>
                  <a:pt x="76856" y="1744116"/>
                </a:lnTo>
                <a:lnTo>
                  <a:pt x="124605" y="1759526"/>
                </a:lnTo>
                <a:lnTo>
                  <a:pt x="182753" y="1765623"/>
                </a:lnTo>
                <a:lnTo>
                  <a:pt x="954702" y="1773549"/>
                </a:lnTo>
                <a:lnTo>
                  <a:pt x="1832163" y="1780017"/>
                </a:lnTo>
                <a:lnTo>
                  <a:pt x="2897715" y="1784875"/>
                </a:lnTo>
                <a:lnTo>
                  <a:pt x="4150663" y="1787118"/>
                </a:lnTo>
                <a:lnTo>
                  <a:pt x="5578691" y="1785886"/>
                </a:lnTo>
                <a:lnTo>
                  <a:pt x="7315837" y="1779830"/>
                </a:lnTo>
                <a:lnTo>
                  <a:pt x="9503043" y="1766112"/>
                </a:lnTo>
                <a:lnTo>
                  <a:pt x="12150659" y="1741069"/>
                </a:lnTo>
                <a:lnTo>
                  <a:pt x="14063472" y="1715499"/>
                </a:lnTo>
                <a:lnTo>
                  <a:pt x="14126352" y="1710690"/>
                </a:lnTo>
                <a:lnTo>
                  <a:pt x="14182648" y="1699143"/>
                </a:lnTo>
                <a:lnTo>
                  <a:pt x="14230676" y="1681846"/>
                </a:lnTo>
                <a:lnTo>
                  <a:pt x="14268755" y="1659792"/>
                </a:lnTo>
                <a:lnTo>
                  <a:pt x="14308340" y="1605373"/>
                </a:lnTo>
                <a:lnTo>
                  <a:pt x="14306480" y="1574990"/>
                </a:lnTo>
                <a:lnTo>
                  <a:pt x="14309241" y="366111"/>
                </a:lnTo>
                <a:lnTo>
                  <a:pt x="14310024" y="201053"/>
                </a:lnTo>
                <a:lnTo>
                  <a:pt x="14310972" y="150908"/>
                </a:lnTo>
                <a:lnTo>
                  <a:pt x="14301766" y="118743"/>
                </a:lnTo>
                <a:lnTo>
                  <a:pt x="14234602" y="78850"/>
                </a:lnTo>
                <a:lnTo>
                  <a:pt x="14185617" y="68487"/>
                </a:lnTo>
                <a:lnTo>
                  <a:pt x="14132345" y="62757"/>
                </a:lnTo>
                <a:lnTo>
                  <a:pt x="14079273" y="60342"/>
                </a:lnTo>
                <a:lnTo>
                  <a:pt x="14030887" y="59926"/>
                </a:lnTo>
                <a:lnTo>
                  <a:pt x="13169589" y="61452"/>
                </a:lnTo>
                <a:lnTo>
                  <a:pt x="12293975" y="60313"/>
                </a:lnTo>
                <a:lnTo>
                  <a:pt x="11346070" y="55953"/>
                </a:lnTo>
                <a:lnTo>
                  <a:pt x="10163981" y="46206"/>
                </a:lnTo>
                <a:lnTo>
                  <a:pt x="6974712" y="9260"/>
                </a:lnTo>
                <a:lnTo>
                  <a:pt x="6118247" y="2600"/>
                </a:lnTo>
                <a:lnTo>
                  <a:pt x="5459477" y="34"/>
                </a:lnTo>
                <a:close/>
              </a:path>
            </a:pathLst>
          </a:custGeom>
          <a:solidFill>
            <a:srgbClr val="D6EAE2"/>
          </a:solidFill>
        </p:spPr>
        <p:txBody>
          <a:bodyPr wrap="square" lIns="0" tIns="0" rIns="0" bIns="0" rtlCol="0"/>
          <a:lstStyle/>
          <a:p>
            <a:endParaRPr/>
          </a:p>
        </p:txBody>
      </p:sp>
      <p:sp>
        <p:nvSpPr>
          <p:cNvPr id="5" name="object 5"/>
          <p:cNvSpPr txBox="1"/>
          <p:nvPr/>
        </p:nvSpPr>
        <p:spPr>
          <a:xfrm>
            <a:off x="3547400" y="6480536"/>
            <a:ext cx="12900025" cy="2960747"/>
          </a:xfrm>
          <a:prstGeom prst="rect">
            <a:avLst/>
          </a:prstGeom>
        </p:spPr>
        <p:txBody>
          <a:bodyPr vert="horz" wrap="square" lIns="0" tIns="99060" rIns="0" bIns="0" rtlCol="0">
            <a:spAutoFit/>
          </a:bodyPr>
          <a:lstStyle/>
          <a:p>
            <a:pPr marL="12700" marR="219710">
              <a:lnSpc>
                <a:spcPts val="4300"/>
              </a:lnSpc>
              <a:spcBef>
                <a:spcPts val="780"/>
              </a:spcBef>
            </a:pPr>
            <a:r>
              <a:rPr lang="en-US" sz="4100" b="1" spc="-150" dirty="0">
                <a:solidFill>
                  <a:srgbClr val="231F20"/>
                </a:solidFill>
                <a:latin typeface="Calibri"/>
                <a:cs typeface="Calibri"/>
              </a:rPr>
              <a:t>SECURE ACCOUNTS AND DEVICES WITH STRONG PASSWORDS OR PASSPHRASES</a:t>
            </a:r>
          </a:p>
          <a:p>
            <a:pPr marL="12700" marR="219710">
              <a:lnSpc>
                <a:spcPts val="4300"/>
              </a:lnSpc>
              <a:spcBef>
                <a:spcPts val="780"/>
              </a:spcBef>
            </a:pPr>
            <a:endParaRPr lang="fr-FR" sz="5500" b="1" spc="-150" dirty="0">
              <a:latin typeface="Calibri"/>
              <a:cs typeface="Calibri"/>
            </a:endParaRPr>
          </a:p>
          <a:p>
            <a:pPr marL="12700" marR="5080">
              <a:lnSpc>
                <a:spcPts val="4300"/>
              </a:lnSpc>
              <a:spcBef>
                <a:spcPts val="5"/>
              </a:spcBef>
            </a:pPr>
            <a:r>
              <a:rPr lang="en-US" sz="4100" b="1" spc="-150" dirty="0">
                <a:solidFill>
                  <a:srgbClr val="231F20"/>
                </a:solidFill>
                <a:latin typeface="Calibri"/>
                <a:cs typeface="Calibri"/>
              </a:rPr>
              <a:t>ENSURE THAT PASSWORDS OR PASSPHRASES ARE UNIQUE FOR EACH ACCOUNT AND DEVICE</a:t>
            </a:r>
            <a:endParaRPr lang="fr-FR" sz="4100" b="1" spc="-150" dirty="0">
              <a:latin typeface="Calibri"/>
              <a:cs typeface="Calibri"/>
            </a:endParaRPr>
          </a:p>
        </p:txBody>
      </p:sp>
      <p:pic>
        <p:nvPicPr>
          <p:cNvPr id="6" name="object 6"/>
          <p:cNvPicPr/>
          <p:nvPr/>
        </p:nvPicPr>
        <p:blipFill>
          <a:blip r:embed="rId2" cstate="print"/>
          <a:stretch>
            <a:fillRect/>
          </a:stretch>
        </p:blipFill>
        <p:spPr>
          <a:xfrm>
            <a:off x="9389304" y="2205303"/>
            <a:ext cx="1448751" cy="2456621"/>
          </a:xfrm>
          <a:prstGeom prst="rect">
            <a:avLst/>
          </a:prstGeom>
        </p:spPr>
      </p:pic>
      <p:sp>
        <p:nvSpPr>
          <p:cNvPr id="7" name="object 7"/>
          <p:cNvSpPr/>
          <p:nvPr/>
        </p:nvSpPr>
        <p:spPr>
          <a:xfrm>
            <a:off x="11156518" y="2575460"/>
            <a:ext cx="426720" cy="166370"/>
          </a:xfrm>
          <a:custGeom>
            <a:avLst/>
            <a:gdLst/>
            <a:ahLst/>
            <a:cxnLst/>
            <a:rect l="l" t="t" r="r" b="b"/>
            <a:pathLst>
              <a:path w="426720" h="166369">
                <a:moveTo>
                  <a:pt x="392757" y="0"/>
                </a:moveTo>
                <a:lnTo>
                  <a:pt x="28367" y="89246"/>
                </a:lnTo>
                <a:lnTo>
                  <a:pt x="0" y="122234"/>
                </a:lnTo>
                <a:lnTo>
                  <a:pt x="943" y="137548"/>
                </a:lnTo>
                <a:lnTo>
                  <a:pt x="8006" y="151363"/>
                </a:lnTo>
                <a:lnTo>
                  <a:pt x="19507" y="161037"/>
                </a:lnTo>
                <a:lnTo>
                  <a:pt x="33801" y="165822"/>
                </a:lnTo>
                <a:lnTo>
                  <a:pt x="49246" y="164971"/>
                </a:lnTo>
                <a:lnTo>
                  <a:pt x="398188" y="76587"/>
                </a:lnTo>
                <a:lnTo>
                  <a:pt x="411927" y="69671"/>
                </a:lnTo>
                <a:lnTo>
                  <a:pt x="421688" y="58029"/>
                </a:lnTo>
                <a:lnTo>
                  <a:pt x="426555" y="43588"/>
                </a:lnTo>
                <a:lnTo>
                  <a:pt x="425611" y="28274"/>
                </a:lnTo>
                <a:lnTo>
                  <a:pt x="418550" y="14459"/>
                </a:lnTo>
                <a:lnTo>
                  <a:pt x="407051" y="4785"/>
                </a:lnTo>
                <a:lnTo>
                  <a:pt x="392757" y="0"/>
                </a:lnTo>
                <a:close/>
              </a:path>
            </a:pathLst>
          </a:custGeom>
          <a:solidFill>
            <a:srgbClr val="D6EAE2"/>
          </a:solidFill>
        </p:spPr>
        <p:txBody>
          <a:bodyPr wrap="square" lIns="0" tIns="0" rIns="0" bIns="0" rtlCol="0"/>
          <a:lstStyle/>
          <a:p>
            <a:endParaRPr/>
          </a:p>
        </p:txBody>
      </p:sp>
      <p:sp>
        <p:nvSpPr>
          <p:cNvPr id="8" name="object 8"/>
          <p:cNvSpPr/>
          <p:nvPr/>
        </p:nvSpPr>
        <p:spPr>
          <a:xfrm>
            <a:off x="11129930" y="3280329"/>
            <a:ext cx="502284" cy="300990"/>
          </a:xfrm>
          <a:custGeom>
            <a:avLst/>
            <a:gdLst/>
            <a:ahLst/>
            <a:cxnLst/>
            <a:rect l="l" t="t" r="r" b="b"/>
            <a:pathLst>
              <a:path w="502284" h="300989">
                <a:moveTo>
                  <a:pt x="43575" y="0"/>
                </a:moveTo>
                <a:lnTo>
                  <a:pt x="28664" y="725"/>
                </a:lnTo>
                <a:lnTo>
                  <a:pt x="15214" y="6791"/>
                </a:lnTo>
                <a:lnTo>
                  <a:pt x="4722" y="18452"/>
                </a:lnTo>
                <a:lnTo>
                  <a:pt x="0" y="32775"/>
                </a:lnTo>
                <a:lnTo>
                  <a:pt x="802" y="48300"/>
                </a:lnTo>
                <a:lnTo>
                  <a:pt x="7089" y="62332"/>
                </a:lnTo>
                <a:lnTo>
                  <a:pt x="18816" y="72179"/>
                </a:lnTo>
                <a:lnTo>
                  <a:pt x="66896" y="95277"/>
                </a:lnTo>
                <a:lnTo>
                  <a:pt x="114758" y="118815"/>
                </a:lnTo>
                <a:lnTo>
                  <a:pt x="162400" y="142790"/>
                </a:lnTo>
                <a:lnTo>
                  <a:pt x="209819" y="167201"/>
                </a:lnTo>
                <a:lnTo>
                  <a:pt x="257011" y="192046"/>
                </a:lnTo>
                <a:lnTo>
                  <a:pt x="303973" y="217323"/>
                </a:lnTo>
                <a:lnTo>
                  <a:pt x="350703" y="243031"/>
                </a:lnTo>
                <a:lnTo>
                  <a:pt x="397197" y="269168"/>
                </a:lnTo>
                <a:lnTo>
                  <a:pt x="443452" y="295732"/>
                </a:lnTo>
                <a:lnTo>
                  <a:pt x="458073" y="300596"/>
                </a:lnTo>
                <a:lnTo>
                  <a:pt x="473166" y="299550"/>
                </a:lnTo>
                <a:lnTo>
                  <a:pt x="486834" y="293071"/>
                </a:lnTo>
                <a:lnTo>
                  <a:pt x="497179" y="281638"/>
                </a:lnTo>
                <a:lnTo>
                  <a:pt x="502083" y="267017"/>
                </a:lnTo>
                <a:lnTo>
                  <a:pt x="501048" y="251914"/>
                </a:lnTo>
                <a:lnTo>
                  <a:pt x="436830" y="201355"/>
                </a:lnTo>
                <a:lnTo>
                  <a:pt x="390335" y="175216"/>
                </a:lnTo>
                <a:lnTo>
                  <a:pt x="343606" y="149506"/>
                </a:lnTo>
                <a:lnTo>
                  <a:pt x="296643" y="124228"/>
                </a:lnTo>
                <a:lnTo>
                  <a:pt x="249451" y="99382"/>
                </a:lnTo>
                <a:lnTo>
                  <a:pt x="202032" y="74971"/>
                </a:lnTo>
                <a:lnTo>
                  <a:pt x="154390" y="50995"/>
                </a:lnTo>
                <a:lnTo>
                  <a:pt x="106528" y="27458"/>
                </a:lnTo>
                <a:lnTo>
                  <a:pt x="58448" y="4359"/>
                </a:lnTo>
                <a:lnTo>
                  <a:pt x="43575" y="0"/>
                </a:lnTo>
                <a:close/>
              </a:path>
            </a:pathLst>
          </a:custGeom>
          <a:solidFill>
            <a:srgbClr val="D6EAE2"/>
          </a:solidFill>
        </p:spPr>
        <p:txBody>
          <a:bodyPr wrap="square" lIns="0" tIns="0" rIns="0" bIns="0" rtlCol="0"/>
          <a:lstStyle/>
          <a:p>
            <a:endParaRPr/>
          </a:p>
        </p:txBody>
      </p:sp>
      <p:pic>
        <p:nvPicPr>
          <p:cNvPr id="9" name="object 9"/>
          <p:cNvPicPr/>
          <p:nvPr/>
        </p:nvPicPr>
        <p:blipFill>
          <a:blip r:embed="rId3" cstate="print"/>
          <a:stretch>
            <a:fillRect/>
          </a:stretch>
        </p:blipFill>
        <p:spPr>
          <a:xfrm>
            <a:off x="11221071" y="2982433"/>
            <a:ext cx="183784" cy="82343"/>
          </a:xfrm>
          <a:prstGeom prst="rect">
            <a:avLst/>
          </a:prstGeom>
        </p:spPr>
      </p:pic>
      <p:sp>
        <p:nvSpPr>
          <p:cNvPr id="10" name="object 10"/>
          <p:cNvSpPr/>
          <p:nvPr/>
        </p:nvSpPr>
        <p:spPr>
          <a:xfrm>
            <a:off x="9808789" y="1502149"/>
            <a:ext cx="119380" cy="436245"/>
          </a:xfrm>
          <a:custGeom>
            <a:avLst/>
            <a:gdLst/>
            <a:ahLst/>
            <a:cxnLst/>
            <a:rect l="l" t="t" r="r" b="b"/>
            <a:pathLst>
              <a:path w="119379" h="436244">
                <a:moveTo>
                  <a:pt x="39265" y="0"/>
                </a:moveTo>
                <a:lnTo>
                  <a:pt x="24638" y="3427"/>
                </a:lnTo>
                <a:lnTo>
                  <a:pt x="11469" y="11760"/>
                </a:lnTo>
                <a:lnTo>
                  <a:pt x="2381" y="24029"/>
                </a:lnTo>
                <a:lnTo>
                  <a:pt x="0" y="39265"/>
                </a:lnTo>
                <a:lnTo>
                  <a:pt x="40229" y="396982"/>
                </a:lnTo>
                <a:lnTo>
                  <a:pt x="44114" y="411840"/>
                </a:lnTo>
                <a:lnTo>
                  <a:pt x="52150" y="424625"/>
                </a:lnTo>
                <a:lnTo>
                  <a:pt x="64041" y="433405"/>
                </a:lnTo>
                <a:lnTo>
                  <a:pt x="79494" y="436248"/>
                </a:lnTo>
                <a:lnTo>
                  <a:pt x="94120" y="432819"/>
                </a:lnTo>
                <a:lnTo>
                  <a:pt x="107287" y="424484"/>
                </a:lnTo>
                <a:lnTo>
                  <a:pt x="116374" y="412214"/>
                </a:lnTo>
                <a:lnTo>
                  <a:pt x="118760" y="396982"/>
                </a:lnTo>
                <a:lnTo>
                  <a:pt x="78531" y="39265"/>
                </a:lnTo>
                <a:lnTo>
                  <a:pt x="74641" y="24407"/>
                </a:lnTo>
                <a:lnTo>
                  <a:pt x="66606" y="11622"/>
                </a:lnTo>
                <a:lnTo>
                  <a:pt x="54717" y="2842"/>
                </a:lnTo>
                <a:lnTo>
                  <a:pt x="39265" y="0"/>
                </a:lnTo>
                <a:close/>
              </a:path>
            </a:pathLst>
          </a:custGeom>
          <a:solidFill>
            <a:srgbClr val="D6EAE2"/>
          </a:solidFill>
        </p:spPr>
        <p:txBody>
          <a:bodyPr wrap="square" lIns="0" tIns="0" rIns="0" bIns="0" rtlCol="0"/>
          <a:lstStyle/>
          <a:p>
            <a:endParaRPr/>
          </a:p>
        </p:txBody>
      </p:sp>
      <p:pic>
        <p:nvPicPr>
          <p:cNvPr id="11" name="object 11"/>
          <p:cNvPicPr/>
          <p:nvPr/>
        </p:nvPicPr>
        <p:blipFill>
          <a:blip r:embed="rId4" cstate="print"/>
          <a:stretch>
            <a:fillRect/>
          </a:stretch>
        </p:blipFill>
        <p:spPr>
          <a:xfrm>
            <a:off x="10174462" y="1735229"/>
            <a:ext cx="95696" cy="181808"/>
          </a:xfrm>
          <a:prstGeom prst="rect">
            <a:avLst/>
          </a:prstGeom>
        </p:spPr>
      </p:pic>
      <p:sp>
        <p:nvSpPr>
          <p:cNvPr id="12" name="object 12"/>
          <p:cNvSpPr/>
          <p:nvPr/>
        </p:nvSpPr>
        <p:spPr>
          <a:xfrm>
            <a:off x="8676451" y="2535252"/>
            <a:ext cx="344170" cy="207010"/>
          </a:xfrm>
          <a:custGeom>
            <a:avLst/>
            <a:gdLst/>
            <a:ahLst/>
            <a:cxnLst/>
            <a:rect l="l" t="t" r="r" b="b"/>
            <a:pathLst>
              <a:path w="344170" h="207010">
                <a:moveTo>
                  <a:pt x="43621" y="0"/>
                </a:moveTo>
                <a:lnTo>
                  <a:pt x="28689" y="766"/>
                </a:lnTo>
                <a:lnTo>
                  <a:pt x="15217" y="6885"/>
                </a:lnTo>
                <a:lnTo>
                  <a:pt x="4749" y="18517"/>
                </a:lnTo>
                <a:lnTo>
                  <a:pt x="0" y="32878"/>
                </a:lnTo>
                <a:lnTo>
                  <a:pt x="828" y="48348"/>
                </a:lnTo>
                <a:lnTo>
                  <a:pt x="7137" y="62331"/>
                </a:lnTo>
                <a:lnTo>
                  <a:pt x="18832" y="72233"/>
                </a:lnTo>
                <a:lnTo>
                  <a:pt x="285180" y="202177"/>
                </a:lnTo>
                <a:lnTo>
                  <a:pt x="300026" y="206607"/>
                </a:lnTo>
                <a:lnTo>
                  <a:pt x="314961" y="205843"/>
                </a:lnTo>
                <a:lnTo>
                  <a:pt x="328437" y="199725"/>
                </a:lnTo>
                <a:lnTo>
                  <a:pt x="338906" y="188093"/>
                </a:lnTo>
                <a:lnTo>
                  <a:pt x="343654" y="173728"/>
                </a:lnTo>
                <a:lnTo>
                  <a:pt x="342823" y="158258"/>
                </a:lnTo>
                <a:lnTo>
                  <a:pt x="336509" y="144274"/>
                </a:lnTo>
                <a:lnTo>
                  <a:pt x="324813" y="134367"/>
                </a:lnTo>
                <a:lnTo>
                  <a:pt x="58465" y="4423"/>
                </a:lnTo>
                <a:lnTo>
                  <a:pt x="43621" y="0"/>
                </a:lnTo>
                <a:close/>
              </a:path>
            </a:pathLst>
          </a:custGeom>
          <a:solidFill>
            <a:srgbClr val="D6EAE2"/>
          </a:solidFill>
        </p:spPr>
        <p:txBody>
          <a:bodyPr wrap="square" lIns="0" tIns="0" rIns="0" bIns="0" rtlCol="0"/>
          <a:lstStyle/>
          <a:p>
            <a:endParaRPr/>
          </a:p>
        </p:txBody>
      </p:sp>
      <p:sp>
        <p:nvSpPr>
          <p:cNvPr id="13" name="object 13"/>
          <p:cNvSpPr/>
          <p:nvPr/>
        </p:nvSpPr>
        <p:spPr>
          <a:xfrm>
            <a:off x="8487535" y="2976047"/>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36"/>
                </a:lnTo>
                <a:lnTo>
                  <a:pt x="11748" y="66806"/>
                </a:lnTo>
                <a:lnTo>
                  <a:pt x="23983" y="75123"/>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D6EAE2"/>
          </a:solidFill>
        </p:spPr>
        <p:txBody>
          <a:bodyPr wrap="square" lIns="0" tIns="0" rIns="0" bIns="0" rtlCol="0"/>
          <a:lstStyle/>
          <a:p>
            <a:endParaRPr/>
          </a:p>
        </p:txBody>
      </p:sp>
      <p:sp>
        <p:nvSpPr>
          <p:cNvPr id="14" name="object 14"/>
          <p:cNvSpPr/>
          <p:nvPr/>
        </p:nvSpPr>
        <p:spPr>
          <a:xfrm>
            <a:off x="8868188" y="3375776"/>
            <a:ext cx="259715" cy="187325"/>
          </a:xfrm>
          <a:custGeom>
            <a:avLst/>
            <a:gdLst/>
            <a:ahLst/>
            <a:cxnLst/>
            <a:rect l="l" t="t" r="r" b="b"/>
            <a:pathLst>
              <a:path w="259715" h="187325">
                <a:moveTo>
                  <a:pt x="215415" y="0"/>
                </a:moveTo>
                <a:lnTo>
                  <a:pt x="19248" y="114163"/>
                </a:lnTo>
                <a:lnTo>
                  <a:pt x="0" y="153399"/>
                </a:lnTo>
                <a:lnTo>
                  <a:pt x="5164" y="167889"/>
                </a:lnTo>
                <a:lnTo>
                  <a:pt x="15721" y="179144"/>
                </a:lnTo>
                <a:lnTo>
                  <a:pt x="29239" y="185812"/>
                </a:lnTo>
                <a:lnTo>
                  <a:pt x="44152" y="187039"/>
                </a:lnTo>
                <a:lnTo>
                  <a:pt x="58890" y="181973"/>
                </a:lnTo>
                <a:lnTo>
                  <a:pt x="240319" y="72877"/>
                </a:lnTo>
                <a:lnTo>
                  <a:pt x="251576" y="62546"/>
                </a:lnTo>
                <a:lnTo>
                  <a:pt x="258308" y="48790"/>
                </a:lnTo>
                <a:lnTo>
                  <a:pt x="259568" y="33646"/>
                </a:lnTo>
                <a:lnTo>
                  <a:pt x="254403" y="19150"/>
                </a:lnTo>
                <a:lnTo>
                  <a:pt x="243846" y="7891"/>
                </a:lnTo>
                <a:lnTo>
                  <a:pt x="230328" y="1224"/>
                </a:lnTo>
                <a:lnTo>
                  <a:pt x="215415" y="0"/>
                </a:lnTo>
                <a:close/>
              </a:path>
            </a:pathLst>
          </a:custGeom>
          <a:solidFill>
            <a:srgbClr val="D6EAE2"/>
          </a:solidFill>
        </p:spPr>
        <p:txBody>
          <a:bodyPr wrap="square" lIns="0" tIns="0" rIns="0" bIns="0" rtlCol="0"/>
          <a:lstStyle/>
          <a:p>
            <a:endParaRPr/>
          </a:p>
        </p:txBody>
      </p:sp>
      <p:grpSp>
        <p:nvGrpSpPr>
          <p:cNvPr id="15" name="object 15"/>
          <p:cNvGrpSpPr/>
          <p:nvPr/>
        </p:nvGrpSpPr>
        <p:grpSpPr>
          <a:xfrm>
            <a:off x="710104" y="611761"/>
            <a:ext cx="18580100" cy="436880"/>
            <a:chOff x="710104" y="611761"/>
            <a:chExt cx="18580100" cy="436880"/>
          </a:xfrm>
        </p:grpSpPr>
        <p:sp>
          <p:nvSpPr>
            <p:cNvPr id="16" name="object 1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7" name="object 1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8" name="object 18"/>
            <p:cNvPicPr/>
            <p:nvPr/>
          </p:nvPicPr>
          <p:blipFill>
            <a:blip r:embed="rId5" cstate="print"/>
            <a:stretch>
              <a:fillRect/>
            </a:stretch>
          </p:blipFill>
          <p:spPr>
            <a:xfrm>
              <a:off x="10224508" y="804486"/>
              <a:ext cx="101839" cy="104719"/>
            </a:xfrm>
            <a:prstGeom prst="rect">
              <a:avLst/>
            </a:prstGeom>
          </p:spPr>
        </p:pic>
        <p:sp>
          <p:nvSpPr>
            <p:cNvPr id="19" name="object 1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0" name="object 2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1" name="object 2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2" name="object 2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3" name="object 2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4" name="object 24"/>
            <p:cNvPicPr/>
            <p:nvPr/>
          </p:nvPicPr>
          <p:blipFill>
            <a:blip r:embed="rId6" cstate="print"/>
            <a:stretch>
              <a:fillRect/>
            </a:stretch>
          </p:blipFill>
          <p:spPr>
            <a:xfrm>
              <a:off x="900799" y="665402"/>
              <a:ext cx="90707" cy="160393"/>
            </a:xfrm>
            <a:prstGeom prst="rect">
              <a:avLst/>
            </a:prstGeom>
          </p:spPr>
        </p:pic>
      </p:grpSp>
      <p:sp>
        <p:nvSpPr>
          <p:cNvPr id="27" name="object 17">
            <a:extLst>
              <a:ext uri="{FF2B5EF4-FFF2-40B4-BE49-F238E27FC236}">
                <a16:creationId xmlns:a16="http://schemas.microsoft.com/office/drawing/2014/main" id="{FB51B798-0BFE-474E-B557-59758FE413D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ACTIVITY 1</a:t>
            </a:r>
            <a:endParaRPr lang="fr-FR" sz="2800" b="1" spc="-60" dirty="0">
              <a:latin typeface="Calibri"/>
              <a:cs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050" y="1667242"/>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43" y="9702800"/>
                  </a:lnTo>
                  <a:lnTo>
                    <a:pt x="7040631" y="9690100"/>
                  </a:lnTo>
                  <a:lnTo>
                    <a:pt x="7084820" y="9677400"/>
                  </a:lnTo>
                  <a:lnTo>
                    <a:pt x="7129078" y="9652000"/>
                  </a:lnTo>
                  <a:lnTo>
                    <a:pt x="7173405" y="9639300"/>
                  </a:lnTo>
                  <a:lnTo>
                    <a:pt x="7217801" y="9613900"/>
                  </a:lnTo>
                  <a:lnTo>
                    <a:pt x="7262264" y="9601200"/>
                  </a:lnTo>
                  <a:lnTo>
                    <a:pt x="7306794" y="9575800"/>
                  </a:lnTo>
                  <a:lnTo>
                    <a:pt x="7351391" y="9563100"/>
                  </a:lnTo>
                  <a:lnTo>
                    <a:pt x="7396054" y="9537700"/>
                  </a:lnTo>
                  <a:lnTo>
                    <a:pt x="7440781" y="9525000"/>
                  </a:lnTo>
                  <a:lnTo>
                    <a:pt x="7485573" y="9499600"/>
                  </a:lnTo>
                  <a:lnTo>
                    <a:pt x="7530428" y="9486900"/>
                  </a:lnTo>
                  <a:lnTo>
                    <a:pt x="7575347" y="9461500"/>
                  </a:lnTo>
                  <a:lnTo>
                    <a:pt x="7620328" y="9448800"/>
                  </a:lnTo>
                  <a:lnTo>
                    <a:pt x="7665371" y="9423400"/>
                  </a:lnTo>
                  <a:lnTo>
                    <a:pt x="7710474" y="9410700"/>
                  </a:lnTo>
                  <a:lnTo>
                    <a:pt x="7755639" y="9385300"/>
                  </a:lnTo>
                  <a:lnTo>
                    <a:pt x="7800862" y="9372600"/>
                  </a:lnTo>
                  <a:lnTo>
                    <a:pt x="7891487" y="9321800"/>
                  </a:lnTo>
                  <a:lnTo>
                    <a:pt x="7936886" y="9309100"/>
                  </a:lnTo>
                  <a:lnTo>
                    <a:pt x="7982342" y="9283700"/>
                  </a:lnTo>
                  <a:lnTo>
                    <a:pt x="8027855" y="9271000"/>
                  </a:lnTo>
                  <a:lnTo>
                    <a:pt x="8119047" y="9220200"/>
                  </a:lnTo>
                  <a:lnTo>
                    <a:pt x="8210456" y="9182100"/>
                  </a:lnTo>
                  <a:lnTo>
                    <a:pt x="8578167" y="9017000"/>
                  </a:lnTo>
                  <a:lnTo>
                    <a:pt x="8763191" y="8940800"/>
                  </a:lnTo>
                  <a:lnTo>
                    <a:pt x="8809562" y="8915400"/>
                  </a:lnTo>
                  <a:lnTo>
                    <a:pt x="8855977" y="8902700"/>
                  </a:lnTo>
                  <a:lnTo>
                    <a:pt x="8948938" y="8851900"/>
                  </a:lnTo>
                  <a:lnTo>
                    <a:pt x="8995483" y="8839200"/>
                  </a:lnTo>
                  <a:lnTo>
                    <a:pt x="9042069" y="8813800"/>
                  </a:lnTo>
                  <a:lnTo>
                    <a:pt x="9088697" y="8801100"/>
                  </a:lnTo>
                  <a:lnTo>
                    <a:pt x="9182073" y="8750300"/>
                  </a:lnTo>
                  <a:lnTo>
                    <a:pt x="9228820" y="8737600"/>
                  </a:lnTo>
                  <a:lnTo>
                    <a:pt x="9275606" y="8712200"/>
                  </a:lnTo>
                  <a:lnTo>
                    <a:pt x="9322430" y="8699500"/>
                  </a:lnTo>
                  <a:lnTo>
                    <a:pt x="9416189"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29" y="8458200"/>
                  </a:lnTo>
                  <a:lnTo>
                    <a:pt x="9934285" y="8432800"/>
                  </a:lnTo>
                  <a:lnTo>
                    <a:pt x="9981570" y="8420100"/>
                  </a:lnTo>
                  <a:lnTo>
                    <a:pt x="10028883" y="8394700"/>
                  </a:lnTo>
                  <a:lnTo>
                    <a:pt x="10076223" y="8382000"/>
                  </a:lnTo>
                  <a:lnTo>
                    <a:pt x="10123589" y="8356600"/>
                  </a:lnTo>
                  <a:lnTo>
                    <a:pt x="10170982" y="8343900"/>
                  </a:lnTo>
                  <a:lnTo>
                    <a:pt x="10218399" y="8318500"/>
                  </a:lnTo>
                  <a:lnTo>
                    <a:pt x="10313308" y="8293100"/>
                  </a:lnTo>
                  <a:lnTo>
                    <a:pt x="10360798" y="8267700"/>
                  </a:lnTo>
                  <a:lnTo>
                    <a:pt x="10408310" y="8255000"/>
                  </a:lnTo>
                  <a:lnTo>
                    <a:pt x="10455845" y="8229600"/>
                  </a:lnTo>
                  <a:lnTo>
                    <a:pt x="10550977" y="8204200"/>
                  </a:lnTo>
                  <a:lnTo>
                    <a:pt x="10598573" y="8178800"/>
                  </a:lnTo>
                  <a:lnTo>
                    <a:pt x="10693823" y="8153400"/>
                  </a:lnTo>
                  <a:lnTo>
                    <a:pt x="10741476" y="8128000"/>
                  </a:lnTo>
                  <a:lnTo>
                    <a:pt x="10836832" y="8102600"/>
                  </a:lnTo>
                  <a:lnTo>
                    <a:pt x="10884535" y="8077200"/>
                  </a:lnTo>
                  <a:lnTo>
                    <a:pt x="11027732" y="8039100"/>
                  </a:lnTo>
                  <a:lnTo>
                    <a:pt x="11075492" y="8013700"/>
                  </a:lnTo>
                  <a:lnTo>
                    <a:pt x="11266653" y="7962900"/>
                  </a:lnTo>
                  <a:lnTo>
                    <a:pt x="11314470" y="7937500"/>
                  </a:lnTo>
                  <a:lnTo>
                    <a:pt x="12032484" y="7747000"/>
                  </a:lnTo>
                  <a:lnTo>
                    <a:pt x="12080372" y="7747000"/>
                  </a:lnTo>
                  <a:lnTo>
                    <a:pt x="12271906"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2" y="7620000"/>
                  </a:lnTo>
                  <a:lnTo>
                    <a:pt x="12845971" y="7607300"/>
                  </a:lnTo>
                  <a:lnTo>
                    <a:pt x="12941515" y="7607300"/>
                  </a:lnTo>
                  <a:lnTo>
                    <a:pt x="12989267" y="7594600"/>
                  </a:lnTo>
                  <a:lnTo>
                    <a:pt x="13084730" y="7594600"/>
                  </a:lnTo>
                  <a:lnTo>
                    <a:pt x="13132440" y="7581900"/>
                  </a:lnTo>
                  <a:lnTo>
                    <a:pt x="13275470" y="7581900"/>
                  </a:lnTo>
                  <a:lnTo>
                    <a:pt x="13323112" y="7569200"/>
                  </a:lnTo>
                  <a:lnTo>
                    <a:pt x="20104099" y="7569200"/>
                  </a:lnTo>
                  <a:lnTo>
                    <a:pt x="20104099" y="2844800"/>
                  </a:lnTo>
                  <a:lnTo>
                    <a:pt x="20029973" y="2844800"/>
                  </a:lnTo>
                  <a:lnTo>
                    <a:pt x="19984943" y="2832100"/>
                  </a:lnTo>
                  <a:lnTo>
                    <a:pt x="19939984" y="2832100"/>
                  </a:lnTo>
                  <a:lnTo>
                    <a:pt x="19895093" y="2819400"/>
                  </a:lnTo>
                  <a:lnTo>
                    <a:pt x="19850270" y="2819400"/>
                  </a:lnTo>
                  <a:lnTo>
                    <a:pt x="19805515" y="2806700"/>
                  </a:lnTo>
                  <a:lnTo>
                    <a:pt x="19760826" y="2806700"/>
                  </a:lnTo>
                  <a:lnTo>
                    <a:pt x="19671642" y="2781300"/>
                  </a:lnTo>
                  <a:lnTo>
                    <a:pt x="19627146" y="2781300"/>
                  </a:lnTo>
                  <a:lnTo>
                    <a:pt x="19449776" y="2730500"/>
                  </a:lnTo>
                  <a:lnTo>
                    <a:pt x="19405583" y="2730500"/>
                  </a:lnTo>
                  <a:lnTo>
                    <a:pt x="19097789" y="2641600"/>
                  </a:lnTo>
                  <a:lnTo>
                    <a:pt x="19054030" y="2616200"/>
                  </a:lnTo>
                  <a:lnTo>
                    <a:pt x="537552" y="2616200"/>
                  </a:lnTo>
                  <a:lnTo>
                    <a:pt x="489099" y="2603500"/>
                  </a:lnTo>
                  <a:lnTo>
                    <a:pt x="193543" y="2603500"/>
                  </a:lnTo>
                  <a:lnTo>
                    <a:pt x="143449" y="2590800"/>
                  </a:lnTo>
                  <a:lnTo>
                    <a:pt x="42518" y="2590800"/>
                  </a:lnTo>
                  <a:lnTo>
                    <a:pt x="0" y="2578100"/>
                  </a:lnTo>
                  <a:close/>
                </a:path>
                <a:path w="20104100" h="9702800">
                  <a:moveTo>
                    <a:pt x="18284013" y="8153400"/>
                  </a:moveTo>
                  <a:lnTo>
                    <a:pt x="18083228" y="8153400"/>
                  </a:lnTo>
                  <a:lnTo>
                    <a:pt x="18133419" y="8166100"/>
                  </a:lnTo>
                  <a:lnTo>
                    <a:pt x="18233812" y="8166100"/>
                  </a:lnTo>
                  <a:lnTo>
                    <a:pt x="18284013" y="8153400"/>
                  </a:lnTo>
                  <a:close/>
                </a:path>
                <a:path w="20104100" h="9702800">
                  <a:moveTo>
                    <a:pt x="18786069" y="8140700"/>
                  </a:moveTo>
                  <a:lnTo>
                    <a:pt x="17681905" y="8140700"/>
                  </a:lnTo>
                  <a:lnTo>
                    <a:pt x="17732046" y="8153400"/>
                  </a:lnTo>
                  <a:lnTo>
                    <a:pt x="18735867" y="8153400"/>
                  </a:lnTo>
                  <a:lnTo>
                    <a:pt x="18786069" y="8140700"/>
                  </a:lnTo>
                  <a:close/>
                </a:path>
                <a:path w="20104100" h="9702800">
                  <a:moveTo>
                    <a:pt x="18986841" y="8128000"/>
                  </a:moveTo>
                  <a:lnTo>
                    <a:pt x="17481433" y="8128000"/>
                  </a:lnTo>
                  <a:lnTo>
                    <a:pt x="17531536" y="8140700"/>
                  </a:lnTo>
                  <a:lnTo>
                    <a:pt x="18936654" y="8140700"/>
                  </a:lnTo>
                  <a:lnTo>
                    <a:pt x="18986841" y="8128000"/>
                  </a:lnTo>
                  <a:close/>
                </a:path>
                <a:path w="20104100" h="9702800">
                  <a:moveTo>
                    <a:pt x="19187536" y="8115300"/>
                  </a:moveTo>
                  <a:lnTo>
                    <a:pt x="17330289" y="8115300"/>
                  </a:lnTo>
                  <a:lnTo>
                    <a:pt x="17380795" y="8128000"/>
                  </a:lnTo>
                  <a:lnTo>
                    <a:pt x="19137372" y="8128000"/>
                  </a:lnTo>
                  <a:lnTo>
                    <a:pt x="19187536" y="8115300"/>
                  </a:lnTo>
                  <a:close/>
                </a:path>
                <a:path w="20104100" h="9702800">
                  <a:moveTo>
                    <a:pt x="19337986" y="8102600"/>
                  </a:moveTo>
                  <a:lnTo>
                    <a:pt x="17178998" y="8102600"/>
                  </a:lnTo>
                  <a:lnTo>
                    <a:pt x="17229392" y="8115300"/>
                  </a:lnTo>
                  <a:lnTo>
                    <a:pt x="19287844" y="8115300"/>
                  </a:lnTo>
                  <a:lnTo>
                    <a:pt x="19337986" y="8102600"/>
                  </a:lnTo>
                  <a:close/>
                </a:path>
                <a:path w="20104100" h="9702800">
                  <a:moveTo>
                    <a:pt x="19488360" y="8089900"/>
                  </a:moveTo>
                  <a:lnTo>
                    <a:pt x="17078313" y="8089900"/>
                  </a:lnTo>
                  <a:lnTo>
                    <a:pt x="17128639" y="8102600"/>
                  </a:lnTo>
                  <a:lnTo>
                    <a:pt x="19438244" y="8102600"/>
                  </a:lnTo>
                  <a:lnTo>
                    <a:pt x="19488360" y="8089900"/>
                  </a:lnTo>
                  <a:close/>
                </a:path>
                <a:path w="20104100" h="9702800">
                  <a:moveTo>
                    <a:pt x="19638642" y="8077200"/>
                  </a:moveTo>
                  <a:lnTo>
                    <a:pt x="16977758" y="8077200"/>
                  </a:lnTo>
                  <a:lnTo>
                    <a:pt x="17028020" y="8089900"/>
                  </a:lnTo>
                  <a:lnTo>
                    <a:pt x="19588559" y="8089900"/>
                  </a:lnTo>
                  <a:lnTo>
                    <a:pt x="19638642" y="8077200"/>
                  </a:lnTo>
                  <a:close/>
                </a:path>
                <a:path w="20104100" h="9702800">
                  <a:moveTo>
                    <a:pt x="19738774" y="8064500"/>
                  </a:moveTo>
                  <a:lnTo>
                    <a:pt x="16877324" y="8064500"/>
                  </a:lnTo>
                  <a:lnTo>
                    <a:pt x="16927527" y="8077200"/>
                  </a:lnTo>
                  <a:lnTo>
                    <a:pt x="19688714" y="8077200"/>
                  </a:lnTo>
                  <a:lnTo>
                    <a:pt x="19738774" y="8064500"/>
                  </a:lnTo>
                  <a:close/>
                </a:path>
                <a:path w="20104100" h="9702800">
                  <a:moveTo>
                    <a:pt x="19988872" y="8039100"/>
                  </a:moveTo>
                  <a:lnTo>
                    <a:pt x="16726878" y="8039100"/>
                  </a:lnTo>
                  <a:lnTo>
                    <a:pt x="16827149" y="8064500"/>
                  </a:lnTo>
                  <a:lnTo>
                    <a:pt x="19838855" y="8064500"/>
                  </a:lnTo>
                  <a:lnTo>
                    <a:pt x="19888875" y="8051800"/>
                  </a:lnTo>
                  <a:lnTo>
                    <a:pt x="19938881" y="8051800"/>
                  </a:lnTo>
                  <a:lnTo>
                    <a:pt x="19988872" y="8039100"/>
                  </a:lnTo>
                  <a:close/>
                </a:path>
                <a:path w="20104100" h="9702800">
                  <a:moveTo>
                    <a:pt x="20088809" y="8026400"/>
                  </a:moveTo>
                  <a:lnTo>
                    <a:pt x="16626704" y="8026400"/>
                  </a:lnTo>
                  <a:lnTo>
                    <a:pt x="16676780" y="8039100"/>
                  </a:lnTo>
                  <a:lnTo>
                    <a:pt x="20038848" y="8039100"/>
                  </a:lnTo>
                  <a:lnTo>
                    <a:pt x="20088809" y="8026400"/>
                  </a:lnTo>
                  <a:close/>
                </a:path>
                <a:path w="20104100" h="9702800">
                  <a:moveTo>
                    <a:pt x="20104099" y="7569200"/>
                  </a:moveTo>
                  <a:lnTo>
                    <a:pt x="13798413" y="7569200"/>
                  </a:lnTo>
                  <a:lnTo>
                    <a:pt x="13845817" y="7581900"/>
                  </a:lnTo>
                  <a:lnTo>
                    <a:pt x="13987870" y="7581900"/>
                  </a:lnTo>
                  <a:lnTo>
                    <a:pt x="14035167" y="7594600"/>
                  </a:lnTo>
                  <a:lnTo>
                    <a:pt x="14129674" y="7594600"/>
                  </a:lnTo>
                  <a:lnTo>
                    <a:pt x="14176884" y="7607300"/>
                  </a:lnTo>
                  <a:lnTo>
                    <a:pt x="14227264" y="7607300"/>
                  </a:lnTo>
                  <a:lnTo>
                    <a:pt x="14277610" y="7620000"/>
                  </a:lnTo>
                  <a:lnTo>
                    <a:pt x="14327922" y="7620000"/>
                  </a:lnTo>
                  <a:lnTo>
                    <a:pt x="14378202" y="7632700"/>
                  </a:lnTo>
                  <a:lnTo>
                    <a:pt x="14428452" y="7632700"/>
                  </a:lnTo>
                  <a:lnTo>
                    <a:pt x="14478672" y="7645400"/>
                  </a:lnTo>
                  <a:lnTo>
                    <a:pt x="14528863" y="7645400"/>
                  </a:lnTo>
                  <a:lnTo>
                    <a:pt x="14629165" y="7670800"/>
                  </a:lnTo>
                  <a:lnTo>
                    <a:pt x="14679278" y="7670800"/>
                  </a:lnTo>
                  <a:lnTo>
                    <a:pt x="14779434" y="7696200"/>
                  </a:lnTo>
                  <a:lnTo>
                    <a:pt x="14829479" y="7696200"/>
                  </a:lnTo>
                  <a:lnTo>
                    <a:pt x="14929510" y="7721600"/>
                  </a:lnTo>
                  <a:lnTo>
                    <a:pt x="14979497" y="7721600"/>
                  </a:lnTo>
                  <a:lnTo>
                    <a:pt x="15079424" y="7747000"/>
                  </a:lnTo>
                  <a:lnTo>
                    <a:pt x="15129365" y="7747000"/>
                  </a:lnTo>
                  <a:lnTo>
                    <a:pt x="15279113" y="7785100"/>
                  </a:lnTo>
                  <a:lnTo>
                    <a:pt x="15329008" y="7785100"/>
                  </a:lnTo>
                  <a:lnTo>
                    <a:pt x="15478646" y="7823200"/>
                  </a:lnTo>
                  <a:lnTo>
                    <a:pt x="15528514" y="7823200"/>
                  </a:lnTo>
                  <a:lnTo>
                    <a:pt x="15727959" y="7861300"/>
                  </a:lnTo>
                  <a:lnTo>
                    <a:pt x="15877546" y="7899400"/>
                  </a:lnTo>
                  <a:lnTo>
                    <a:pt x="15927416" y="7899400"/>
                  </a:lnTo>
                  <a:lnTo>
                    <a:pt x="16077063" y="7937500"/>
                  </a:lnTo>
                  <a:lnTo>
                    <a:pt x="16126962" y="7937500"/>
                  </a:lnTo>
                  <a:lnTo>
                    <a:pt x="16276724" y="7975600"/>
                  </a:lnTo>
                  <a:lnTo>
                    <a:pt x="16326671" y="7975600"/>
                  </a:lnTo>
                  <a:lnTo>
                    <a:pt x="16426610" y="8001000"/>
                  </a:lnTo>
                  <a:lnTo>
                    <a:pt x="16476604" y="8001000"/>
                  </a:lnTo>
                  <a:lnTo>
                    <a:pt x="16576650" y="8026400"/>
                  </a:lnTo>
                  <a:lnTo>
                    <a:pt x="20104099" y="8026400"/>
                  </a:lnTo>
                  <a:lnTo>
                    <a:pt x="20104099" y="7569200"/>
                  </a:lnTo>
                  <a:close/>
                </a:path>
                <a:path w="20104100" h="9702800">
                  <a:moveTo>
                    <a:pt x="12699253" y="203200"/>
                  </a:moveTo>
                  <a:lnTo>
                    <a:pt x="7630877" y="203200"/>
                  </a:lnTo>
                  <a:lnTo>
                    <a:pt x="7371123" y="279400"/>
                  </a:lnTo>
                  <a:lnTo>
                    <a:pt x="7167851" y="330200"/>
                  </a:lnTo>
                  <a:lnTo>
                    <a:pt x="7117661" y="355600"/>
                  </a:lnTo>
                  <a:lnTo>
                    <a:pt x="6968546" y="393700"/>
                  </a:lnTo>
                  <a:lnTo>
                    <a:pt x="6919317" y="419100"/>
                  </a:lnTo>
                  <a:lnTo>
                    <a:pt x="6821552" y="444500"/>
                  </a:lnTo>
                  <a:lnTo>
                    <a:pt x="6773011" y="469900"/>
                  </a:lnTo>
                  <a:lnTo>
                    <a:pt x="6676595" y="495300"/>
                  </a:lnTo>
                  <a:lnTo>
                    <a:pt x="6628715" y="520700"/>
                  </a:lnTo>
                  <a:lnTo>
                    <a:pt x="6533593" y="546100"/>
                  </a:lnTo>
                  <a:lnTo>
                    <a:pt x="6486346" y="571500"/>
                  </a:lnTo>
                  <a:lnTo>
                    <a:pt x="6439303" y="584200"/>
                  </a:lnTo>
                  <a:lnTo>
                    <a:pt x="6392462" y="609600"/>
                  </a:lnTo>
                  <a:lnTo>
                    <a:pt x="6299374" y="635000"/>
                  </a:lnTo>
                  <a:lnTo>
                    <a:pt x="6253120" y="660400"/>
                  </a:lnTo>
                  <a:lnTo>
                    <a:pt x="6207056" y="673100"/>
                  </a:lnTo>
                  <a:lnTo>
                    <a:pt x="6161178" y="698500"/>
                  </a:lnTo>
                  <a:lnTo>
                    <a:pt x="6115484" y="711200"/>
                  </a:lnTo>
                  <a:lnTo>
                    <a:pt x="6069970" y="736600"/>
                  </a:lnTo>
                  <a:lnTo>
                    <a:pt x="6024633" y="749300"/>
                  </a:lnTo>
                  <a:lnTo>
                    <a:pt x="5979471" y="774700"/>
                  </a:lnTo>
                  <a:lnTo>
                    <a:pt x="5934479" y="787400"/>
                  </a:lnTo>
                  <a:lnTo>
                    <a:pt x="5889655" y="812800"/>
                  </a:lnTo>
                  <a:lnTo>
                    <a:pt x="5844997" y="825500"/>
                  </a:lnTo>
                  <a:lnTo>
                    <a:pt x="5800500" y="850900"/>
                  </a:lnTo>
                  <a:lnTo>
                    <a:pt x="5756162" y="863600"/>
                  </a:lnTo>
                  <a:lnTo>
                    <a:pt x="5711980" y="889000"/>
                  </a:lnTo>
                  <a:lnTo>
                    <a:pt x="5667951" y="901700"/>
                  </a:lnTo>
                  <a:lnTo>
                    <a:pt x="5624071" y="927100"/>
                  </a:lnTo>
                  <a:lnTo>
                    <a:pt x="5580337" y="939800"/>
                  </a:lnTo>
                  <a:lnTo>
                    <a:pt x="5536747" y="965200"/>
                  </a:lnTo>
                  <a:lnTo>
                    <a:pt x="5493298" y="977900"/>
                  </a:lnTo>
                  <a:lnTo>
                    <a:pt x="5449985" y="1003300"/>
                  </a:lnTo>
                  <a:lnTo>
                    <a:pt x="5406807" y="1016000"/>
                  </a:lnTo>
                  <a:lnTo>
                    <a:pt x="5363760" y="1041400"/>
                  </a:lnTo>
                  <a:lnTo>
                    <a:pt x="5320842" y="1054100"/>
                  </a:lnTo>
                  <a:lnTo>
                    <a:pt x="5235376" y="1104900"/>
                  </a:lnTo>
                  <a:lnTo>
                    <a:pt x="5192823" y="1117600"/>
                  </a:lnTo>
                  <a:lnTo>
                    <a:pt x="5150386" y="1143000"/>
                  </a:lnTo>
                  <a:lnTo>
                    <a:pt x="5108061" y="1155700"/>
                  </a:lnTo>
                  <a:lnTo>
                    <a:pt x="5065847" y="1181100"/>
                  </a:lnTo>
                  <a:lnTo>
                    <a:pt x="5023738" y="1193800"/>
                  </a:lnTo>
                  <a:lnTo>
                    <a:pt x="4981734" y="1219200"/>
                  </a:lnTo>
                  <a:lnTo>
                    <a:pt x="4939829" y="1231900"/>
                  </a:lnTo>
                  <a:lnTo>
                    <a:pt x="4856310" y="1282700"/>
                  </a:lnTo>
                  <a:lnTo>
                    <a:pt x="4814689" y="1295400"/>
                  </a:lnTo>
                  <a:lnTo>
                    <a:pt x="4773155" y="1320800"/>
                  </a:lnTo>
                  <a:lnTo>
                    <a:pt x="4690341" y="1358900"/>
                  </a:lnTo>
                  <a:lnTo>
                    <a:pt x="4402816" y="1498600"/>
                  </a:lnTo>
                  <a:lnTo>
                    <a:pt x="4321229" y="1536700"/>
                  </a:lnTo>
                  <a:lnTo>
                    <a:pt x="4280514" y="1549400"/>
                  </a:lnTo>
                  <a:lnTo>
                    <a:pt x="4239847"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6" y="1765300"/>
                  </a:lnTo>
                  <a:lnTo>
                    <a:pt x="3794816" y="1778000"/>
                  </a:lnTo>
                  <a:lnTo>
                    <a:pt x="3754489" y="1803400"/>
                  </a:lnTo>
                  <a:lnTo>
                    <a:pt x="3714169" y="1816100"/>
                  </a:lnTo>
                  <a:lnTo>
                    <a:pt x="3673855" y="1841500"/>
                  </a:lnTo>
                  <a:lnTo>
                    <a:pt x="3593229" y="1866900"/>
                  </a:lnTo>
                  <a:lnTo>
                    <a:pt x="3552912" y="1892300"/>
                  </a:lnTo>
                  <a:lnTo>
                    <a:pt x="3512588" y="1905000"/>
                  </a:lnTo>
                  <a:lnTo>
                    <a:pt x="3472254" y="1930400"/>
                  </a:lnTo>
                  <a:lnTo>
                    <a:pt x="3391542" y="1955800"/>
                  </a:lnTo>
                  <a:lnTo>
                    <a:pt x="3351159" y="1981200"/>
                  </a:lnTo>
                  <a:lnTo>
                    <a:pt x="3270322" y="2006600"/>
                  </a:lnTo>
                  <a:lnTo>
                    <a:pt x="3229863" y="2032000"/>
                  </a:lnTo>
                  <a:lnTo>
                    <a:pt x="3148845" y="2057400"/>
                  </a:lnTo>
                  <a:lnTo>
                    <a:pt x="3108281" y="2082800"/>
                  </a:lnTo>
                  <a:lnTo>
                    <a:pt x="2986332" y="2120900"/>
                  </a:lnTo>
                  <a:lnTo>
                    <a:pt x="2945586" y="2146300"/>
                  </a:lnTo>
                  <a:lnTo>
                    <a:pt x="2740998" y="2209800"/>
                  </a:lnTo>
                  <a:lnTo>
                    <a:pt x="2699887" y="2235200"/>
                  </a:lnTo>
                  <a:lnTo>
                    <a:pt x="2115421" y="2413000"/>
                  </a:lnTo>
                  <a:lnTo>
                    <a:pt x="2072914" y="2413000"/>
                  </a:lnTo>
                  <a:lnTo>
                    <a:pt x="1901678" y="2463800"/>
                  </a:lnTo>
                  <a:lnTo>
                    <a:pt x="1858551" y="2463800"/>
                  </a:lnTo>
                  <a:lnTo>
                    <a:pt x="1728362" y="2501900"/>
                  </a:lnTo>
                  <a:lnTo>
                    <a:pt x="1684685" y="2501900"/>
                  </a:lnTo>
                  <a:lnTo>
                    <a:pt x="1596893" y="2527300"/>
                  </a:lnTo>
                  <a:lnTo>
                    <a:pt x="1552771" y="2527300"/>
                  </a:lnTo>
                  <a:lnTo>
                    <a:pt x="1508494" y="2540000"/>
                  </a:lnTo>
                  <a:lnTo>
                    <a:pt x="1464060" y="2540000"/>
                  </a:lnTo>
                  <a:lnTo>
                    <a:pt x="1419466" y="2552700"/>
                  </a:lnTo>
                  <a:lnTo>
                    <a:pt x="1374707" y="2552700"/>
                  </a:lnTo>
                  <a:lnTo>
                    <a:pt x="1329782" y="2565400"/>
                  </a:lnTo>
                  <a:lnTo>
                    <a:pt x="1284687" y="2565400"/>
                  </a:lnTo>
                  <a:lnTo>
                    <a:pt x="1239419" y="2578100"/>
                  </a:lnTo>
                  <a:lnTo>
                    <a:pt x="1148351" y="2578100"/>
                  </a:lnTo>
                  <a:lnTo>
                    <a:pt x="1102546" y="2590800"/>
                  </a:lnTo>
                  <a:lnTo>
                    <a:pt x="1010376" y="2590800"/>
                  </a:lnTo>
                  <a:lnTo>
                    <a:pt x="964006" y="2603500"/>
                  </a:lnTo>
                  <a:lnTo>
                    <a:pt x="681592" y="2603500"/>
                  </a:lnTo>
                  <a:lnTo>
                    <a:pt x="633796" y="2616200"/>
                  </a:lnTo>
                  <a:lnTo>
                    <a:pt x="19054030" y="2616200"/>
                  </a:lnTo>
                  <a:lnTo>
                    <a:pt x="18835967" y="2552700"/>
                  </a:lnTo>
                  <a:lnTo>
                    <a:pt x="18792494" y="2527300"/>
                  </a:lnTo>
                  <a:lnTo>
                    <a:pt x="18705680" y="2501900"/>
                  </a:lnTo>
                  <a:lnTo>
                    <a:pt x="18662337" y="2476500"/>
                  </a:lnTo>
                  <a:lnTo>
                    <a:pt x="18575775" y="2451100"/>
                  </a:lnTo>
                  <a:lnTo>
                    <a:pt x="18532553" y="2425700"/>
                  </a:lnTo>
                  <a:lnTo>
                    <a:pt x="18489371" y="2413000"/>
                  </a:lnTo>
                  <a:lnTo>
                    <a:pt x="18446226" y="2387600"/>
                  </a:lnTo>
                  <a:lnTo>
                    <a:pt x="18403117" y="2374900"/>
                  </a:lnTo>
                  <a:lnTo>
                    <a:pt x="18360045" y="2349500"/>
                  </a:lnTo>
                  <a:lnTo>
                    <a:pt x="18317007" y="2336800"/>
                  </a:lnTo>
                  <a:lnTo>
                    <a:pt x="18274003" y="2311400"/>
                  </a:lnTo>
                  <a:lnTo>
                    <a:pt x="18231032" y="2298700"/>
                  </a:lnTo>
                  <a:lnTo>
                    <a:pt x="18188093" y="2273300"/>
                  </a:lnTo>
                  <a:lnTo>
                    <a:pt x="18145185" y="2260600"/>
                  </a:lnTo>
                  <a:lnTo>
                    <a:pt x="18102307" y="2235200"/>
                  </a:lnTo>
                  <a:lnTo>
                    <a:pt x="18059458" y="2222500"/>
                  </a:lnTo>
                  <a:lnTo>
                    <a:pt x="18016637" y="2197100"/>
                  </a:lnTo>
                  <a:lnTo>
                    <a:pt x="17973843" y="2184400"/>
                  </a:lnTo>
                  <a:lnTo>
                    <a:pt x="17888334" y="2133600"/>
                  </a:lnTo>
                  <a:lnTo>
                    <a:pt x="17845616" y="2120900"/>
                  </a:lnTo>
                  <a:lnTo>
                    <a:pt x="17760249" y="2070100"/>
                  </a:lnTo>
                  <a:lnTo>
                    <a:pt x="17717599" y="2057400"/>
                  </a:lnTo>
                  <a:lnTo>
                    <a:pt x="17632358" y="2006600"/>
                  </a:lnTo>
                  <a:lnTo>
                    <a:pt x="17589766" y="1993900"/>
                  </a:lnTo>
                  <a:lnTo>
                    <a:pt x="17462093" y="1917700"/>
                  </a:lnTo>
                  <a:lnTo>
                    <a:pt x="17419566" y="1905000"/>
                  </a:lnTo>
                  <a:lnTo>
                    <a:pt x="17292065" y="1828800"/>
                  </a:lnTo>
                  <a:lnTo>
                    <a:pt x="17249587" y="1816100"/>
                  </a:lnTo>
                  <a:lnTo>
                    <a:pt x="17079769" y="1714500"/>
                  </a:lnTo>
                  <a:lnTo>
                    <a:pt x="17037332" y="1701800"/>
                  </a:lnTo>
                  <a:lnTo>
                    <a:pt x="16782790" y="1562100"/>
                  </a:lnTo>
                  <a:lnTo>
                    <a:pt x="16697950" y="1511300"/>
                  </a:lnTo>
                  <a:lnTo>
                    <a:pt x="16655526" y="1498600"/>
                  </a:lnTo>
                  <a:lnTo>
                    <a:pt x="16528233" y="1422400"/>
                  </a:lnTo>
                  <a:lnTo>
                    <a:pt x="16485790" y="1409700"/>
                  </a:lnTo>
                  <a:lnTo>
                    <a:pt x="16358417" y="1333500"/>
                  </a:lnTo>
                  <a:lnTo>
                    <a:pt x="16315941" y="1320800"/>
                  </a:lnTo>
                  <a:lnTo>
                    <a:pt x="16230954" y="1270000"/>
                  </a:lnTo>
                  <a:lnTo>
                    <a:pt x="16188442" y="1257300"/>
                  </a:lnTo>
                  <a:lnTo>
                    <a:pt x="16060820" y="1181100"/>
                  </a:lnTo>
                  <a:lnTo>
                    <a:pt x="16018247" y="1168400"/>
                  </a:lnTo>
                  <a:lnTo>
                    <a:pt x="15933048" y="1117600"/>
                  </a:lnTo>
                  <a:lnTo>
                    <a:pt x="15890419" y="1104900"/>
                  </a:lnTo>
                  <a:lnTo>
                    <a:pt x="15847770" y="1079500"/>
                  </a:lnTo>
                  <a:lnTo>
                    <a:pt x="15805100" y="1066800"/>
                  </a:lnTo>
                  <a:lnTo>
                    <a:pt x="15719692" y="1016000"/>
                  </a:lnTo>
                  <a:lnTo>
                    <a:pt x="15676952" y="1003300"/>
                  </a:lnTo>
                  <a:lnTo>
                    <a:pt x="15634186" y="977900"/>
                  </a:lnTo>
                  <a:lnTo>
                    <a:pt x="15591395" y="965200"/>
                  </a:lnTo>
                  <a:lnTo>
                    <a:pt x="15548576" y="939800"/>
                  </a:lnTo>
                  <a:lnTo>
                    <a:pt x="15505730" y="927100"/>
                  </a:lnTo>
                  <a:lnTo>
                    <a:pt x="15462854" y="901700"/>
                  </a:lnTo>
                  <a:lnTo>
                    <a:pt x="15419948" y="889000"/>
                  </a:lnTo>
                  <a:lnTo>
                    <a:pt x="15377012" y="863600"/>
                  </a:lnTo>
                  <a:lnTo>
                    <a:pt x="15291042" y="838200"/>
                  </a:lnTo>
                  <a:lnTo>
                    <a:pt x="15248007" y="812800"/>
                  </a:lnTo>
                  <a:lnTo>
                    <a:pt x="15204938" y="800100"/>
                  </a:lnTo>
                  <a:lnTo>
                    <a:pt x="15161832" y="774700"/>
                  </a:lnTo>
                  <a:lnTo>
                    <a:pt x="15032292" y="736600"/>
                  </a:lnTo>
                  <a:lnTo>
                    <a:pt x="14989035" y="711200"/>
                  </a:lnTo>
                  <a:lnTo>
                    <a:pt x="14859016" y="673100"/>
                  </a:lnTo>
                  <a:lnTo>
                    <a:pt x="14815590" y="647700"/>
                  </a:lnTo>
                  <a:lnTo>
                    <a:pt x="14597782" y="584200"/>
                  </a:lnTo>
                  <a:lnTo>
                    <a:pt x="14566613" y="571500"/>
                  </a:lnTo>
                  <a:lnTo>
                    <a:pt x="14534836" y="571500"/>
                  </a:lnTo>
                  <a:lnTo>
                    <a:pt x="14469494" y="546100"/>
                  </a:lnTo>
                  <a:lnTo>
                    <a:pt x="14435942" y="546100"/>
                  </a:lnTo>
                  <a:lnTo>
                    <a:pt x="14331854" y="508000"/>
                  </a:lnTo>
                  <a:lnTo>
                    <a:pt x="14296039" y="508000"/>
                  </a:lnTo>
                  <a:lnTo>
                    <a:pt x="14222772" y="482600"/>
                  </a:lnTo>
                  <a:lnTo>
                    <a:pt x="14185336" y="482600"/>
                  </a:lnTo>
                  <a:lnTo>
                    <a:pt x="14069904" y="444500"/>
                  </a:lnTo>
                  <a:lnTo>
                    <a:pt x="14030410" y="444500"/>
                  </a:lnTo>
                  <a:lnTo>
                    <a:pt x="13949942" y="419100"/>
                  </a:lnTo>
                  <a:lnTo>
                    <a:pt x="13908982" y="419100"/>
                  </a:lnTo>
                  <a:lnTo>
                    <a:pt x="13825648" y="393700"/>
                  </a:lnTo>
                  <a:lnTo>
                    <a:pt x="13783289" y="393700"/>
                  </a:lnTo>
                  <a:lnTo>
                    <a:pt x="13697223" y="368300"/>
                  </a:lnTo>
                  <a:lnTo>
                    <a:pt x="13653530" y="368300"/>
                  </a:lnTo>
                  <a:lnTo>
                    <a:pt x="13564864" y="342900"/>
                  </a:lnTo>
                  <a:lnTo>
                    <a:pt x="13519904" y="342900"/>
                  </a:lnTo>
                  <a:lnTo>
                    <a:pt x="13428770" y="317500"/>
                  </a:lnTo>
                  <a:lnTo>
                    <a:pt x="13382611" y="317500"/>
                  </a:lnTo>
                  <a:lnTo>
                    <a:pt x="13289142" y="292100"/>
                  </a:lnTo>
                  <a:lnTo>
                    <a:pt x="13241848" y="292100"/>
                  </a:lnTo>
                  <a:lnTo>
                    <a:pt x="13146177" y="266700"/>
                  </a:lnTo>
                  <a:lnTo>
                    <a:pt x="13097815" y="266700"/>
                  </a:lnTo>
                  <a:lnTo>
                    <a:pt x="13049112" y="254000"/>
                  </a:lnTo>
                  <a:lnTo>
                    <a:pt x="13000074" y="254000"/>
                  </a:lnTo>
                  <a:lnTo>
                    <a:pt x="12901028" y="228600"/>
                  </a:lnTo>
                  <a:lnTo>
                    <a:pt x="12851034" y="228600"/>
                  </a:lnTo>
                  <a:lnTo>
                    <a:pt x="12800735" y="215900"/>
                  </a:lnTo>
                  <a:lnTo>
                    <a:pt x="12750139" y="215900"/>
                  </a:lnTo>
                  <a:lnTo>
                    <a:pt x="12699253" y="203200"/>
                  </a:lnTo>
                  <a:close/>
                </a:path>
                <a:path w="20104100" h="9702800">
                  <a:moveTo>
                    <a:pt x="12440739" y="165100"/>
                  </a:moveTo>
                  <a:lnTo>
                    <a:pt x="7812501" y="165100"/>
                  </a:lnTo>
                  <a:lnTo>
                    <a:pt x="7675675" y="203200"/>
                  </a:lnTo>
                  <a:lnTo>
                    <a:pt x="12648085" y="203200"/>
                  </a:lnTo>
                  <a:lnTo>
                    <a:pt x="12596643" y="190500"/>
                  </a:lnTo>
                  <a:lnTo>
                    <a:pt x="12544932" y="190500"/>
                  </a:lnTo>
                  <a:lnTo>
                    <a:pt x="12440739" y="165100"/>
                  </a:lnTo>
                  <a:close/>
                </a:path>
                <a:path w="20104100" h="9702800">
                  <a:moveTo>
                    <a:pt x="12229465" y="139700"/>
                  </a:moveTo>
                  <a:lnTo>
                    <a:pt x="7952822" y="139700"/>
                  </a:lnTo>
                  <a:lnTo>
                    <a:pt x="7858896" y="165100"/>
                  </a:lnTo>
                  <a:lnTo>
                    <a:pt x="12388270" y="165100"/>
                  </a:lnTo>
                  <a:lnTo>
                    <a:pt x="12335563" y="152400"/>
                  </a:lnTo>
                  <a:lnTo>
                    <a:pt x="12282626" y="152400"/>
                  </a:lnTo>
                  <a:lnTo>
                    <a:pt x="12229465" y="139700"/>
                  </a:lnTo>
                  <a:close/>
                </a:path>
                <a:path w="20104100" h="9702800">
                  <a:moveTo>
                    <a:pt x="12014736" y="114300"/>
                  </a:moveTo>
                  <a:lnTo>
                    <a:pt x="8096440" y="114300"/>
                  </a:lnTo>
                  <a:lnTo>
                    <a:pt x="8000338" y="139700"/>
                  </a:lnTo>
                  <a:lnTo>
                    <a:pt x="12176089" y="139700"/>
                  </a:lnTo>
                  <a:lnTo>
                    <a:pt x="12122503" y="127000"/>
                  </a:lnTo>
                  <a:lnTo>
                    <a:pt x="12068717" y="127000"/>
                  </a:lnTo>
                  <a:lnTo>
                    <a:pt x="12014736" y="114300"/>
                  </a:lnTo>
                  <a:close/>
                </a:path>
                <a:path w="20104100" h="9702800">
                  <a:moveTo>
                    <a:pt x="11851706" y="101600"/>
                  </a:moveTo>
                  <a:lnTo>
                    <a:pt x="8193918" y="101600"/>
                  </a:lnTo>
                  <a:lnTo>
                    <a:pt x="8145010" y="114300"/>
                  </a:lnTo>
                  <a:lnTo>
                    <a:pt x="11906224" y="114300"/>
                  </a:lnTo>
                  <a:lnTo>
                    <a:pt x="11851706" y="101600"/>
                  </a:lnTo>
                  <a:close/>
                </a:path>
                <a:path w="20104100" h="9702800">
                  <a:moveTo>
                    <a:pt x="11742185" y="88900"/>
                  </a:moveTo>
                  <a:lnTo>
                    <a:pt x="8292713" y="88900"/>
                  </a:lnTo>
                  <a:lnTo>
                    <a:pt x="8243154" y="101600"/>
                  </a:lnTo>
                  <a:lnTo>
                    <a:pt x="11797024" y="101600"/>
                  </a:lnTo>
                  <a:lnTo>
                    <a:pt x="11742185" y="88900"/>
                  </a:lnTo>
                  <a:close/>
                </a:path>
                <a:path w="20104100" h="9702800">
                  <a:moveTo>
                    <a:pt x="11632066" y="76200"/>
                  </a:moveTo>
                  <a:lnTo>
                    <a:pt x="8392767" y="76200"/>
                  </a:lnTo>
                  <a:lnTo>
                    <a:pt x="8342586" y="88900"/>
                  </a:lnTo>
                  <a:lnTo>
                    <a:pt x="11687196" y="88900"/>
                  </a:lnTo>
                  <a:lnTo>
                    <a:pt x="11632066" y="76200"/>
                  </a:lnTo>
                  <a:close/>
                </a:path>
                <a:path w="20104100" h="9702800">
                  <a:moveTo>
                    <a:pt x="11465893" y="63500"/>
                  </a:moveTo>
                  <a:lnTo>
                    <a:pt x="8494020" y="63500"/>
                  </a:lnTo>
                  <a:lnTo>
                    <a:pt x="8443247" y="76200"/>
                  </a:lnTo>
                  <a:lnTo>
                    <a:pt x="11521407" y="76200"/>
                  </a:lnTo>
                  <a:lnTo>
                    <a:pt x="11465893" y="63500"/>
                  </a:lnTo>
                  <a:close/>
                </a:path>
                <a:path w="20104100" h="9702800">
                  <a:moveTo>
                    <a:pt x="11298705" y="50800"/>
                  </a:moveTo>
                  <a:lnTo>
                    <a:pt x="8596414" y="50800"/>
                  </a:lnTo>
                  <a:lnTo>
                    <a:pt x="8545078" y="63500"/>
                  </a:lnTo>
                  <a:lnTo>
                    <a:pt x="11354535" y="63500"/>
                  </a:lnTo>
                  <a:lnTo>
                    <a:pt x="11298705" y="50800"/>
                  </a:lnTo>
                  <a:close/>
                </a:path>
                <a:path w="20104100" h="9702800">
                  <a:moveTo>
                    <a:pt x="11130702" y="38100"/>
                  </a:moveTo>
                  <a:lnTo>
                    <a:pt x="8752015" y="38100"/>
                  </a:lnTo>
                  <a:lnTo>
                    <a:pt x="8699890" y="50800"/>
                  </a:lnTo>
                  <a:lnTo>
                    <a:pt x="11186781" y="50800"/>
                  </a:lnTo>
                  <a:lnTo>
                    <a:pt x="11130702" y="38100"/>
                  </a:lnTo>
                  <a:close/>
                </a:path>
                <a:path w="20104100" h="9702800">
                  <a:moveTo>
                    <a:pt x="10905771" y="25400"/>
                  </a:moveTo>
                  <a:lnTo>
                    <a:pt x="8909851" y="25400"/>
                  </a:lnTo>
                  <a:lnTo>
                    <a:pt x="8857003" y="38100"/>
                  </a:lnTo>
                  <a:lnTo>
                    <a:pt x="10962081" y="38100"/>
                  </a:lnTo>
                  <a:lnTo>
                    <a:pt x="10905771" y="25400"/>
                  </a:lnTo>
                  <a:close/>
                </a:path>
                <a:path w="20104100" h="9702800">
                  <a:moveTo>
                    <a:pt x="10680216" y="12700"/>
                  </a:moveTo>
                  <a:lnTo>
                    <a:pt x="9123431" y="12700"/>
                  </a:lnTo>
                  <a:lnTo>
                    <a:pt x="9069722" y="25400"/>
                  </a:lnTo>
                  <a:lnTo>
                    <a:pt x="10736637" y="25400"/>
                  </a:lnTo>
                  <a:lnTo>
                    <a:pt x="10680216" y="12700"/>
                  </a:lnTo>
                  <a:close/>
                </a:path>
                <a:path w="20104100" h="9702800">
                  <a:moveTo>
                    <a:pt x="10341741" y="0"/>
                  </a:moveTo>
                  <a:lnTo>
                    <a:pt x="9449556" y="0"/>
                  </a:lnTo>
                  <a:lnTo>
                    <a:pt x="9394777" y="12700"/>
                  </a:lnTo>
                  <a:lnTo>
                    <a:pt x="10398110" y="12700"/>
                  </a:lnTo>
                  <a:lnTo>
                    <a:pt x="10341741" y="0"/>
                  </a:lnTo>
                  <a:close/>
                </a:path>
              </a:pathLst>
            </a:custGeom>
            <a:solidFill>
              <a:srgbClr val="9BCDC2">
                <a:alpha val="29998"/>
              </a:srgbClr>
            </a:solidFill>
          </p:spPr>
          <p:txBody>
            <a:bodyPr wrap="square" lIns="0" tIns="0" rIns="0" bIns="0" rtlCol="0"/>
            <a:lstStyle/>
            <a:p>
              <a:endParaRPr/>
            </a:p>
          </p:txBody>
        </p:sp>
        <p:sp>
          <p:nvSpPr>
            <p:cNvPr id="4" name="object 4"/>
            <p:cNvSpPr/>
            <p:nvPr/>
          </p:nvSpPr>
          <p:spPr>
            <a:xfrm>
              <a:off x="7165064" y="7411986"/>
              <a:ext cx="11040386" cy="902335"/>
            </a:xfrm>
            <a:custGeom>
              <a:avLst/>
              <a:gdLst/>
              <a:ahLst/>
              <a:cxnLst/>
              <a:rect l="l" t="t" r="r" b="b"/>
              <a:pathLst>
                <a:path w="10101580" h="902334">
                  <a:moveTo>
                    <a:pt x="7372577" y="0"/>
                  </a:moveTo>
                  <a:lnTo>
                    <a:pt x="5232232" y="2620"/>
                  </a:lnTo>
                  <a:lnTo>
                    <a:pt x="1588030" y="22610"/>
                  </a:lnTo>
                  <a:lnTo>
                    <a:pt x="171575" y="36052"/>
                  </a:lnTo>
                  <a:lnTo>
                    <a:pt x="110655" y="40429"/>
                  </a:lnTo>
                  <a:lnTo>
                    <a:pt x="59778" y="51084"/>
                  </a:lnTo>
                  <a:lnTo>
                    <a:pt x="22203" y="66645"/>
                  </a:lnTo>
                  <a:lnTo>
                    <a:pt x="0" y="106993"/>
                  </a:lnTo>
                  <a:lnTo>
                    <a:pt x="17693" y="149751"/>
                  </a:lnTo>
                  <a:lnTo>
                    <a:pt x="33513" y="194680"/>
                  </a:lnTo>
                  <a:lnTo>
                    <a:pt x="47459" y="241449"/>
                  </a:lnTo>
                  <a:lnTo>
                    <a:pt x="59528" y="289728"/>
                  </a:lnTo>
                  <a:lnTo>
                    <a:pt x="69721" y="339187"/>
                  </a:lnTo>
                  <a:lnTo>
                    <a:pt x="78035" y="389495"/>
                  </a:lnTo>
                  <a:lnTo>
                    <a:pt x="84470" y="440322"/>
                  </a:lnTo>
                  <a:lnTo>
                    <a:pt x="89024" y="491338"/>
                  </a:lnTo>
                  <a:lnTo>
                    <a:pt x="91697" y="542213"/>
                  </a:lnTo>
                  <a:lnTo>
                    <a:pt x="92486" y="592616"/>
                  </a:lnTo>
                  <a:lnTo>
                    <a:pt x="91391" y="642217"/>
                  </a:lnTo>
                  <a:lnTo>
                    <a:pt x="88411" y="690686"/>
                  </a:lnTo>
                  <a:lnTo>
                    <a:pt x="83543" y="737693"/>
                  </a:lnTo>
                  <a:lnTo>
                    <a:pt x="76788" y="782906"/>
                  </a:lnTo>
                  <a:lnTo>
                    <a:pt x="68144" y="825997"/>
                  </a:lnTo>
                  <a:lnTo>
                    <a:pt x="75173" y="843725"/>
                  </a:lnTo>
                  <a:lnTo>
                    <a:pt x="101705" y="858385"/>
                  </a:lnTo>
                  <a:lnTo>
                    <a:pt x="143065" y="868335"/>
                  </a:lnTo>
                  <a:lnTo>
                    <a:pt x="194580" y="871933"/>
                  </a:lnTo>
                  <a:lnTo>
                    <a:pt x="1210814" y="871386"/>
                  </a:lnTo>
                  <a:lnTo>
                    <a:pt x="2333234" y="875137"/>
                  </a:lnTo>
                  <a:lnTo>
                    <a:pt x="5535536" y="899716"/>
                  </a:lnTo>
                  <a:lnTo>
                    <a:pt x="6353681" y="902289"/>
                  </a:lnTo>
                  <a:lnTo>
                    <a:pt x="7026570" y="901355"/>
                  </a:lnTo>
                  <a:lnTo>
                    <a:pt x="7694516" y="897547"/>
                  </a:lnTo>
                  <a:lnTo>
                    <a:pt x="8358663" y="891041"/>
                  </a:lnTo>
                  <a:lnTo>
                    <a:pt x="9685914" y="872739"/>
                  </a:lnTo>
                  <a:lnTo>
                    <a:pt x="9744179" y="871663"/>
                  </a:lnTo>
                  <a:lnTo>
                    <a:pt x="9802822" y="869639"/>
                  </a:lnTo>
                  <a:lnTo>
                    <a:pt x="9860161" y="866021"/>
                  </a:lnTo>
                  <a:lnTo>
                    <a:pt x="9914517" y="860165"/>
                  </a:lnTo>
                  <a:lnTo>
                    <a:pt x="9964210" y="851426"/>
                  </a:lnTo>
                  <a:lnTo>
                    <a:pt x="10007559" y="839159"/>
                  </a:lnTo>
                  <a:lnTo>
                    <a:pt x="10052224" y="816545"/>
                  </a:lnTo>
                  <a:lnTo>
                    <a:pt x="10088786" y="762278"/>
                  </a:lnTo>
                  <a:lnTo>
                    <a:pt x="10095535" y="684852"/>
                  </a:lnTo>
                  <a:lnTo>
                    <a:pt x="10097931" y="635783"/>
                  </a:lnTo>
                  <a:lnTo>
                    <a:pt x="10099727" y="586712"/>
                  </a:lnTo>
                  <a:lnTo>
                    <a:pt x="10100926" y="537639"/>
                  </a:lnTo>
                  <a:lnTo>
                    <a:pt x="10101525" y="488564"/>
                  </a:lnTo>
                  <a:lnTo>
                    <a:pt x="10101526" y="439488"/>
                  </a:lnTo>
                  <a:lnTo>
                    <a:pt x="10100928" y="390413"/>
                  </a:lnTo>
                  <a:lnTo>
                    <a:pt x="10099731" y="341340"/>
                  </a:lnTo>
                  <a:lnTo>
                    <a:pt x="10097935" y="292268"/>
                  </a:lnTo>
                  <a:lnTo>
                    <a:pt x="10095541" y="243200"/>
                  </a:lnTo>
                  <a:lnTo>
                    <a:pt x="10092547" y="194135"/>
                  </a:lnTo>
                  <a:lnTo>
                    <a:pt x="10088955" y="145075"/>
                  </a:lnTo>
                  <a:lnTo>
                    <a:pt x="10084765" y="96021"/>
                  </a:lnTo>
                  <a:lnTo>
                    <a:pt x="10079975" y="46974"/>
                  </a:lnTo>
                  <a:lnTo>
                    <a:pt x="10047323" y="21599"/>
                  </a:lnTo>
                  <a:lnTo>
                    <a:pt x="9972554" y="10744"/>
                  </a:lnTo>
                  <a:lnTo>
                    <a:pt x="8882703" y="3806"/>
                  </a:lnTo>
                  <a:lnTo>
                    <a:pt x="7372577" y="0"/>
                  </a:lnTo>
                  <a:close/>
                </a:path>
              </a:pathLst>
            </a:custGeom>
            <a:solidFill>
              <a:srgbClr val="9BCDC2"/>
            </a:solidFill>
          </p:spPr>
          <p:txBody>
            <a:bodyPr wrap="square" lIns="0" tIns="0" rIns="0" bIns="0" rtlCol="0"/>
            <a:lstStyle/>
            <a:p>
              <a:endParaRPr dirty="0"/>
            </a:p>
          </p:txBody>
        </p:sp>
      </p:grpSp>
      <p:sp>
        <p:nvSpPr>
          <p:cNvPr id="5" name="object 5"/>
          <p:cNvSpPr txBox="1"/>
          <p:nvPr/>
        </p:nvSpPr>
        <p:spPr>
          <a:xfrm>
            <a:off x="7245497" y="2089520"/>
            <a:ext cx="3808168" cy="1020151"/>
          </a:xfrm>
          <a:prstGeom prst="rect">
            <a:avLst/>
          </a:prstGeom>
        </p:spPr>
        <p:txBody>
          <a:bodyPr vert="horz" wrap="square" lIns="0" tIns="12065" rIns="0" bIns="0" rtlCol="0">
            <a:spAutoFit/>
          </a:bodyPr>
          <a:lstStyle/>
          <a:p>
            <a:pPr marL="12700">
              <a:lnSpc>
                <a:spcPct val="100000"/>
              </a:lnSpc>
              <a:spcBef>
                <a:spcPts val="95"/>
              </a:spcBef>
            </a:pPr>
            <a:r>
              <a:rPr lang="fr-FR" sz="6550" b="1" u="sng" spc="-300" dirty="0">
                <a:solidFill>
                  <a:srgbClr val="1D1D1B"/>
                </a:solidFill>
                <a:uFill>
                  <a:solidFill>
                    <a:srgbClr val="1D1D1B"/>
                  </a:solidFill>
                </a:uFill>
                <a:latin typeface="Calibri"/>
                <a:cs typeface="Calibri"/>
              </a:rPr>
              <a:t>ACTIVITY 2</a:t>
            </a:r>
            <a:endParaRPr lang="fr-FR" sz="6550" b="1" spc="-300" dirty="0">
              <a:latin typeface="Calibri"/>
              <a:cs typeface="Calibri"/>
            </a:endParaRPr>
          </a:p>
        </p:txBody>
      </p:sp>
      <p:pic>
        <p:nvPicPr>
          <p:cNvPr id="7" name="object 7"/>
          <p:cNvPicPr/>
          <p:nvPr/>
        </p:nvPicPr>
        <p:blipFill>
          <a:blip r:embed="rId2" cstate="print"/>
          <a:stretch>
            <a:fillRect/>
          </a:stretch>
        </p:blipFill>
        <p:spPr>
          <a:xfrm>
            <a:off x="2327618" y="2753092"/>
            <a:ext cx="4431006" cy="5574185"/>
          </a:xfrm>
          <a:prstGeom prst="rect">
            <a:avLst/>
          </a:prstGeom>
        </p:spPr>
      </p:pic>
      <p:sp>
        <p:nvSpPr>
          <p:cNvPr id="9" name="object 6">
            <a:extLst>
              <a:ext uri="{FF2B5EF4-FFF2-40B4-BE49-F238E27FC236}">
                <a16:creationId xmlns:a16="http://schemas.microsoft.com/office/drawing/2014/main" id="{BCED2BC8-E980-C660-75C1-4F2E6F3D443A}"/>
              </a:ext>
            </a:extLst>
          </p:cNvPr>
          <p:cNvSpPr txBox="1"/>
          <p:nvPr/>
        </p:nvSpPr>
        <p:spPr>
          <a:xfrm>
            <a:off x="7322520" y="3091679"/>
            <a:ext cx="12190168" cy="5709127"/>
          </a:xfrm>
          <a:prstGeom prst="rect">
            <a:avLst/>
          </a:prstGeom>
        </p:spPr>
        <p:txBody>
          <a:bodyPr vert="horz" wrap="square" lIns="0" tIns="11430" rIns="0" bIns="0" rtlCol="0">
            <a:spAutoFit/>
          </a:bodyPr>
          <a:lstStyle/>
          <a:p>
            <a:pPr marL="12700">
              <a:lnSpc>
                <a:spcPts val="15119"/>
              </a:lnSpc>
              <a:spcBef>
                <a:spcPts val="90"/>
              </a:spcBef>
            </a:pPr>
            <a:r>
              <a:rPr lang="en-US" sz="11000" b="1" spc="-300" dirty="0">
                <a:solidFill>
                  <a:srgbClr val="1D1D1B"/>
                </a:solidFill>
                <a:latin typeface="Calibri"/>
                <a:cs typeface="Calibri"/>
              </a:rPr>
              <a:t>PROTECT YOUR MOST IMPORTANT ACCOUNTS ONLINE</a:t>
            </a:r>
            <a:endParaRPr lang="fr-FR" sz="8800" b="1" spc="-300" dirty="0">
              <a:latin typeface="Calibri"/>
              <a:cs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49717" y="1767604"/>
            <a:ext cx="4424680" cy="5243830"/>
          </a:xfrm>
          <a:custGeom>
            <a:avLst/>
            <a:gdLst/>
            <a:ahLst/>
            <a:cxnLst/>
            <a:rect l="l" t="t" r="r" b="b"/>
            <a:pathLst>
              <a:path w="4424680" h="5243830">
                <a:moveTo>
                  <a:pt x="2346566" y="1088199"/>
                </a:moveTo>
                <a:lnTo>
                  <a:pt x="2345537" y="1042200"/>
                </a:lnTo>
                <a:lnTo>
                  <a:pt x="2342477" y="996683"/>
                </a:lnTo>
                <a:lnTo>
                  <a:pt x="2337422" y="951687"/>
                </a:lnTo>
                <a:lnTo>
                  <a:pt x="2330424" y="907262"/>
                </a:lnTo>
                <a:lnTo>
                  <a:pt x="2321509" y="863434"/>
                </a:lnTo>
                <a:lnTo>
                  <a:pt x="2310727" y="820254"/>
                </a:lnTo>
                <a:lnTo>
                  <a:pt x="2298128" y="777735"/>
                </a:lnTo>
                <a:lnTo>
                  <a:pt x="2283726" y="735939"/>
                </a:lnTo>
                <a:lnTo>
                  <a:pt x="2267585" y="694893"/>
                </a:lnTo>
                <a:lnTo>
                  <a:pt x="2249741" y="654634"/>
                </a:lnTo>
                <a:lnTo>
                  <a:pt x="2230234" y="615200"/>
                </a:lnTo>
                <a:lnTo>
                  <a:pt x="2209101" y="576630"/>
                </a:lnTo>
                <a:lnTo>
                  <a:pt x="2186381" y="538962"/>
                </a:lnTo>
                <a:lnTo>
                  <a:pt x="2162111" y="502234"/>
                </a:lnTo>
                <a:lnTo>
                  <a:pt x="2136356" y="466483"/>
                </a:lnTo>
                <a:lnTo>
                  <a:pt x="2109127" y="431749"/>
                </a:lnTo>
                <a:lnTo>
                  <a:pt x="2080475" y="398068"/>
                </a:lnTo>
                <a:lnTo>
                  <a:pt x="2050453" y="365480"/>
                </a:lnTo>
                <a:lnTo>
                  <a:pt x="2019096" y="334022"/>
                </a:lnTo>
                <a:lnTo>
                  <a:pt x="1986432" y="303720"/>
                </a:lnTo>
                <a:lnTo>
                  <a:pt x="1952510" y="274637"/>
                </a:lnTo>
                <a:lnTo>
                  <a:pt x="1917369" y="246786"/>
                </a:lnTo>
                <a:lnTo>
                  <a:pt x="1881060" y="220218"/>
                </a:lnTo>
                <a:lnTo>
                  <a:pt x="1843608" y="194970"/>
                </a:lnTo>
                <a:lnTo>
                  <a:pt x="1805063" y="171069"/>
                </a:lnTo>
                <a:lnTo>
                  <a:pt x="1765465" y="148564"/>
                </a:lnTo>
                <a:lnTo>
                  <a:pt x="1724850" y="127495"/>
                </a:lnTo>
                <a:lnTo>
                  <a:pt x="1683270" y="107899"/>
                </a:lnTo>
                <a:lnTo>
                  <a:pt x="1640751" y="89801"/>
                </a:lnTo>
                <a:lnTo>
                  <a:pt x="1597342" y="73240"/>
                </a:lnTo>
                <a:lnTo>
                  <a:pt x="1553083" y="58280"/>
                </a:lnTo>
                <a:lnTo>
                  <a:pt x="1508010" y="44919"/>
                </a:lnTo>
                <a:lnTo>
                  <a:pt x="1462176" y="33235"/>
                </a:lnTo>
                <a:lnTo>
                  <a:pt x="1415605" y="23228"/>
                </a:lnTo>
                <a:lnTo>
                  <a:pt x="1368361" y="14973"/>
                </a:lnTo>
                <a:lnTo>
                  <a:pt x="1320457" y="8470"/>
                </a:lnTo>
                <a:lnTo>
                  <a:pt x="1271955" y="3797"/>
                </a:lnTo>
                <a:lnTo>
                  <a:pt x="1222883" y="952"/>
                </a:lnTo>
                <a:lnTo>
                  <a:pt x="1173276" y="0"/>
                </a:lnTo>
                <a:lnTo>
                  <a:pt x="1123683" y="952"/>
                </a:lnTo>
                <a:lnTo>
                  <a:pt x="1074610" y="3797"/>
                </a:lnTo>
                <a:lnTo>
                  <a:pt x="1026109" y="8470"/>
                </a:lnTo>
                <a:lnTo>
                  <a:pt x="978204" y="14973"/>
                </a:lnTo>
                <a:lnTo>
                  <a:pt x="930948" y="23228"/>
                </a:lnTo>
                <a:lnTo>
                  <a:pt x="884389" y="33235"/>
                </a:lnTo>
                <a:lnTo>
                  <a:pt x="838555" y="44919"/>
                </a:lnTo>
                <a:lnTo>
                  <a:pt x="793483" y="58280"/>
                </a:lnTo>
                <a:lnTo>
                  <a:pt x="749223" y="73240"/>
                </a:lnTo>
                <a:lnTo>
                  <a:pt x="705815" y="89801"/>
                </a:lnTo>
                <a:lnTo>
                  <a:pt x="663295" y="107899"/>
                </a:lnTo>
                <a:lnTo>
                  <a:pt x="621715" y="127495"/>
                </a:lnTo>
                <a:lnTo>
                  <a:pt x="581101" y="148564"/>
                </a:lnTo>
                <a:lnTo>
                  <a:pt x="541502" y="171069"/>
                </a:lnTo>
                <a:lnTo>
                  <a:pt x="502958" y="194970"/>
                </a:lnTo>
                <a:lnTo>
                  <a:pt x="465505" y="220218"/>
                </a:lnTo>
                <a:lnTo>
                  <a:pt x="429196" y="246786"/>
                </a:lnTo>
                <a:lnTo>
                  <a:pt x="394055" y="274637"/>
                </a:lnTo>
                <a:lnTo>
                  <a:pt x="360133" y="303720"/>
                </a:lnTo>
                <a:lnTo>
                  <a:pt x="327469" y="334022"/>
                </a:lnTo>
                <a:lnTo>
                  <a:pt x="296100" y="365480"/>
                </a:lnTo>
                <a:lnTo>
                  <a:pt x="266077" y="398068"/>
                </a:lnTo>
                <a:lnTo>
                  <a:pt x="237439" y="431749"/>
                </a:lnTo>
                <a:lnTo>
                  <a:pt x="210210" y="466483"/>
                </a:lnTo>
                <a:lnTo>
                  <a:pt x="184442" y="502234"/>
                </a:lnTo>
                <a:lnTo>
                  <a:pt x="160185" y="538962"/>
                </a:lnTo>
                <a:lnTo>
                  <a:pt x="137464" y="576630"/>
                </a:lnTo>
                <a:lnTo>
                  <a:pt x="116332" y="615200"/>
                </a:lnTo>
                <a:lnTo>
                  <a:pt x="96824" y="654634"/>
                </a:lnTo>
                <a:lnTo>
                  <a:pt x="78968" y="694893"/>
                </a:lnTo>
                <a:lnTo>
                  <a:pt x="62826" y="735939"/>
                </a:lnTo>
                <a:lnTo>
                  <a:pt x="48437" y="777735"/>
                </a:lnTo>
                <a:lnTo>
                  <a:pt x="35826" y="820254"/>
                </a:lnTo>
                <a:lnTo>
                  <a:pt x="25057" y="863434"/>
                </a:lnTo>
                <a:lnTo>
                  <a:pt x="16141" y="907262"/>
                </a:lnTo>
                <a:lnTo>
                  <a:pt x="9144" y="951687"/>
                </a:lnTo>
                <a:lnTo>
                  <a:pt x="4089" y="996683"/>
                </a:lnTo>
                <a:lnTo>
                  <a:pt x="1028" y="1042200"/>
                </a:lnTo>
                <a:lnTo>
                  <a:pt x="0" y="1088199"/>
                </a:lnTo>
                <a:lnTo>
                  <a:pt x="1028" y="1134198"/>
                </a:lnTo>
                <a:lnTo>
                  <a:pt x="4089" y="1179715"/>
                </a:lnTo>
                <a:lnTo>
                  <a:pt x="9144" y="1224699"/>
                </a:lnTo>
                <a:lnTo>
                  <a:pt x="16141" y="1269123"/>
                </a:lnTo>
                <a:lnTo>
                  <a:pt x="25057" y="1312951"/>
                </a:lnTo>
                <a:lnTo>
                  <a:pt x="35826" y="1356144"/>
                </a:lnTo>
                <a:lnTo>
                  <a:pt x="48437" y="1398663"/>
                </a:lnTo>
                <a:lnTo>
                  <a:pt x="62826" y="1440459"/>
                </a:lnTo>
                <a:lnTo>
                  <a:pt x="78968" y="1481505"/>
                </a:lnTo>
                <a:lnTo>
                  <a:pt x="96824" y="1521777"/>
                </a:lnTo>
                <a:lnTo>
                  <a:pt x="116332" y="1561211"/>
                </a:lnTo>
                <a:lnTo>
                  <a:pt x="137464" y="1599780"/>
                </a:lnTo>
                <a:lnTo>
                  <a:pt x="160185" y="1637449"/>
                </a:lnTo>
                <a:lnTo>
                  <a:pt x="184442" y="1674177"/>
                </a:lnTo>
                <a:lnTo>
                  <a:pt x="210210" y="1709928"/>
                </a:lnTo>
                <a:lnTo>
                  <a:pt x="237439" y="1744662"/>
                </a:lnTo>
                <a:lnTo>
                  <a:pt x="266077" y="1778342"/>
                </a:lnTo>
                <a:lnTo>
                  <a:pt x="296100" y="1810931"/>
                </a:lnTo>
                <a:lnTo>
                  <a:pt x="327469" y="1842389"/>
                </a:lnTo>
                <a:lnTo>
                  <a:pt x="360133" y="1872691"/>
                </a:lnTo>
                <a:lnTo>
                  <a:pt x="394055" y="1901774"/>
                </a:lnTo>
                <a:lnTo>
                  <a:pt x="429196" y="1929625"/>
                </a:lnTo>
                <a:lnTo>
                  <a:pt x="465505" y="1956193"/>
                </a:lnTo>
                <a:lnTo>
                  <a:pt x="502958" y="1981441"/>
                </a:lnTo>
                <a:lnTo>
                  <a:pt x="541502" y="2005342"/>
                </a:lnTo>
                <a:lnTo>
                  <a:pt x="581101" y="2027847"/>
                </a:lnTo>
                <a:lnTo>
                  <a:pt x="621715" y="2048916"/>
                </a:lnTo>
                <a:lnTo>
                  <a:pt x="663295" y="2068512"/>
                </a:lnTo>
                <a:lnTo>
                  <a:pt x="705815" y="2086610"/>
                </a:lnTo>
                <a:lnTo>
                  <a:pt x="749223" y="2103170"/>
                </a:lnTo>
                <a:lnTo>
                  <a:pt x="793483" y="2118131"/>
                </a:lnTo>
                <a:lnTo>
                  <a:pt x="838555" y="2131491"/>
                </a:lnTo>
                <a:lnTo>
                  <a:pt x="884389" y="2143175"/>
                </a:lnTo>
                <a:lnTo>
                  <a:pt x="930948" y="2153170"/>
                </a:lnTo>
                <a:lnTo>
                  <a:pt x="978204" y="2161438"/>
                </a:lnTo>
                <a:lnTo>
                  <a:pt x="1026109" y="2167940"/>
                </a:lnTo>
                <a:lnTo>
                  <a:pt x="1074610" y="2172614"/>
                </a:lnTo>
                <a:lnTo>
                  <a:pt x="1123683" y="2175459"/>
                </a:lnTo>
                <a:lnTo>
                  <a:pt x="1173276" y="2176411"/>
                </a:lnTo>
                <a:lnTo>
                  <a:pt x="1222883" y="2175459"/>
                </a:lnTo>
                <a:lnTo>
                  <a:pt x="1271955" y="2172614"/>
                </a:lnTo>
                <a:lnTo>
                  <a:pt x="1320457" y="2167940"/>
                </a:lnTo>
                <a:lnTo>
                  <a:pt x="1368361" y="2161438"/>
                </a:lnTo>
                <a:lnTo>
                  <a:pt x="1415605" y="2153170"/>
                </a:lnTo>
                <a:lnTo>
                  <a:pt x="1462176" y="2143175"/>
                </a:lnTo>
                <a:lnTo>
                  <a:pt x="1508010" y="2131491"/>
                </a:lnTo>
                <a:lnTo>
                  <a:pt x="1553083" y="2118131"/>
                </a:lnTo>
                <a:lnTo>
                  <a:pt x="1597342" y="2103170"/>
                </a:lnTo>
                <a:lnTo>
                  <a:pt x="1640751" y="2086610"/>
                </a:lnTo>
                <a:lnTo>
                  <a:pt x="1683270" y="2068512"/>
                </a:lnTo>
                <a:lnTo>
                  <a:pt x="1724850" y="2048916"/>
                </a:lnTo>
                <a:lnTo>
                  <a:pt x="1765465" y="2027847"/>
                </a:lnTo>
                <a:lnTo>
                  <a:pt x="1805063" y="2005342"/>
                </a:lnTo>
                <a:lnTo>
                  <a:pt x="1843608" y="1981441"/>
                </a:lnTo>
                <a:lnTo>
                  <a:pt x="1881060" y="1956193"/>
                </a:lnTo>
                <a:lnTo>
                  <a:pt x="1917369" y="1929625"/>
                </a:lnTo>
                <a:lnTo>
                  <a:pt x="1952510" y="1901774"/>
                </a:lnTo>
                <a:lnTo>
                  <a:pt x="1986432" y="1872691"/>
                </a:lnTo>
                <a:lnTo>
                  <a:pt x="2019096" y="1842389"/>
                </a:lnTo>
                <a:lnTo>
                  <a:pt x="2050453" y="1810931"/>
                </a:lnTo>
                <a:lnTo>
                  <a:pt x="2080475" y="1778342"/>
                </a:lnTo>
                <a:lnTo>
                  <a:pt x="2109127" y="1744662"/>
                </a:lnTo>
                <a:lnTo>
                  <a:pt x="2136356" y="1709928"/>
                </a:lnTo>
                <a:lnTo>
                  <a:pt x="2162111" y="1674177"/>
                </a:lnTo>
                <a:lnTo>
                  <a:pt x="2186381" y="1637449"/>
                </a:lnTo>
                <a:lnTo>
                  <a:pt x="2209101" y="1599780"/>
                </a:lnTo>
                <a:lnTo>
                  <a:pt x="2230234" y="1561211"/>
                </a:lnTo>
                <a:lnTo>
                  <a:pt x="2249741" y="1521777"/>
                </a:lnTo>
                <a:lnTo>
                  <a:pt x="2267585" y="1481505"/>
                </a:lnTo>
                <a:lnTo>
                  <a:pt x="2283726" y="1440459"/>
                </a:lnTo>
                <a:lnTo>
                  <a:pt x="2298128" y="1398663"/>
                </a:lnTo>
                <a:lnTo>
                  <a:pt x="2310727" y="1356144"/>
                </a:lnTo>
                <a:lnTo>
                  <a:pt x="2321509" y="1312951"/>
                </a:lnTo>
                <a:lnTo>
                  <a:pt x="2330424" y="1269123"/>
                </a:lnTo>
                <a:lnTo>
                  <a:pt x="2337422" y="1224699"/>
                </a:lnTo>
                <a:lnTo>
                  <a:pt x="2342477" y="1179715"/>
                </a:lnTo>
                <a:lnTo>
                  <a:pt x="2345537" y="1134198"/>
                </a:lnTo>
                <a:lnTo>
                  <a:pt x="2346566" y="1088199"/>
                </a:lnTo>
                <a:close/>
              </a:path>
              <a:path w="4424680" h="5243830">
                <a:moveTo>
                  <a:pt x="3932682" y="3723729"/>
                </a:moveTo>
                <a:lnTo>
                  <a:pt x="3931920" y="3677259"/>
                </a:lnTo>
                <a:lnTo>
                  <a:pt x="3929684" y="3631133"/>
                </a:lnTo>
                <a:lnTo>
                  <a:pt x="3925976" y="3585387"/>
                </a:lnTo>
                <a:lnTo>
                  <a:pt x="3920833" y="3540010"/>
                </a:lnTo>
                <a:lnTo>
                  <a:pt x="3914254" y="3495052"/>
                </a:lnTo>
                <a:lnTo>
                  <a:pt x="3906278" y="3450513"/>
                </a:lnTo>
                <a:lnTo>
                  <a:pt x="3896918" y="3406419"/>
                </a:lnTo>
                <a:lnTo>
                  <a:pt x="3886200" y="3362795"/>
                </a:lnTo>
                <a:lnTo>
                  <a:pt x="3874135" y="3319665"/>
                </a:lnTo>
                <a:lnTo>
                  <a:pt x="3860762" y="3277031"/>
                </a:lnTo>
                <a:lnTo>
                  <a:pt x="3846093" y="3234918"/>
                </a:lnTo>
                <a:lnTo>
                  <a:pt x="3830155" y="3193364"/>
                </a:lnTo>
                <a:lnTo>
                  <a:pt x="3812959" y="3152368"/>
                </a:lnTo>
                <a:lnTo>
                  <a:pt x="3794531" y="3111957"/>
                </a:lnTo>
                <a:lnTo>
                  <a:pt x="3774884" y="3072155"/>
                </a:lnTo>
                <a:lnTo>
                  <a:pt x="3754056" y="3032976"/>
                </a:lnTo>
                <a:lnTo>
                  <a:pt x="3732072" y="2994444"/>
                </a:lnTo>
                <a:lnTo>
                  <a:pt x="3708933" y="2956572"/>
                </a:lnTo>
                <a:lnTo>
                  <a:pt x="3684676" y="2919387"/>
                </a:lnTo>
                <a:lnTo>
                  <a:pt x="3659301" y="2882900"/>
                </a:lnTo>
                <a:lnTo>
                  <a:pt x="3632860" y="2847149"/>
                </a:lnTo>
                <a:lnTo>
                  <a:pt x="3605352" y="2812135"/>
                </a:lnTo>
                <a:lnTo>
                  <a:pt x="3576815" y="2777896"/>
                </a:lnTo>
                <a:lnTo>
                  <a:pt x="3547249" y="2744432"/>
                </a:lnTo>
                <a:lnTo>
                  <a:pt x="3516693" y="2711767"/>
                </a:lnTo>
                <a:lnTo>
                  <a:pt x="3485159" y="2679941"/>
                </a:lnTo>
                <a:lnTo>
                  <a:pt x="3452685" y="2648940"/>
                </a:lnTo>
                <a:lnTo>
                  <a:pt x="3419271" y="2618816"/>
                </a:lnTo>
                <a:lnTo>
                  <a:pt x="3384943" y="2589580"/>
                </a:lnTo>
                <a:lnTo>
                  <a:pt x="3349739" y="2561234"/>
                </a:lnTo>
                <a:lnTo>
                  <a:pt x="3313658" y="2533815"/>
                </a:lnTo>
                <a:lnTo>
                  <a:pt x="3276727" y="2507348"/>
                </a:lnTo>
                <a:lnTo>
                  <a:pt x="3238982" y="2481834"/>
                </a:lnTo>
                <a:lnTo>
                  <a:pt x="3200425" y="2457310"/>
                </a:lnTo>
                <a:lnTo>
                  <a:pt x="3161093" y="2433777"/>
                </a:lnTo>
                <a:lnTo>
                  <a:pt x="3121012" y="2411272"/>
                </a:lnTo>
                <a:lnTo>
                  <a:pt x="3080181" y="2389822"/>
                </a:lnTo>
                <a:lnTo>
                  <a:pt x="3038627" y="2369413"/>
                </a:lnTo>
                <a:lnTo>
                  <a:pt x="2996387" y="2350109"/>
                </a:lnTo>
                <a:lnTo>
                  <a:pt x="2953474" y="2331885"/>
                </a:lnTo>
                <a:lnTo>
                  <a:pt x="2909900" y="2314803"/>
                </a:lnTo>
                <a:lnTo>
                  <a:pt x="2865704" y="2298852"/>
                </a:lnTo>
                <a:lnTo>
                  <a:pt x="2820898" y="2284057"/>
                </a:lnTo>
                <a:lnTo>
                  <a:pt x="2775496" y="2270455"/>
                </a:lnTo>
                <a:lnTo>
                  <a:pt x="2729534" y="2258047"/>
                </a:lnTo>
                <a:lnTo>
                  <a:pt x="2683014" y="2246871"/>
                </a:lnTo>
                <a:lnTo>
                  <a:pt x="2635986" y="2236927"/>
                </a:lnTo>
                <a:lnTo>
                  <a:pt x="2588450" y="2228240"/>
                </a:lnTo>
                <a:lnTo>
                  <a:pt x="2540431" y="2220849"/>
                </a:lnTo>
                <a:lnTo>
                  <a:pt x="2491956" y="2214753"/>
                </a:lnTo>
                <a:lnTo>
                  <a:pt x="2443035" y="2209965"/>
                </a:lnTo>
                <a:lnTo>
                  <a:pt x="2393696" y="2206536"/>
                </a:lnTo>
                <a:lnTo>
                  <a:pt x="2343975" y="2204453"/>
                </a:lnTo>
                <a:lnTo>
                  <a:pt x="2293874" y="2203754"/>
                </a:lnTo>
                <a:lnTo>
                  <a:pt x="2243759" y="2204453"/>
                </a:lnTo>
                <a:lnTo>
                  <a:pt x="2194039" y="2206536"/>
                </a:lnTo>
                <a:lnTo>
                  <a:pt x="2144699" y="2209965"/>
                </a:lnTo>
                <a:lnTo>
                  <a:pt x="2095792" y="2214753"/>
                </a:lnTo>
                <a:lnTo>
                  <a:pt x="2047303" y="2220849"/>
                </a:lnTo>
                <a:lnTo>
                  <a:pt x="1999284" y="2228240"/>
                </a:lnTo>
                <a:lnTo>
                  <a:pt x="1951748" y="2236927"/>
                </a:lnTo>
                <a:lnTo>
                  <a:pt x="1904720" y="2246871"/>
                </a:lnTo>
                <a:lnTo>
                  <a:pt x="1858200" y="2258047"/>
                </a:lnTo>
                <a:lnTo>
                  <a:pt x="1812239" y="2270455"/>
                </a:lnTo>
                <a:lnTo>
                  <a:pt x="1766836" y="2284057"/>
                </a:lnTo>
                <a:lnTo>
                  <a:pt x="1722031" y="2298852"/>
                </a:lnTo>
                <a:lnTo>
                  <a:pt x="1677835" y="2314803"/>
                </a:lnTo>
                <a:lnTo>
                  <a:pt x="1634261" y="2331885"/>
                </a:lnTo>
                <a:lnTo>
                  <a:pt x="1591348" y="2350109"/>
                </a:lnTo>
                <a:lnTo>
                  <a:pt x="1549107" y="2369413"/>
                </a:lnTo>
                <a:lnTo>
                  <a:pt x="1507553" y="2389822"/>
                </a:lnTo>
                <a:lnTo>
                  <a:pt x="1466723" y="2411272"/>
                </a:lnTo>
                <a:lnTo>
                  <a:pt x="1426641" y="2433777"/>
                </a:lnTo>
                <a:lnTo>
                  <a:pt x="1387309" y="2457310"/>
                </a:lnTo>
                <a:lnTo>
                  <a:pt x="1348752" y="2481834"/>
                </a:lnTo>
                <a:lnTo>
                  <a:pt x="1311008" y="2507348"/>
                </a:lnTo>
                <a:lnTo>
                  <a:pt x="1274076" y="2533815"/>
                </a:lnTo>
                <a:lnTo>
                  <a:pt x="1238008" y="2561234"/>
                </a:lnTo>
                <a:lnTo>
                  <a:pt x="1202791" y="2589580"/>
                </a:lnTo>
                <a:lnTo>
                  <a:pt x="1168463" y="2618816"/>
                </a:lnTo>
                <a:lnTo>
                  <a:pt x="1135049" y="2648940"/>
                </a:lnTo>
                <a:lnTo>
                  <a:pt x="1102575" y="2679941"/>
                </a:lnTo>
                <a:lnTo>
                  <a:pt x="1071041" y="2711767"/>
                </a:lnTo>
                <a:lnTo>
                  <a:pt x="1040485" y="2744432"/>
                </a:lnTo>
                <a:lnTo>
                  <a:pt x="1010920" y="2777896"/>
                </a:lnTo>
                <a:lnTo>
                  <a:pt x="982383" y="2812135"/>
                </a:lnTo>
                <a:lnTo>
                  <a:pt x="954874" y="2847149"/>
                </a:lnTo>
                <a:lnTo>
                  <a:pt x="928433" y="2882900"/>
                </a:lnTo>
                <a:lnTo>
                  <a:pt x="903071" y="2919387"/>
                </a:lnTo>
                <a:lnTo>
                  <a:pt x="878801" y="2956572"/>
                </a:lnTo>
                <a:lnTo>
                  <a:pt x="855662" y="2994444"/>
                </a:lnTo>
                <a:lnTo>
                  <a:pt x="833678" y="3032976"/>
                </a:lnTo>
                <a:lnTo>
                  <a:pt x="812850" y="3072155"/>
                </a:lnTo>
                <a:lnTo>
                  <a:pt x="793216" y="3111957"/>
                </a:lnTo>
                <a:lnTo>
                  <a:pt x="774788" y="3152368"/>
                </a:lnTo>
                <a:lnTo>
                  <a:pt x="757593" y="3193364"/>
                </a:lnTo>
                <a:lnTo>
                  <a:pt x="741641" y="3234918"/>
                </a:lnTo>
                <a:lnTo>
                  <a:pt x="726973" y="3277031"/>
                </a:lnTo>
                <a:lnTo>
                  <a:pt x="713600" y="3319665"/>
                </a:lnTo>
                <a:lnTo>
                  <a:pt x="701535" y="3362795"/>
                </a:lnTo>
                <a:lnTo>
                  <a:pt x="690816" y="3406419"/>
                </a:lnTo>
                <a:lnTo>
                  <a:pt x="681456" y="3450513"/>
                </a:lnTo>
                <a:lnTo>
                  <a:pt x="673481" y="3495052"/>
                </a:lnTo>
                <a:lnTo>
                  <a:pt x="666902" y="3540010"/>
                </a:lnTo>
                <a:lnTo>
                  <a:pt x="661758" y="3585387"/>
                </a:lnTo>
                <a:lnTo>
                  <a:pt x="658050" y="3631133"/>
                </a:lnTo>
                <a:lnTo>
                  <a:pt x="655815" y="3677259"/>
                </a:lnTo>
                <a:lnTo>
                  <a:pt x="655053" y="3723729"/>
                </a:lnTo>
                <a:lnTo>
                  <a:pt x="655815" y="3770198"/>
                </a:lnTo>
                <a:lnTo>
                  <a:pt x="658050" y="3816324"/>
                </a:lnTo>
                <a:lnTo>
                  <a:pt x="661758" y="3862082"/>
                </a:lnTo>
                <a:lnTo>
                  <a:pt x="666902" y="3907447"/>
                </a:lnTo>
                <a:lnTo>
                  <a:pt x="673481" y="3952417"/>
                </a:lnTo>
                <a:lnTo>
                  <a:pt x="681456" y="3996956"/>
                </a:lnTo>
                <a:lnTo>
                  <a:pt x="690816" y="4041038"/>
                </a:lnTo>
                <a:lnTo>
                  <a:pt x="701535" y="4084663"/>
                </a:lnTo>
                <a:lnTo>
                  <a:pt x="713600" y="4127804"/>
                </a:lnTo>
                <a:lnTo>
                  <a:pt x="726973" y="4170438"/>
                </a:lnTo>
                <a:lnTo>
                  <a:pt x="741641" y="4212539"/>
                </a:lnTo>
                <a:lnTo>
                  <a:pt x="757593" y="4254106"/>
                </a:lnTo>
                <a:lnTo>
                  <a:pt x="774788" y="4295102"/>
                </a:lnTo>
                <a:lnTo>
                  <a:pt x="793216" y="4335513"/>
                </a:lnTo>
                <a:lnTo>
                  <a:pt x="812850" y="4375315"/>
                </a:lnTo>
                <a:lnTo>
                  <a:pt x="833678" y="4414494"/>
                </a:lnTo>
                <a:lnTo>
                  <a:pt x="855662" y="4453026"/>
                </a:lnTo>
                <a:lnTo>
                  <a:pt x="878801" y="4490898"/>
                </a:lnTo>
                <a:lnTo>
                  <a:pt x="903071" y="4528083"/>
                </a:lnTo>
                <a:lnTo>
                  <a:pt x="928433" y="4564570"/>
                </a:lnTo>
                <a:lnTo>
                  <a:pt x="954874" y="4600321"/>
                </a:lnTo>
                <a:lnTo>
                  <a:pt x="982383" y="4635335"/>
                </a:lnTo>
                <a:lnTo>
                  <a:pt x="1010920" y="4669574"/>
                </a:lnTo>
                <a:lnTo>
                  <a:pt x="1040485" y="4703038"/>
                </a:lnTo>
                <a:lnTo>
                  <a:pt x="1071041" y="4735703"/>
                </a:lnTo>
                <a:lnTo>
                  <a:pt x="1102575" y="4767529"/>
                </a:lnTo>
                <a:lnTo>
                  <a:pt x="1135049" y="4798530"/>
                </a:lnTo>
                <a:lnTo>
                  <a:pt x="1168463" y="4828654"/>
                </a:lnTo>
                <a:lnTo>
                  <a:pt x="1202791" y="4857902"/>
                </a:lnTo>
                <a:lnTo>
                  <a:pt x="1238008" y="4886236"/>
                </a:lnTo>
                <a:lnTo>
                  <a:pt x="1274076" y="4913655"/>
                </a:lnTo>
                <a:lnTo>
                  <a:pt x="1311008" y="4940135"/>
                </a:lnTo>
                <a:lnTo>
                  <a:pt x="1348752" y="4965636"/>
                </a:lnTo>
                <a:lnTo>
                  <a:pt x="1387309" y="4990173"/>
                </a:lnTo>
                <a:lnTo>
                  <a:pt x="1426641" y="5013693"/>
                </a:lnTo>
                <a:lnTo>
                  <a:pt x="1466723" y="5036197"/>
                </a:lnTo>
                <a:lnTo>
                  <a:pt x="1507553" y="5057660"/>
                </a:lnTo>
                <a:lnTo>
                  <a:pt x="1549107" y="5078057"/>
                </a:lnTo>
                <a:lnTo>
                  <a:pt x="1591348" y="5097373"/>
                </a:lnTo>
                <a:lnTo>
                  <a:pt x="1634261" y="5115585"/>
                </a:lnTo>
                <a:lnTo>
                  <a:pt x="1677835" y="5132679"/>
                </a:lnTo>
                <a:lnTo>
                  <a:pt x="1722031" y="5148618"/>
                </a:lnTo>
                <a:lnTo>
                  <a:pt x="1766836" y="5163413"/>
                </a:lnTo>
                <a:lnTo>
                  <a:pt x="1812239" y="5177015"/>
                </a:lnTo>
                <a:lnTo>
                  <a:pt x="1858200" y="5189423"/>
                </a:lnTo>
                <a:lnTo>
                  <a:pt x="1904720" y="5200599"/>
                </a:lnTo>
                <a:lnTo>
                  <a:pt x="1951748" y="5210543"/>
                </a:lnTo>
                <a:lnTo>
                  <a:pt x="1999284" y="5219230"/>
                </a:lnTo>
                <a:lnTo>
                  <a:pt x="2047303" y="5226621"/>
                </a:lnTo>
                <a:lnTo>
                  <a:pt x="2095792" y="5232730"/>
                </a:lnTo>
                <a:lnTo>
                  <a:pt x="2144699" y="5237505"/>
                </a:lnTo>
                <a:lnTo>
                  <a:pt x="2194039" y="5240947"/>
                </a:lnTo>
                <a:lnTo>
                  <a:pt x="2243759" y="5243017"/>
                </a:lnTo>
                <a:lnTo>
                  <a:pt x="2293874" y="5243715"/>
                </a:lnTo>
                <a:lnTo>
                  <a:pt x="2343975" y="5243017"/>
                </a:lnTo>
                <a:lnTo>
                  <a:pt x="2393696" y="5240947"/>
                </a:lnTo>
                <a:lnTo>
                  <a:pt x="2443035" y="5237505"/>
                </a:lnTo>
                <a:lnTo>
                  <a:pt x="2491956" y="5232730"/>
                </a:lnTo>
                <a:lnTo>
                  <a:pt x="2540431" y="5226621"/>
                </a:lnTo>
                <a:lnTo>
                  <a:pt x="2588450" y="5219230"/>
                </a:lnTo>
                <a:lnTo>
                  <a:pt x="2635986" y="5210543"/>
                </a:lnTo>
                <a:lnTo>
                  <a:pt x="2683014" y="5200599"/>
                </a:lnTo>
                <a:lnTo>
                  <a:pt x="2729534" y="5189423"/>
                </a:lnTo>
                <a:lnTo>
                  <a:pt x="2775496" y="5177015"/>
                </a:lnTo>
                <a:lnTo>
                  <a:pt x="2820898" y="5163413"/>
                </a:lnTo>
                <a:lnTo>
                  <a:pt x="2865704" y="5148618"/>
                </a:lnTo>
                <a:lnTo>
                  <a:pt x="2909900" y="5132679"/>
                </a:lnTo>
                <a:lnTo>
                  <a:pt x="2953474" y="5115585"/>
                </a:lnTo>
                <a:lnTo>
                  <a:pt x="2996387" y="5097373"/>
                </a:lnTo>
                <a:lnTo>
                  <a:pt x="3038627" y="5078057"/>
                </a:lnTo>
                <a:lnTo>
                  <a:pt x="3080181" y="5057660"/>
                </a:lnTo>
                <a:lnTo>
                  <a:pt x="3121012" y="5036197"/>
                </a:lnTo>
                <a:lnTo>
                  <a:pt x="3161093" y="5013693"/>
                </a:lnTo>
                <a:lnTo>
                  <a:pt x="3200425" y="4990173"/>
                </a:lnTo>
                <a:lnTo>
                  <a:pt x="3238982" y="4965636"/>
                </a:lnTo>
                <a:lnTo>
                  <a:pt x="3276727" y="4940135"/>
                </a:lnTo>
                <a:lnTo>
                  <a:pt x="3313658" y="4913655"/>
                </a:lnTo>
                <a:lnTo>
                  <a:pt x="3349739" y="4886236"/>
                </a:lnTo>
                <a:lnTo>
                  <a:pt x="3384943" y="4857902"/>
                </a:lnTo>
                <a:lnTo>
                  <a:pt x="3419271" y="4828654"/>
                </a:lnTo>
                <a:lnTo>
                  <a:pt x="3452685" y="4798530"/>
                </a:lnTo>
                <a:lnTo>
                  <a:pt x="3485159" y="4767529"/>
                </a:lnTo>
                <a:lnTo>
                  <a:pt x="3516693" y="4735703"/>
                </a:lnTo>
                <a:lnTo>
                  <a:pt x="3547249" y="4703038"/>
                </a:lnTo>
                <a:lnTo>
                  <a:pt x="3576815" y="4669574"/>
                </a:lnTo>
                <a:lnTo>
                  <a:pt x="3605352" y="4635335"/>
                </a:lnTo>
                <a:lnTo>
                  <a:pt x="3632860" y="4600321"/>
                </a:lnTo>
                <a:lnTo>
                  <a:pt x="3659301" y="4564570"/>
                </a:lnTo>
                <a:lnTo>
                  <a:pt x="3684676" y="4528083"/>
                </a:lnTo>
                <a:lnTo>
                  <a:pt x="3708933" y="4490898"/>
                </a:lnTo>
                <a:lnTo>
                  <a:pt x="3732072" y="4453026"/>
                </a:lnTo>
                <a:lnTo>
                  <a:pt x="3754056" y="4414494"/>
                </a:lnTo>
                <a:lnTo>
                  <a:pt x="3774884" y="4375315"/>
                </a:lnTo>
                <a:lnTo>
                  <a:pt x="3794531" y="4335513"/>
                </a:lnTo>
                <a:lnTo>
                  <a:pt x="3812959" y="4295102"/>
                </a:lnTo>
                <a:lnTo>
                  <a:pt x="3830155" y="4254106"/>
                </a:lnTo>
                <a:lnTo>
                  <a:pt x="3846093" y="4212539"/>
                </a:lnTo>
                <a:lnTo>
                  <a:pt x="3860762" y="4170438"/>
                </a:lnTo>
                <a:lnTo>
                  <a:pt x="3874135" y="4127804"/>
                </a:lnTo>
                <a:lnTo>
                  <a:pt x="3886200" y="4084663"/>
                </a:lnTo>
                <a:lnTo>
                  <a:pt x="3896918" y="4041038"/>
                </a:lnTo>
                <a:lnTo>
                  <a:pt x="3906278" y="3996956"/>
                </a:lnTo>
                <a:lnTo>
                  <a:pt x="3914254" y="3952417"/>
                </a:lnTo>
                <a:lnTo>
                  <a:pt x="3920833" y="3907447"/>
                </a:lnTo>
                <a:lnTo>
                  <a:pt x="3925976" y="3862082"/>
                </a:lnTo>
                <a:lnTo>
                  <a:pt x="3929684" y="3816324"/>
                </a:lnTo>
                <a:lnTo>
                  <a:pt x="3931920" y="3770198"/>
                </a:lnTo>
                <a:lnTo>
                  <a:pt x="3932682" y="3723729"/>
                </a:lnTo>
                <a:close/>
              </a:path>
              <a:path w="4424680" h="5243830">
                <a:moveTo>
                  <a:pt x="4424426" y="1542034"/>
                </a:moveTo>
                <a:lnTo>
                  <a:pt x="4422724" y="1495031"/>
                </a:lnTo>
                <a:lnTo>
                  <a:pt x="4417669" y="1448866"/>
                </a:lnTo>
                <a:lnTo>
                  <a:pt x="4409389" y="1403667"/>
                </a:lnTo>
                <a:lnTo>
                  <a:pt x="4397984" y="1359509"/>
                </a:lnTo>
                <a:lnTo>
                  <a:pt x="4383570" y="1316520"/>
                </a:lnTo>
                <a:lnTo>
                  <a:pt x="4366247" y="1274775"/>
                </a:lnTo>
                <a:lnTo>
                  <a:pt x="4346143" y="1234401"/>
                </a:lnTo>
                <a:lnTo>
                  <a:pt x="4323359" y="1195489"/>
                </a:lnTo>
                <a:lnTo>
                  <a:pt x="4297997" y="1158151"/>
                </a:lnTo>
                <a:lnTo>
                  <a:pt x="4270184" y="1122464"/>
                </a:lnTo>
                <a:lnTo>
                  <a:pt x="4240009" y="1088567"/>
                </a:lnTo>
                <a:lnTo>
                  <a:pt x="4207599" y="1056525"/>
                </a:lnTo>
                <a:lnTo>
                  <a:pt x="4173067" y="1026464"/>
                </a:lnTo>
                <a:lnTo>
                  <a:pt x="4136504" y="998486"/>
                </a:lnTo>
                <a:lnTo>
                  <a:pt x="4098048" y="972680"/>
                </a:lnTo>
                <a:lnTo>
                  <a:pt x="4057777" y="949159"/>
                </a:lnTo>
                <a:lnTo>
                  <a:pt x="4015829" y="928027"/>
                </a:lnTo>
                <a:lnTo>
                  <a:pt x="3972293" y="909383"/>
                </a:lnTo>
                <a:lnTo>
                  <a:pt x="3927297" y="893318"/>
                </a:lnTo>
                <a:lnTo>
                  <a:pt x="3880942" y="879944"/>
                </a:lnTo>
                <a:lnTo>
                  <a:pt x="3833330" y="869365"/>
                </a:lnTo>
                <a:lnTo>
                  <a:pt x="3784587" y="861682"/>
                </a:lnTo>
                <a:lnTo>
                  <a:pt x="3734816" y="857008"/>
                </a:lnTo>
                <a:lnTo>
                  <a:pt x="3684143" y="855421"/>
                </a:lnTo>
                <a:lnTo>
                  <a:pt x="3633457" y="857008"/>
                </a:lnTo>
                <a:lnTo>
                  <a:pt x="3583686" y="861682"/>
                </a:lnTo>
                <a:lnTo>
                  <a:pt x="3534943" y="869365"/>
                </a:lnTo>
                <a:lnTo>
                  <a:pt x="3487331" y="879944"/>
                </a:lnTo>
                <a:lnTo>
                  <a:pt x="3440976" y="893318"/>
                </a:lnTo>
                <a:lnTo>
                  <a:pt x="3395980" y="909383"/>
                </a:lnTo>
                <a:lnTo>
                  <a:pt x="3352444" y="928027"/>
                </a:lnTo>
                <a:lnTo>
                  <a:pt x="3310496" y="949159"/>
                </a:lnTo>
                <a:lnTo>
                  <a:pt x="3270224" y="972680"/>
                </a:lnTo>
                <a:lnTo>
                  <a:pt x="3231769" y="998486"/>
                </a:lnTo>
                <a:lnTo>
                  <a:pt x="3195205" y="1026464"/>
                </a:lnTo>
                <a:lnTo>
                  <a:pt x="3160674" y="1056525"/>
                </a:lnTo>
                <a:lnTo>
                  <a:pt x="3128264" y="1088567"/>
                </a:lnTo>
                <a:lnTo>
                  <a:pt x="3098088" y="1122464"/>
                </a:lnTo>
                <a:lnTo>
                  <a:pt x="3070275" y="1158151"/>
                </a:lnTo>
                <a:lnTo>
                  <a:pt x="3044914" y="1195489"/>
                </a:lnTo>
                <a:lnTo>
                  <a:pt x="3022130" y="1234401"/>
                </a:lnTo>
                <a:lnTo>
                  <a:pt x="3002026" y="1274775"/>
                </a:lnTo>
                <a:lnTo>
                  <a:pt x="2984703" y="1316520"/>
                </a:lnTo>
                <a:lnTo>
                  <a:pt x="2970288" y="1359509"/>
                </a:lnTo>
                <a:lnTo>
                  <a:pt x="2958884" y="1403667"/>
                </a:lnTo>
                <a:lnTo>
                  <a:pt x="2950603" y="1448866"/>
                </a:lnTo>
                <a:lnTo>
                  <a:pt x="2945549" y="1495031"/>
                </a:lnTo>
                <a:lnTo>
                  <a:pt x="2943847" y="1542034"/>
                </a:lnTo>
                <a:lnTo>
                  <a:pt x="2945549" y="1589049"/>
                </a:lnTo>
                <a:lnTo>
                  <a:pt x="2950603" y="1635213"/>
                </a:lnTo>
                <a:lnTo>
                  <a:pt x="2958884" y="1680413"/>
                </a:lnTo>
                <a:lnTo>
                  <a:pt x="2970288" y="1724571"/>
                </a:lnTo>
                <a:lnTo>
                  <a:pt x="2984703" y="1767560"/>
                </a:lnTo>
                <a:lnTo>
                  <a:pt x="3002026" y="1809305"/>
                </a:lnTo>
                <a:lnTo>
                  <a:pt x="3022130" y="1849678"/>
                </a:lnTo>
                <a:lnTo>
                  <a:pt x="3044914" y="1888591"/>
                </a:lnTo>
                <a:lnTo>
                  <a:pt x="3070275" y="1925929"/>
                </a:lnTo>
                <a:lnTo>
                  <a:pt x="3098088" y="1961616"/>
                </a:lnTo>
                <a:lnTo>
                  <a:pt x="3128264" y="1995512"/>
                </a:lnTo>
                <a:lnTo>
                  <a:pt x="3160674" y="2027555"/>
                </a:lnTo>
                <a:lnTo>
                  <a:pt x="3195205" y="2057615"/>
                </a:lnTo>
                <a:lnTo>
                  <a:pt x="3231769" y="2085594"/>
                </a:lnTo>
                <a:lnTo>
                  <a:pt x="3270224" y="2111387"/>
                </a:lnTo>
                <a:lnTo>
                  <a:pt x="3310496" y="2134908"/>
                </a:lnTo>
                <a:lnTo>
                  <a:pt x="3352444" y="2156053"/>
                </a:lnTo>
                <a:lnTo>
                  <a:pt x="3395980" y="2174697"/>
                </a:lnTo>
                <a:lnTo>
                  <a:pt x="3440976" y="2190762"/>
                </a:lnTo>
                <a:lnTo>
                  <a:pt x="3487331" y="2204123"/>
                </a:lnTo>
                <a:lnTo>
                  <a:pt x="3534943" y="2214702"/>
                </a:lnTo>
                <a:lnTo>
                  <a:pt x="3583686" y="2222385"/>
                </a:lnTo>
                <a:lnTo>
                  <a:pt x="3633457" y="2227072"/>
                </a:lnTo>
                <a:lnTo>
                  <a:pt x="3684143" y="2228659"/>
                </a:lnTo>
                <a:lnTo>
                  <a:pt x="3734816" y="2227072"/>
                </a:lnTo>
                <a:lnTo>
                  <a:pt x="3784587" y="2222385"/>
                </a:lnTo>
                <a:lnTo>
                  <a:pt x="3833330" y="2214702"/>
                </a:lnTo>
                <a:lnTo>
                  <a:pt x="3880942" y="2204123"/>
                </a:lnTo>
                <a:lnTo>
                  <a:pt x="3927297" y="2190762"/>
                </a:lnTo>
                <a:lnTo>
                  <a:pt x="3972293" y="2174697"/>
                </a:lnTo>
                <a:lnTo>
                  <a:pt x="4015829" y="2156053"/>
                </a:lnTo>
                <a:lnTo>
                  <a:pt x="4057777" y="2134908"/>
                </a:lnTo>
                <a:lnTo>
                  <a:pt x="4098048" y="2111387"/>
                </a:lnTo>
                <a:lnTo>
                  <a:pt x="4136504" y="2085594"/>
                </a:lnTo>
                <a:lnTo>
                  <a:pt x="4173067" y="2057615"/>
                </a:lnTo>
                <a:lnTo>
                  <a:pt x="4207599" y="2027555"/>
                </a:lnTo>
                <a:lnTo>
                  <a:pt x="4240009" y="1995512"/>
                </a:lnTo>
                <a:lnTo>
                  <a:pt x="4270184" y="1961616"/>
                </a:lnTo>
                <a:lnTo>
                  <a:pt x="4297997" y="1925929"/>
                </a:lnTo>
                <a:lnTo>
                  <a:pt x="4323359" y="1888591"/>
                </a:lnTo>
                <a:lnTo>
                  <a:pt x="4346143" y="1849678"/>
                </a:lnTo>
                <a:lnTo>
                  <a:pt x="4366247" y="1809305"/>
                </a:lnTo>
                <a:lnTo>
                  <a:pt x="4383570" y="1767560"/>
                </a:lnTo>
                <a:lnTo>
                  <a:pt x="4397984" y="1724571"/>
                </a:lnTo>
                <a:lnTo>
                  <a:pt x="4409389" y="1680413"/>
                </a:lnTo>
                <a:lnTo>
                  <a:pt x="4417669" y="1635213"/>
                </a:lnTo>
                <a:lnTo>
                  <a:pt x="4422724" y="1589049"/>
                </a:lnTo>
                <a:lnTo>
                  <a:pt x="4424426" y="1542034"/>
                </a:lnTo>
                <a:close/>
              </a:path>
            </a:pathLst>
          </a:custGeom>
          <a:solidFill>
            <a:srgbClr val="DADADA">
              <a:alpha val="50000"/>
            </a:srgbClr>
          </a:solidFill>
        </p:spPr>
        <p:txBody>
          <a:bodyPr wrap="square" lIns="0" tIns="0" rIns="0" bIns="0" rtlCol="0"/>
          <a:lstStyle/>
          <a:p>
            <a:endParaRPr lang="fr-FR" b="1" spc="-150" dirty="0"/>
          </a:p>
        </p:txBody>
      </p:sp>
      <p:grpSp>
        <p:nvGrpSpPr>
          <p:cNvPr id="3" name="object 3"/>
          <p:cNvGrpSpPr/>
          <p:nvPr/>
        </p:nvGrpSpPr>
        <p:grpSpPr>
          <a:xfrm>
            <a:off x="1705720" y="1259451"/>
            <a:ext cx="17320895" cy="9058910"/>
            <a:chOff x="1705720" y="1259451"/>
            <a:chExt cx="17320895" cy="9058910"/>
          </a:xfrm>
        </p:grpSpPr>
        <p:pic>
          <p:nvPicPr>
            <p:cNvPr id="4" name="object 4"/>
            <p:cNvPicPr/>
            <p:nvPr/>
          </p:nvPicPr>
          <p:blipFill>
            <a:blip r:embed="rId2" cstate="print"/>
            <a:stretch>
              <a:fillRect/>
            </a:stretch>
          </p:blipFill>
          <p:spPr>
            <a:xfrm>
              <a:off x="6058907" y="1259451"/>
              <a:ext cx="12967401" cy="9058600"/>
            </a:xfrm>
            <a:prstGeom prst="rect">
              <a:avLst/>
            </a:prstGeom>
          </p:spPr>
        </p:pic>
        <p:sp>
          <p:nvSpPr>
            <p:cNvPr id="5" name="object 5"/>
            <p:cNvSpPr/>
            <p:nvPr/>
          </p:nvSpPr>
          <p:spPr>
            <a:xfrm>
              <a:off x="10592162" y="4838904"/>
              <a:ext cx="5693410" cy="1625600"/>
            </a:xfrm>
            <a:custGeom>
              <a:avLst/>
              <a:gdLst/>
              <a:ahLst/>
              <a:cxnLst/>
              <a:rect l="l" t="t" r="r" b="b"/>
              <a:pathLst>
                <a:path w="5693409" h="1625600">
                  <a:moveTo>
                    <a:pt x="0" y="0"/>
                  </a:moveTo>
                  <a:lnTo>
                    <a:pt x="5692790" y="1625385"/>
                  </a:lnTo>
                </a:path>
              </a:pathLst>
            </a:custGeom>
            <a:ln w="125650">
              <a:solidFill>
                <a:srgbClr val="157C82"/>
              </a:solidFill>
            </a:ln>
          </p:spPr>
          <p:txBody>
            <a:bodyPr wrap="square" lIns="0" tIns="0" rIns="0" bIns="0" rtlCol="0"/>
            <a:lstStyle/>
            <a:p>
              <a:endParaRPr lang="fr-FR" b="1" spc="-150" dirty="0"/>
            </a:p>
          </p:txBody>
        </p:sp>
        <p:sp>
          <p:nvSpPr>
            <p:cNvPr id="6" name="object 6"/>
            <p:cNvSpPr/>
            <p:nvPr/>
          </p:nvSpPr>
          <p:spPr>
            <a:xfrm>
              <a:off x="4162026" y="4877485"/>
              <a:ext cx="5967730" cy="314325"/>
            </a:xfrm>
            <a:custGeom>
              <a:avLst/>
              <a:gdLst/>
              <a:ahLst/>
              <a:cxnLst/>
              <a:rect l="l" t="t" r="r" b="b"/>
              <a:pathLst>
                <a:path w="5967730" h="314325">
                  <a:moveTo>
                    <a:pt x="0" y="314157"/>
                  </a:moveTo>
                  <a:lnTo>
                    <a:pt x="5967179" y="0"/>
                  </a:lnTo>
                </a:path>
              </a:pathLst>
            </a:custGeom>
            <a:ln w="125650">
              <a:solidFill>
                <a:srgbClr val="157C82"/>
              </a:solidFill>
            </a:ln>
          </p:spPr>
          <p:txBody>
            <a:bodyPr wrap="square" lIns="0" tIns="0" rIns="0" bIns="0" rtlCol="0"/>
            <a:lstStyle/>
            <a:p>
              <a:endParaRPr lang="fr-FR" b="1" spc="-150" dirty="0"/>
            </a:p>
          </p:txBody>
        </p:sp>
        <p:pic>
          <p:nvPicPr>
            <p:cNvPr id="7" name="object 7"/>
            <p:cNvPicPr/>
            <p:nvPr/>
          </p:nvPicPr>
          <p:blipFill>
            <a:blip r:embed="rId3" cstate="print"/>
            <a:stretch>
              <a:fillRect/>
            </a:stretch>
          </p:blipFill>
          <p:spPr>
            <a:xfrm>
              <a:off x="1705720" y="1670044"/>
              <a:ext cx="4170006" cy="4965481"/>
            </a:xfrm>
            <a:prstGeom prst="rect">
              <a:avLst/>
            </a:prstGeom>
          </p:spPr>
        </p:pic>
      </p:grpSp>
      <p:sp>
        <p:nvSpPr>
          <p:cNvPr id="8" name="object 8"/>
          <p:cNvSpPr txBox="1"/>
          <p:nvPr/>
        </p:nvSpPr>
        <p:spPr>
          <a:xfrm>
            <a:off x="2603208" y="4175593"/>
            <a:ext cx="2454964" cy="1720407"/>
          </a:xfrm>
          <a:prstGeom prst="rect">
            <a:avLst/>
          </a:prstGeom>
        </p:spPr>
        <p:txBody>
          <a:bodyPr vert="horz" wrap="square" lIns="0" tIns="128905" rIns="0" bIns="0" rtlCol="0">
            <a:spAutoFit/>
          </a:bodyPr>
          <a:lstStyle/>
          <a:p>
            <a:pPr marL="12065" marR="5080" algn="ctr">
              <a:lnSpc>
                <a:spcPts val="3770"/>
              </a:lnSpc>
              <a:spcBef>
                <a:spcPts val="1015"/>
              </a:spcBef>
            </a:pPr>
            <a:r>
              <a:rPr lang="fr-FR" sz="3600" b="1" spc="-150" dirty="0">
                <a:solidFill>
                  <a:srgbClr val="FFFFFF"/>
                </a:solidFill>
                <a:latin typeface="Calibri"/>
                <a:cs typeface="Calibri"/>
              </a:rPr>
              <a:t>MAILBOX</a:t>
            </a:r>
          </a:p>
          <a:p>
            <a:pPr marL="12065" marR="5080" algn="ctr">
              <a:lnSpc>
                <a:spcPts val="3770"/>
              </a:lnSpc>
              <a:spcBef>
                <a:spcPts val="1015"/>
              </a:spcBef>
            </a:pPr>
            <a:r>
              <a:rPr lang="fr-FR" sz="3600" b="1" spc="-150" dirty="0">
                <a:solidFill>
                  <a:srgbClr val="FFFFFF"/>
                </a:solidFill>
                <a:latin typeface="Calibri"/>
                <a:cs typeface="Calibri"/>
              </a:rPr>
              <a:t>FOR SCHOOLS</a:t>
            </a:r>
            <a:endParaRPr lang="fr-FR" sz="3600" b="1" spc="-150" dirty="0">
              <a:latin typeface="Calibri"/>
              <a:cs typeface="Calibri"/>
            </a:endParaRPr>
          </a:p>
        </p:txBody>
      </p:sp>
      <p:sp>
        <p:nvSpPr>
          <p:cNvPr id="9" name="object 9"/>
          <p:cNvSpPr txBox="1"/>
          <p:nvPr/>
        </p:nvSpPr>
        <p:spPr>
          <a:xfrm>
            <a:off x="1939332" y="2329935"/>
            <a:ext cx="1645868"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FFFFFF"/>
                </a:solidFill>
                <a:latin typeface="Calibri"/>
                <a:cs typeface="Calibri"/>
              </a:rPr>
              <a:t>HOMEWORK</a:t>
            </a:r>
            <a:endParaRPr lang="fr-FR" sz="2400" b="1" spc="-150" dirty="0">
              <a:latin typeface="Calibri"/>
              <a:cs typeface="Calibri"/>
            </a:endParaRPr>
          </a:p>
        </p:txBody>
      </p:sp>
      <p:pic>
        <p:nvPicPr>
          <p:cNvPr id="10" name="object 10"/>
          <p:cNvPicPr/>
          <p:nvPr/>
        </p:nvPicPr>
        <p:blipFill>
          <a:blip r:embed="rId4" cstate="print"/>
          <a:stretch>
            <a:fillRect/>
          </a:stretch>
        </p:blipFill>
        <p:spPr>
          <a:xfrm>
            <a:off x="6211200" y="1147174"/>
            <a:ext cx="12706767" cy="8914025"/>
          </a:xfrm>
          <a:prstGeom prst="rect">
            <a:avLst/>
          </a:prstGeom>
        </p:spPr>
      </p:pic>
      <p:sp>
        <p:nvSpPr>
          <p:cNvPr id="11" name="object 11"/>
          <p:cNvSpPr txBox="1"/>
          <p:nvPr/>
        </p:nvSpPr>
        <p:spPr>
          <a:xfrm>
            <a:off x="7903679" y="2356767"/>
            <a:ext cx="1550659" cy="370871"/>
          </a:xfrm>
          <a:prstGeom prst="rect">
            <a:avLst/>
          </a:prstGeom>
        </p:spPr>
        <p:txBody>
          <a:bodyPr vert="horz" wrap="square" lIns="0" tIns="80645" rIns="0" bIns="0" rtlCol="0">
            <a:spAutoFit/>
          </a:bodyPr>
          <a:lstStyle/>
          <a:p>
            <a:pPr marL="12700" marR="9525" indent="403860" algn="l">
              <a:lnSpc>
                <a:spcPts val="2210"/>
              </a:lnSpc>
              <a:spcBef>
                <a:spcPts val="635"/>
              </a:spcBef>
            </a:pPr>
            <a:r>
              <a:rPr lang="fr-FR" sz="2300" b="1" spc="-150" dirty="0">
                <a:solidFill>
                  <a:srgbClr val="FFFFFF"/>
                </a:solidFill>
                <a:latin typeface="Calibri"/>
                <a:cs typeface="Calibri"/>
              </a:rPr>
              <a:t>WEBSITES</a:t>
            </a:r>
            <a:endParaRPr lang="fr-FR" sz="2300" b="1" spc="-150" dirty="0">
              <a:latin typeface="Calibri"/>
              <a:cs typeface="Calibri"/>
            </a:endParaRPr>
          </a:p>
        </p:txBody>
      </p:sp>
      <p:sp>
        <p:nvSpPr>
          <p:cNvPr id="12" name="object 12"/>
          <p:cNvSpPr txBox="1"/>
          <p:nvPr/>
        </p:nvSpPr>
        <p:spPr>
          <a:xfrm>
            <a:off x="12148137" y="1752838"/>
            <a:ext cx="2171113" cy="938530"/>
          </a:xfrm>
          <a:prstGeom prst="rect">
            <a:avLst/>
          </a:prstGeom>
        </p:spPr>
        <p:txBody>
          <a:bodyPr vert="horz" wrap="square" lIns="0" tIns="80645" rIns="0" bIns="0" rtlCol="0">
            <a:spAutoFit/>
          </a:bodyPr>
          <a:lstStyle/>
          <a:p>
            <a:pPr marL="38100" marR="30480" algn="ctr">
              <a:lnSpc>
                <a:spcPts val="2210"/>
              </a:lnSpc>
              <a:spcBef>
                <a:spcPts val="635"/>
              </a:spcBef>
            </a:pPr>
            <a:r>
              <a:rPr lang="fr-FR" sz="2300" b="1" spc="-150" dirty="0">
                <a:solidFill>
                  <a:srgbClr val="FFFFFF"/>
                </a:solidFill>
                <a:latin typeface="Calibri"/>
                <a:cs typeface="Calibri"/>
              </a:rPr>
              <a:t>ADMINISTRATION TAXES INSURANCE...</a:t>
            </a:r>
            <a:endParaRPr lang="fr-FR" sz="2300" b="1" spc="-150" dirty="0">
              <a:latin typeface="Calibri"/>
              <a:cs typeface="Calibri"/>
            </a:endParaRPr>
          </a:p>
        </p:txBody>
      </p:sp>
      <p:sp>
        <p:nvSpPr>
          <p:cNvPr id="13" name="object 13"/>
          <p:cNvSpPr txBox="1"/>
          <p:nvPr/>
        </p:nvSpPr>
        <p:spPr>
          <a:xfrm>
            <a:off x="10217621" y="2114288"/>
            <a:ext cx="1221105" cy="652999"/>
          </a:xfrm>
          <a:prstGeom prst="rect">
            <a:avLst/>
          </a:prstGeom>
        </p:spPr>
        <p:txBody>
          <a:bodyPr vert="horz" wrap="square" lIns="0" tIns="80645" rIns="0" bIns="0" rtlCol="0">
            <a:spAutoFit/>
          </a:bodyPr>
          <a:lstStyle/>
          <a:p>
            <a:pPr marL="149225" marR="5080" indent="-137160">
              <a:lnSpc>
                <a:spcPts val="2210"/>
              </a:lnSpc>
              <a:spcBef>
                <a:spcPts val="635"/>
              </a:spcBef>
            </a:pPr>
            <a:r>
              <a:rPr lang="fr-FR" sz="2300" b="1" spc="-150" dirty="0">
                <a:solidFill>
                  <a:srgbClr val="FFFFFF"/>
                </a:solidFill>
                <a:latin typeface="Calibri"/>
                <a:cs typeface="Calibri"/>
              </a:rPr>
              <a:t>PICTURES STORAGE</a:t>
            </a:r>
            <a:endParaRPr lang="fr-FR" sz="2300" b="1" spc="-150" dirty="0">
              <a:latin typeface="Calibri"/>
              <a:cs typeface="Calibri"/>
            </a:endParaRPr>
          </a:p>
        </p:txBody>
      </p:sp>
      <p:sp>
        <p:nvSpPr>
          <p:cNvPr id="14" name="object 14"/>
          <p:cNvSpPr txBox="1"/>
          <p:nvPr/>
        </p:nvSpPr>
        <p:spPr>
          <a:xfrm>
            <a:off x="4758511" y="2734332"/>
            <a:ext cx="969644" cy="792268"/>
          </a:xfrm>
          <a:prstGeom prst="rect">
            <a:avLst/>
          </a:prstGeom>
        </p:spPr>
        <p:txBody>
          <a:bodyPr vert="horz" wrap="square" lIns="0" tIns="66675" rIns="0" bIns="0" rtlCol="0">
            <a:spAutoFit/>
          </a:bodyPr>
          <a:lstStyle/>
          <a:p>
            <a:pPr marL="238760" marR="231775" algn="ctr">
              <a:lnSpc>
                <a:spcPts val="1839"/>
              </a:lnSpc>
              <a:spcBef>
                <a:spcPts val="525"/>
              </a:spcBef>
            </a:pPr>
            <a:endParaRPr lang="fr-FR" sz="2000" b="1" spc="-150" dirty="0">
              <a:latin typeface="Calibri"/>
              <a:cs typeface="Calibri"/>
            </a:endParaRPr>
          </a:p>
          <a:p>
            <a:pPr algn="ctr">
              <a:lnSpc>
                <a:spcPts val="1855"/>
              </a:lnSpc>
            </a:pPr>
            <a:r>
              <a:rPr lang="fr-FR" sz="2000" b="1" spc="-150" dirty="0">
                <a:solidFill>
                  <a:srgbClr val="FFFFFF"/>
                </a:solidFill>
                <a:latin typeface="Calibri"/>
                <a:cs typeface="Calibri"/>
              </a:rPr>
              <a:t>CONTACT</a:t>
            </a:r>
          </a:p>
          <a:p>
            <a:pPr algn="ctr">
              <a:lnSpc>
                <a:spcPts val="1855"/>
              </a:lnSpc>
            </a:pPr>
            <a:r>
              <a:rPr lang="fr-FR" sz="2000" b="1" spc="-150" dirty="0">
                <a:solidFill>
                  <a:srgbClr val="FFFFFF"/>
                </a:solidFill>
                <a:latin typeface="Calibri"/>
                <a:cs typeface="Calibri"/>
              </a:rPr>
              <a:t>LIST </a:t>
            </a:r>
            <a:endParaRPr lang="fr-FR" sz="2000" b="1" spc="-150" dirty="0">
              <a:latin typeface="Calibri"/>
              <a:cs typeface="Calibri"/>
            </a:endParaRPr>
          </a:p>
        </p:txBody>
      </p:sp>
      <p:sp>
        <p:nvSpPr>
          <p:cNvPr id="15" name="object 15"/>
          <p:cNvSpPr txBox="1"/>
          <p:nvPr/>
        </p:nvSpPr>
        <p:spPr>
          <a:xfrm>
            <a:off x="15767640" y="5779129"/>
            <a:ext cx="1833854" cy="1312924"/>
          </a:xfrm>
          <a:prstGeom prst="rect">
            <a:avLst/>
          </a:prstGeom>
        </p:spPr>
        <p:txBody>
          <a:bodyPr vert="horz" wrap="square" lIns="0" tIns="108585" rIns="0" bIns="0" rtlCol="0">
            <a:spAutoFit/>
          </a:bodyPr>
          <a:lstStyle/>
          <a:p>
            <a:pPr marL="73025" marR="5080" indent="-60960" algn="just">
              <a:lnSpc>
                <a:spcPts val="3140"/>
              </a:lnSpc>
              <a:spcBef>
                <a:spcPts val="855"/>
              </a:spcBef>
            </a:pPr>
            <a:r>
              <a:rPr lang="fr-FR" sz="3250" b="1" spc="-150" dirty="0">
                <a:solidFill>
                  <a:srgbClr val="FFFFFF"/>
                </a:solidFill>
                <a:latin typeface="Calibri"/>
                <a:cs typeface="Calibri"/>
              </a:rPr>
              <a:t>SOCIAL NETWORK IDENTITY</a:t>
            </a:r>
            <a:endParaRPr lang="fr-FR" sz="3250" b="1" spc="-150" dirty="0">
              <a:latin typeface="Calibri"/>
              <a:cs typeface="Calibri"/>
            </a:endParaRPr>
          </a:p>
        </p:txBody>
      </p:sp>
      <p:sp>
        <p:nvSpPr>
          <p:cNvPr id="16" name="object 16"/>
          <p:cNvSpPr txBox="1"/>
          <p:nvPr/>
        </p:nvSpPr>
        <p:spPr>
          <a:xfrm>
            <a:off x="8963537" y="4055371"/>
            <a:ext cx="2543513" cy="668132"/>
          </a:xfrm>
          <a:prstGeom prst="rect">
            <a:avLst/>
          </a:prstGeom>
        </p:spPr>
        <p:txBody>
          <a:bodyPr vert="horz" wrap="square" lIns="0" tIns="13970" rIns="0" bIns="0" rtlCol="0">
            <a:spAutoFit/>
          </a:bodyPr>
          <a:lstStyle/>
          <a:p>
            <a:pPr marL="12700">
              <a:lnSpc>
                <a:spcPct val="100000"/>
              </a:lnSpc>
              <a:spcBef>
                <a:spcPts val="110"/>
              </a:spcBef>
            </a:pPr>
            <a:r>
              <a:rPr lang="fr-FR" sz="4250" b="1" spc="-150" dirty="0">
                <a:solidFill>
                  <a:srgbClr val="FFFFFF"/>
                </a:solidFill>
                <a:latin typeface="Calibri"/>
                <a:cs typeface="Calibri"/>
              </a:rPr>
              <a:t>PERSONAL</a:t>
            </a:r>
            <a:endParaRPr lang="fr-FR" sz="4250" b="1" spc="-150" dirty="0">
              <a:latin typeface="Calibri"/>
              <a:cs typeface="Calibri"/>
            </a:endParaRPr>
          </a:p>
        </p:txBody>
      </p:sp>
      <p:sp>
        <p:nvSpPr>
          <p:cNvPr id="17" name="object 17"/>
          <p:cNvSpPr txBox="1"/>
          <p:nvPr/>
        </p:nvSpPr>
        <p:spPr>
          <a:xfrm>
            <a:off x="9083860" y="4497250"/>
            <a:ext cx="2206951" cy="694421"/>
          </a:xfrm>
          <a:prstGeom prst="rect">
            <a:avLst/>
          </a:prstGeom>
        </p:spPr>
        <p:txBody>
          <a:bodyPr vert="horz" wrap="square" lIns="0" tIns="17145" rIns="0" bIns="0" rtlCol="0">
            <a:spAutoFit/>
          </a:bodyPr>
          <a:lstStyle/>
          <a:p>
            <a:pPr marL="12700">
              <a:lnSpc>
                <a:spcPct val="100000"/>
              </a:lnSpc>
              <a:spcBef>
                <a:spcPts val="135"/>
              </a:spcBef>
            </a:pPr>
            <a:r>
              <a:rPr lang="fr-FR" sz="4400" b="1" spc="-150" dirty="0">
                <a:solidFill>
                  <a:srgbClr val="FFFFFF"/>
                </a:solidFill>
                <a:latin typeface="Calibri"/>
                <a:cs typeface="Calibri"/>
              </a:rPr>
              <a:t>MAILBOX</a:t>
            </a:r>
            <a:endParaRPr lang="fr-FR" sz="4400" b="1" spc="-150" dirty="0">
              <a:latin typeface="Calibri"/>
              <a:cs typeface="Calibri"/>
            </a:endParaRPr>
          </a:p>
        </p:txBody>
      </p:sp>
      <p:sp>
        <p:nvSpPr>
          <p:cNvPr id="18" name="object 18"/>
          <p:cNvSpPr txBox="1"/>
          <p:nvPr/>
        </p:nvSpPr>
        <p:spPr>
          <a:xfrm>
            <a:off x="7494762" y="3718562"/>
            <a:ext cx="1013580" cy="590290"/>
          </a:xfrm>
          <a:prstGeom prst="rect">
            <a:avLst/>
          </a:prstGeom>
        </p:spPr>
        <p:txBody>
          <a:bodyPr vert="horz" wrap="square" lIns="0" tIns="73025" rIns="0" bIns="0" rtlCol="0">
            <a:spAutoFit/>
          </a:bodyPr>
          <a:lstStyle/>
          <a:p>
            <a:pPr algn="ctr">
              <a:lnSpc>
                <a:spcPts val="1964"/>
              </a:lnSpc>
            </a:pPr>
            <a:r>
              <a:rPr lang="fr-FR" sz="2000" b="1" spc="-150" dirty="0">
                <a:solidFill>
                  <a:srgbClr val="FFFFFF"/>
                </a:solidFill>
                <a:latin typeface="Calibri"/>
                <a:cs typeface="Calibri"/>
              </a:rPr>
              <a:t>CONTACT</a:t>
            </a:r>
          </a:p>
          <a:p>
            <a:pPr algn="ctr">
              <a:lnSpc>
                <a:spcPts val="1964"/>
              </a:lnSpc>
            </a:pPr>
            <a:r>
              <a:rPr lang="fr-FR" sz="2000" b="1" spc="-150" dirty="0">
                <a:solidFill>
                  <a:srgbClr val="FFFFFF"/>
                </a:solidFill>
                <a:latin typeface="Calibri"/>
                <a:cs typeface="Calibri"/>
              </a:rPr>
              <a:t>LIST </a:t>
            </a:r>
            <a:endParaRPr lang="fr-FR" sz="2000" b="1" spc="-150" dirty="0">
              <a:latin typeface="Calibri"/>
              <a:cs typeface="Calibri"/>
            </a:endParaRPr>
          </a:p>
        </p:txBody>
      </p:sp>
      <p:sp>
        <p:nvSpPr>
          <p:cNvPr id="19" name="object 19"/>
          <p:cNvSpPr txBox="1"/>
          <p:nvPr/>
        </p:nvSpPr>
        <p:spPr>
          <a:xfrm>
            <a:off x="7057181" y="6587957"/>
            <a:ext cx="1292910" cy="333809"/>
          </a:xfrm>
          <a:prstGeom prst="rect">
            <a:avLst/>
          </a:prstGeom>
        </p:spPr>
        <p:txBody>
          <a:bodyPr vert="horz" wrap="square" lIns="0" tIns="73025" rIns="0" bIns="0" rtlCol="0">
            <a:spAutoFit/>
          </a:bodyPr>
          <a:lstStyle/>
          <a:p>
            <a:pPr marL="12065" marR="5080" indent="-635" algn="ctr">
              <a:lnSpc>
                <a:spcPts val="1950"/>
              </a:lnSpc>
              <a:spcBef>
                <a:spcPts val="575"/>
              </a:spcBef>
            </a:pPr>
            <a:r>
              <a:rPr lang="fr-FR" sz="2000" b="1" spc="-150" dirty="0">
                <a:solidFill>
                  <a:srgbClr val="FFFFFF"/>
                </a:solidFill>
                <a:latin typeface="Calibri"/>
                <a:cs typeface="Calibri"/>
              </a:rPr>
              <a:t>PASSWORDS</a:t>
            </a:r>
            <a:endParaRPr lang="fr-FR" sz="2000" b="1" spc="-150" dirty="0">
              <a:latin typeface="Calibri"/>
              <a:cs typeface="Calibri"/>
            </a:endParaRPr>
          </a:p>
        </p:txBody>
      </p:sp>
      <p:sp>
        <p:nvSpPr>
          <p:cNvPr id="20" name="object 20"/>
          <p:cNvSpPr txBox="1"/>
          <p:nvPr/>
        </p:nvSpPr>
        <p:spPr>
          <a:xfrm>
            <a:off x="16463064" y="8147340"/>
            <a:ext cx="1014094" cy="430887"/>
          </a:xfrm>
          <a:prstGeom prst="rect">
            <a:avLst/>
          </a:prstGeom>
        </p:spPr>
        <p:txBody>
          <a:bodyPr vert="horz" wrap="square" lIns="0" tIns="15240" rIns="0" bIns="0" rtlCol="0">
            <a:spAutoFit/>
          </a:bodyPr>
          <a:lstStyle/>
          <a:p>
            <a:pPr marL="12700">
              <a:lnSpc>
                <a:spcPct val="100000"/>
              </a:lnSpc>
              <a:spcBef>
                <a:spcPts val="120"/>
              </a:spcBef>
            </a:pPr>
            <a:r>
              <a:rPr lang="fr-FR" sz="2700" b="1" spc="-150" dirty="0">
                <a:solidFill>
                  <a:srgbClr val="FFFFFF"/>
                </a:solidFill>
                <a:latin typeface="Calibri"/>
                <a:cs typeface="Calibri"/>
              </a:rPr>
              <a:t>VIDEOS</a:t>
            </a:r>
            <a:endParaRPr lang="fr-FR" sz="2700" b="1" spc="-150" dirty="0">
              <a:latin typeface="Calibri"/>
              <a:cs typeface="Calibri"/>
            </a:endParaRPr>
          </a:p>
        </p:txBody>
      </p:sp>
      <p:sp>
        <p:nvSpPr>
          <p:cNvPr id="21" name="object 21"/>
          <p:cNvSpPr txBox="1"/>
          <p:nvPr/>
        </p:nvSpPr>
        <p:spPr>
          <a:xfrm>
            <a:off x="15836487" y="3586001"/>
            <a:ext cx="886106" cy="667234"/>
          </a:xfrm>
          <a:prstGeom prst="rect">
            <a:avLst/>
          </a:prstGeom>
        </p:spPr>
        <p:txBody>
          <a:bodyPr vert="horz" wrap="square" lIns="0" tIns="73025" rIns="0" bIns="0" rtlCol="0">
            <a:spAutoFit/>
          </a:bodyPr>
          <a:lstStyle/>
          <a:p>
            <a:pPr marL="12700" marR="5080" algn="ctr">
              <a:lnSpc>
                <a:spcPts val="1950"/>
              </a:lnSpc>
              <a:spcBef>
                <a:spcPts val="575"/>
              </a:spcBef>
            </a:pPr>
            <a:r>
              <a:rPr lang="fr-FR" sz="2000" b="1" spc="-150" dirty="0">
                <a:solidFill>
                  <a:srgbClr val="FFFFFF"/>
                </a:solidFill>
                <a:latin typeface="Calibri"/>
                <a:cs typeface="Calibri"/>
              </a:rPr>
              <a:t>ONLINE </a:t>
            </a:r>
          </a:p>
          <a:p>
            <a:pPr marL="12700" marR="5080" algn="ctr">
              <a:lnSpc>
                <a:spcPts val="1950"/>
              </a:lnSpc>
              <a:spcBef>
                <a:spcPts val="575"/>
              </a:spcBef>
            </a:pPr>
            <a:r>
              <a:rPr lang="fr-FR" sz="2000" b="1" spc="-150" dirty="0">
                <a:solidFill>
                  <a:srgbClr val="FFFFFF"/>
                </a:solidFill>
                <a:latin typeface="Calibri"/>
                <a:cs typeface="Calibri"/>
              </a:rPr>
              <a:t>GAMES</a:t>
            </a:r>
            <a:endParaRPr lang="fr-FR" sz="2000" b="1" spc="-150" dirty="0">
              <a:latin typeface="Calibri"/>
              <a:cs typeface="Calibri"/>
            </a:endParaRPr>
          </a:p>
        </p:txBody>
      </p:sp>
      <p:sp>
        <p:nvSpPr>
          <p:cNvPr id="22" name="object 22"/>
          <p:cNvSpPr txBox="1"/>
          <p:nvPr/>
        </p:nvSpPr>
        <p:spPr>
          <a:xfrm>
            <a:off x="14139826" y="4308852"/>
            <a:ext cx="1200150"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FFFFFF"/>
                </a:solidFill>
                <a:latin typeface="Calibri"/>
                <a:cs typeface="Calibri"/>
              </a:rPr>
              <a:t>CAR SHARING</a:t>
            </a:r>
            <a:endParaRPr lang="fr-FR" sz="1700" b="1" spc="-150" dirty="0">
              <a:latin typeface="Calibri"/>
              <a:cs typeface="Calibri"/>
            </a:endParaRPr>
          </a:p>
        </p:txBody>
      </p:sp>
      <p:sp>
        <p:nvSpPr>
          <p:cNvPr id="23" name="object 23"/>
          <p:cNvSpPr txBox="1"/>
          <p:nvPr/>
        </p:nvSpPr>
        <p:spPr>
          <a:xfrm>
            <a:off x="13819426" y="6654289"/>
            <a:ext cx="1442720" cy="644407"/>
          </a:xfrm>
          <a:prstGeom prst="rect">
            <a:avLst/>
          </a:prstGeom>
        </p:spPr>
        <p:txBody>
          <a:bodyPr vert="horz" wrap="square" lIns="0" tIns="53975" rIns="0" bIns="0" rtlCol="0">
            <a:spAutoFit/>
          </a:bodyPr>
          <a:lstStyle/>
          <a:p>
            <a:pPr marL="12700" marR="5080" indent="38100" algn="ctr">
              <a:lnSpc>
                <a:spcPts val="2270"/>
              </a:lnSpc>
              <a:spcBef>
                <a:spcPts val="425"/>
              </a:spcBef>
            </a:pPr>
            <a:r>
              <a:rPr lang="fr-FR" sz="2150" b="1" spc="-150" dirty="0">
                <a:solidFill>
                  <a:srgbClr val="FFFFFF"/>
                </a:solidFill>
                <a:latin typeface="Calibri"/>
                <a:cs typeface="Calibri"/>
              </a:rPr>
              <a:t>INSTANT MESSAGES</a:t>
            </a:r>
            <a:endParaRPr lang="fr-FR" sz="2150" b="1" spc="-150" dirty="0">
              <a:latin typeface="Calibri"/>
              <a:cs typeface="Calibri"/>
            </a:endParaRPr>
          </a:p>
        </p:txBody>
      </p:sp>
      <p:sp>
        <p:nvSpPr>
          <p:cNvPr id="24" name="object 24"/>
          <p:cNvSpPr txBox="1"/>
          <p:nvPr/>
        </p:nvSpPr>
        <p:spPr>
          <a:xfrm>
            <a:off x="14424882" y="8344956"/>
            <a:ext cx="1411605" cy="718915"/>
          </a:xfrm>
          <a:prstGeom prst="rect">
            <a:avLst/>
          </a:prstGeom>
        </p:spPr>
        <p:txBody>
          <a:bodyPr vert="horz" wrap="square" lIns="0" tIns="96520" rIns="0" bIns="0" rtlCol="0">
            <a:spAutoFit/>
          </a:bodyPr>
          <a:lstStyle/>
          <a:p>
            <a:pPr marL="51435" marR="5080" indent="-39370" algn="ctr">
              <a:lnSpc>
                <a:spcPct val="74900"/>
              </a:lnSpc>
              <a:spcBef>
                <a:spcPts val="760"/>
              </a:spcBef>
            </a:pPr>
            <a:r>
              <a:rPr lang="fr-FR" sz="2200" b="1" spc="-150" dirty="0">
                <a:solidFill>
                  <a:srgbClr val="FFFFFF"/>
                </a:solidFill>
                <a:latin typeface="Calibri"/>
                <a:cs typeface="Calibri"/>
              </a:rPr>
              <a:t>MUSIC </a:t>
            </a:r>
          </a:p>
          <a:p>
            <a:pPr marL="51435" marR="5080" indent="-39370" algn="ctr">
              <a:lnSpc>
                <a:spcPct val="74900"/>
              </a:lnSpc>
              <a:spcBef>
                <a:spcPts val="760"/>
              </a:spcBef>
            </a:pPr>
            <a:r>
              <a:rPr lang="fr-FR" sz="2200" b="1" spc="-150" dirty="0">
                <a:solidFill>
                  <a:srgbClr val="FFFFFF"/>
                </a:solidFill>
                <a:latin typeface="Calibri"/>
                <a:cs typeface="Calibri"/>
              </a:rPr>
              <a:t>PLATFORMS</a:t>
            </a:r>
            <a:endParaRPr lang="fr-FR" sz="2200" b="1" spc="-150" dirty="0">
              <a:latin typeface="Calibri"/>
              <a:cs typeface="Calibri"/>
            </a:endParaRPr>
          </a:p>
        </p:txBody>
      </p:sp>
      <p:sp>
        <p:nvSpPr>
          <p:cNvPr id="25" name="object 25"/>
          <p:cNvSpPr txBox="1"/>
          <p:nvPr/>
        </p:nvSpPr>
        <p:spPr>
          <a:xfrm>
            <a:off x="16970111" y="4652202"/>
            <a:ext cx="966887" cy="764889"/>
          </a:xfrm>
          <a:prstGeom prst="rect">
            <a:avLst/>
          </a:prstGeom>
        </p:spPr>
        <p:txBody>
          <a:bodyPr vert="horz" wrap="square" lIns="0" tIns="90805" rIns="0" bIns="0" rtlCol="0">
            <a:spAutoFit/>
          </a:bodyPr>
          <a:lstStyle/>
          <a:p>
            <a:pPr marL="32384" marR="5080" indent="-20320" algn="ctr">
              <a:lnSpc>
                <a:spcPts val="2550"/>
              </a:lnSpc>
              <a:spcBef>
                <a:spcPts val="715"/>
              </a:spcBef>
            </a:pPr>
            <a:r>
              <a:rPr lang="fr-FR" sz="2400" b="1" spc="-150" dirty="0">
                <a:solidFill>
                  <a:srgbClr val="FFFFFF"/>
                </a:solidFill>
                <a:latin typeface="Calibri"/>
                <a:cs typeface="Calibri"/>
              </a:rPr>
              <a:t>FRIENDS LIST</a:t>
            </a:r>
            <a:endParaRPr lang="fr-FR" sz="2400" b="1" spc="-150" dirty="0">
              <a:latin typeface="Calibri"/>
              <a:cs typeface="Calibri"/>
            </a:endParaRPr>
          </a:p>
        </p:txBody>
      </p:sp>
      <p:sp>
        <p:nvSpPr>
          <p:cNvPr id="26" name="object 26"/>
          <p:cNvSpPr txBox="1"/>
          <p:nvPr/>
        </p:nvSpPr>
        <p:spPr>
          <a:xfrm>
            <a:off x="17709835" y="6500497"/>
            <a:ext cx="1193056" cy="421269"/>
          </a:xfrm>
          <a:prstGeom prst="rect">
            <a:avLst/>
          </a:prstGeom>
        </p:spPr>
        <p:txBody>
          <a:bodyPr vert="horz" wrap="square" lIns="0" tIns="13335" rIns="0" bIns="0" rtlCol="0">
            <a:spAutoFit/>
          </a:bodyPr>
          <a:lstStyle/>
          <a:p>
            <a:pPr marL="12700">
              <a:lnSpc>
                <a:spcPct val="100000"/>
              </a:lnSpc>
              <a:spcBef>
                <a:spcPts val="105"/>
              </a:spcBef>
            </a:pPr>
            <a:r>
              <a:rPr lang="fr-FR" sz="2650" b="1" spc="-150" dirty="0">
                <a:solidFill>
                  <a:srgbClr val="FFFFFF"/>
                </a:solidFill>
                <a:latin typeface="Calibri"/>
                <a:cs typeface="Calibri"/>
              </a:rPr>
              <a:t>PHOTOS</a:t>
            </a:r>
            <a:endParaRPr lang="fr-FR" sz="2650" b="1" spc="-150" dirty="0">
              <a:latin typeface="Calibri"/>
              <a:cs typeface="Calibri"/>
            </a:endParaRPr>
          </a:p>
        </p:txBody>
      </p:sp>
      <p:sp>
        <p:nvSpPr>
          <p:cNvPr id="27" name="object 27"/>
          <p:cNvSpPr txBox="1"/>
          <p:nvPr/>
        </p:nvSpPr>
        <p:spPr>
          <a:xfrm>
            <a:off x="11416987" y="5717471"/>
            <a:ext cx="731150" cy="325089"/>
          </a:xfrm>
          <a:prstGeom prst="rect">
            <a:avLst/>
          </a:prstGeom>
        </p:spPr>
        <p:txBody>
          <a:bodyPr vert="horz" wrap="square" lIns="0" tIns="17145" rIns="0" bIns="0" rtlCol="0">
            <a:spAutoFit/>
          </a:bodyPr>
          <a:lstStyle/>
          <a:p>
            <a:pPr marL="12700">
              <a:lnSpc>
                <a:spcPct val="100000"/>
              </a:lnSpc>
              <a:spcBef>
                <a:spcPts val="135"/>
              </a:spcBef>
            </a:pPr>
            <a:r>
              <a:rPr lang="fr-FR" sz="2000" b="1" spc="-150" dirty="0">
                <a:solidFill>
                  <a:srgbClr val="FFFFFF"/>
                </a:solidFill>
                <a:latin typeface="Calibri"/>
                <a:cs typeface="Calibri"/>
              </a:rPr>
              <a:t>IBAN</a:t>
            </a:r>
            <a:endParaRPr lang="fr-FR" sz="2000" b="1" spc="-150" dirty="0">
              <a:latin typeface="Calibri"/>
              <a:cs typeface="Calibri"/>
            </a:endParaRPr>
          </a:p>
        </p:txBody>
      </p:sp>
      <p:sp>
        <p:nvSpPr>
          <p:cNvPr id="28" name="object 28"/>
          <p:cNvSpPr txBox="1"/>
          <p:nvPr/>
        </p:nvSpPr>
        <p:spPr>
          <a:xfrm>
            <a:off x="11615391" y="3782476"/>
            <a:ext cx="1221105" cy="645690"/>
          </a:xfrm>
          <a:prstGeom prst="rect">
            <a:avLst/>
          </a:prstGeom>
        </p:spPr>
        <p:txBody>
          <a:bodyPr vert="horz" wrap="square" lIns="0" tIns="80645" rIns="0" bIns="0" rtlCol="0">
            <a:spAutoFit/>
          </a:bodyPr>
          <a:lstStyle/>
          <a:p>
            <a:pPr marL="186690" marR="5080" indent="-174625">
              <a:lnSpc>
                <a:spcPts val="2210"/>
              </a:lnSpc>
              <a:spcBef>
                <a:spcPts val="635"/>
              </a:spcBef>
            </a:pPr>
            <a:r>
              <a:rPr lang="fr-FR" sz="2000" b="1" spc="-150" dirty="0">
                <a:solidFill>
                  <a:srgbClr val="FFFFFF"/>
                </a:solidFill>
                <a:latin typeface="Calibri"/>
                <a:cs typeface="Calibri"/>
              </a:rPr>
              <a:t>DOCUMENT STORAGE</a:t>
            </a:r>
            <a:endParaRPr lang="fr-FR" sz="2000" b="1" spc="-150" dirty="0">
              <a:latin typeface="Calibri"/>
              <a:cs typeface="Calibri"/>
            </a:endParaRPr>
          </a:p>
        </p:txBody>
      </p:sp>
      <p:sp>
        <p:nvSpPr>
          <p:cNvPr id="29" name="object 29"/>
          <p:cNvSpPr txBox="1"/>
          <p:nvPr/>
        </p:nvSpPr>
        <p:spPr>
          <a:xfrm>
            <a:off x="8219027" y="7245629"/>
            <a:ext cx="2065413" cy="1245853"/>
          </a:xfrm>
          <a:prstGeom prst="rect">
            <a:avLst/>
          </a:prstGeom>
        </p:spPr>
        <p:txBody>
          <a:bodyPr vert="horz" wrap="square" lIns="0" tIns="14604" rIns="0" bIns="0" rtlCol="0">
            <a:spAutoFit/>
          </a:bodyPr>
          <a:lstStyle/>
          <a:p>
            <a:pPr marL="12700" algn="l">
              <a:lnSpc>
                <a:spcPct val="100000"/>
              </a:lnSpc>
              <a:spcBef>
                <a:spcPts val="114"/>
              </a:spcBef>
            </a:pPr>
            <a:r>
              <a:rPr lang="fr-FR" sz="4000" b="1" spc="-150" dirty="0">
                <a:solidFill>
                  <a:srgbClr val="FFFFFF"/>
                </a:solidFill>
                <a:latin typeface="Calibri"/>
                <a:cs typeface="Calibri"/>
              </a:rPr>
              <a:t>WORK </a:t>
            </a:r>
            <a:r>
              <a:rPr lang="fr-FR" sz="3600" b="1" spc="-150" dirty="0">
                <a:solidFill>
                  <a:srgbClr val="FFFFFF"/>
                </a:solidFill>
                <a:latin typeface="Calibri"/>
                <a:cs typeface="Calibri"/>
              </a:rPr>
              <a:t>MAILBOX</a:t>
            </a:r>
            <a:r>
              <a:rPr lang="fr-FR" sz="4000" b="1" spc="-150" dirty="0">
                <a:solidFill>
                  <a:srgbClr val="FFFFFF"/>
                </a:solidFill>
                <a:latin typeface="Calibri"/>
                <a:cs typeface="Calibri"/>
              </a:rPr>
              <a:t> </a:t>
            </a:r>
            <a:endParaRPr lang="fr-FR" sz="4000" b="1" spc="-150" dirty="0">
              <a:latin typeface="Calibri"/>
              <a:cs typeface="Calibri"/>
            </a:endParaRPr>
          </a:p>
        </p:txBody>
      </p:sp>
      <p:sp>
        <p:nvSpPr>
          <p:cNvPr id="31" name="object 31"/>
          <p:cNvSpPr txBox="1"/>
          <p:nvPr/>
        </p:nvSpPr>
        <p:spPr>
          <a:xfrm>
            <a:off x="6372803" y="9004211"/>
            <a:ext cx="1723483" cy="465512"/>
          </a:xfrm>
          <a:prstGeom prst="rect">
            <a:avLst/>
          </a:prstGeom>
        </p:spPr>
        <p:txBody>
          <a:bodyPr vert="horz" wrap="square" lIns="0" tIns="11430" rIns="0" bIns="0" rtlCol="0">
            <a:spAutoFit/>
          </a:bodyPr>
          <a:lstStyle/>
          <a:p>
            <a:pPr marL="12700">
              <a:lnSpc>
                <a:spcPct val="100000"/>
              </a:lnSpc>
              <a:spcBef>
                <a:spcPts val="90"/>
              </a:spcBef>
            </a:pPr>
            <a:r>
              <a:rPr lang="fr-FR" sz="2950" b="1" spc="-150" dirty="0">
                <a:solidFill>
                  <a:srgbClr val="FFFFFF"/>
                </a:solidFill>
                <a:latin typeface="Calibri"/>
                <a:cs typeface="Calibri"/>
              </a:rPr>
              <a:t>MAIL&amp;DOC</a:t>
            </a:r>
            <a:endParaRPr lang="fr-FR" sz="2950" b="1" spc="-150" dirty="0">
              <a:latin typeface="Calibri"/>
              <a:cs typeface="Calibri"/>
            </a:endParaRPr>
          </a:p>
        </p:txBody>
      </p:sp>
      <p:sp>
        <p:nvSpPr>
          <p:cNvPr id="32" name="object 32"/>
          <p:cNvSpPr txBox="1"/>
          <p:nvPr/>
        </p:nvSpPr>
        <p:spPr>
          <a:xfrm>
            <a:off x="6372803" y="8702234"/>
            <a:ext cx="1743075" cy="361637"/>
          </a:xfrm>
          <a:prstGeom prst="rect">
            <a:avLst/>
          </a:prstGeom>
        </p:spPr>
        <p:txBody>
          <a:bodyPr vert="horz" wrap="square" lIns="0" tIns="15240" rIns="0" bIns="0" rtlCol="0">
            <a:spAutoFit/>
          </a:bodyPr>
          <a:lstStyle/>
          <a:p>
            <a:pPr marL="12700">
              <a:lnSpc>
                <a:spcPct val="100000"/>
              </a:lnSpc>
              <a:spcBef>
                <a:spcPts val="120"/>
              </a:spcBef>
            </a:pPr>
            <a:r>
              <a:rPr lang="fr-FR" sz="2250" b="1" spc="-150" dirty="0">
                <a:solidFill>
                  <a:srgbClr val="FFFFFF"/>
                </a:solidFill>
                <a:latin typeface="Calibri"/>
                <a:cs typeface="Calibri"/>
              </a:rPr>
              <a:t>CONFIDENTIAL</a:t>
            </a:r>
            <a:endParaRPr lang="fr-FR" sz="2250" b="1" spc="-150" dirty="0">
              <a:latin typeface="Calibri"/>
              <a:cs typeface="Calibri"/>
            </a:endParaRPr>
          </a:p>
        </p:txBody>
      </p:sp>
      <p:sp>
        <p:nvSpPr>
          <p:cNvPr id="33" name="object 33"/>
          <p:cNvSpPr txBox="1"/>
          <p:nvPr/>
        </p:nvSpPr>
        <p:spPr>
          <a:xfrm>
            <a:off x="10314489" y="7174986"/>
            <a:ext cx="1038225" cy="590290"/>
          </a:xfrm>
          <a:prstGeom prst="rect">
            <a:avLst/>
          </a:prstGeom>
        </p:spPr>
        <p:txBody>
          <a:bodyPr vert="horz" wrap="square" lIns="0" tIns="73025" rIns="0" bIns="0" rtlCol="0">
            <a:spAutoFit/>
          </a:bodyPr>
          <a:lstStyle/>
          <a:p>
            <a:pPr marL="12700" marR="5080" indent="81915" algn="ctr">
              <a:lnSpc>
                <a:spcPts val="1950"/>
              </a:lnSpc>
              <a:spcBef>
                <a:spcPts val="575"/>
              </a:spcBef>
            </a:pPr>
            <a:r>
              <a:rPr lang="fr-FR" sz="2000" b="1" spc="-150" dirty="0">
                <a:solidFill>
                  <a:srgbClr val="FFFFFF"/>
                </a:solidFill>
                <a:latin typeface="Calibri"/>
                <a:cs typeface="Calibri"/>
              </a:rPr>
              <a:t>CONTACTLIST</a:t>
            </a:r>
          </a:p>
        </p:txBody>
      </p:sp>
      <p:sp>
        <p:nvSpPr>
          <p:cNvPr id="34" name="object 34"/>
          <p:cNvSpPr txBox="1"/>
          <p:nvPr/>
        </p:nvSpPr>
        <p:spPr>
          <a:xfrm>
            <a:off x="10618736" y="8742963"/>
            <a:ext cx="1038225" cy="764889"/>
          </a:xfrm>
          <a:prstGeom prst="rect">
            <a:avLst/>
          </a:prstGeom>
        </p:spPr>
        <p:txBody>
          <a:bodyPr vert="horz" wrap="square" lIns="0" tIns="90805" rIns="0" bIns="0" rtlCol="0">
            <a:spAutoFit/>
          </a:bodyPr>
          <a:lstStyle/>
          <a:p>
            <a:pPr marL="210185" marR="5080" indent="-198120" algn="ctr">
              <a:lnSpc>
                <a:spcPts val="2550"/>
              </a:lnSpc>
              <a:spcBef>
                <a:spcPts val="715"/>
              </a:spcBef>
            </a:pPr>
            <a:r>
              <a:rPr lang="fr-FR" sz="2650" b="1" spc="-150" dirty="0">
                <a:solidFill>
                  <a:srgbClr val="FFFFFF"/>
                </a:solidFill>
                <a:latin typeface="Calibri"/>
                <a:cs typeface="Calibri"/>
              </a:rPr>
              <a:t>HR INFO</a:t>
            </a:r>
            <a:endParaRPr lang="fr-FR" sz="2650" b="1" spc="-150" dirty="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4476</Words>
  <Application>Microsoft Office PowerPoint</Application>
  <PresentationFormat>Personnalisé</PresentationFormat>
  <Paragraphs>799</Paragraphs>
  <Slides>104</Slides>
  <Notes>14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104</vt:i4>
      </vt:variant>
    </vt:vector>
  </HeadingPairs>
  <TitlesOfParts>
    <vt:vector size="109" baseType="lpstr">
      <vt:lpstr>-apple-system</vt:lpstr>
      <vt:lpstr>Arial</vt:lpstr>
      <vt:lpstr>Calibri</vt:lpstr>
      <vt:lpstr>Lucida Sans</vt:lpstr>
      <vt:lpstr>Office Theme</vt:lpstr>
      <vt:lpstr>Présentation PowerPoint</vt:lpstr>
      <vt:lpstr>SUMMARY</vt:lpstr>
      <vt:lpstr>BEFORE STARTING </vt:lpstr>
      <vt:lpstr>Présentation PowerPoint</vt:lpstr>
      <vt:lpstr>Présentation PowerPoint</vt:lpstr>
      <vt:lpstr>WHY DOES CYBERSECURITY CONCERN US ALL?</vt:lpstr>
      <vt:lpstr>WHY DOES CYBERSECURITY CONCERN US ALL?</vt:lpstr>
      <vt:lpstr>WHY DOES CYBERSECURITY CONCERN US ALL?</vt:lpstr>
      <vt:lpstr>WHY DOES CYBERSECURITY CONCERN US ALL?</vt:lpstr>
      <vt:lpstr>Présentation PowerPoint</vt:lpstr>
      <vt:lpstr>Présentation PowerPoint</vt:lpstr>
      <vt:lpstr>Présentation PowerPoint</vt:lpstr>
      <vt:lpstr>Do you think that a good password can be used for several services (mailboxes, social networks, bank, e-commerce sites, administrations...)?</vt:lpstr>
      <vt:lpstr>Do you think that a good password can be used for several services (mailboxes, social networks, bank, e-commerce sites, administrations...)?</vt:lpstr>
      <vt:lpstr>You receive an email about the closure of your Instagram account. This email contains the Instagram logo and an attachment. You:  A Open the attachment to learn more </vt:lpstr>
      <vt:lpstr>You receive an email about the closure of your Instagram account. This email contains the Instagram logo and an attachment. You:  A Open the attachment to learn more </vt:lpstr>
      <vt:lpstr>You receive a text message telling you that your package is arriving but that you need to update your delivery details. You: </vt:lpstr>
      <vt:lpstr>You receive a text message telling you that your package is arriving but that you need to update your delivery details. You:</vt:lpstr>
      <vt:lpstr>You receive an email informing you that photos in which you are tagged are available. The website asks you to enter your Facebook username and password. It seems that the website has a legitimate certificate with a padlock next to the address bar.</vt:lpstr>
      <vt:lpstr>You receive an email informing you that photos in which you are tagged are available. The website asks you to enter your Facebook username and password. It seems that the website has a legitimate certificate with a padlock next to the address bar.</vt:lpstr>
      <vt:lpstr>What should you do if a message appears on your screen blocking your computer, indicating a serious technical problem, a risk of losing your data or the presence of numerous viruses? A Do nothing</vt:lpstr>
      <vt:lpstr>What should you do if a message appears on your screen blocking your computer, indicating a serious technical problem, a risk of losing your data or the presence of numerous viruses? A Do nothing</vt:lpstr>
      <vt:lpstr>You are at the airport before boarding your flight. You have no battery on your phone. There are public computers available for passengers to surf the Internet. You want to pass the time and go on your favourite social network.</vt:lpstr>
      <vt:lpstr>You are at the airport before boarding your flight. You have no battery on your phone. There are public computers available for passengers to surf the Internet. You want to pass the time and go on your favourite social network.</vt:lpstr>
      <vt:lpstr>FOR GOOD DIGITAL HYGIENE</vt:lpstr>
      <vt:lpstr>A GESTURE TO REMEMBER</vt:lpstr>
      <vt:lpstr>Présentation PowerPoint</vt:lpstr>
      <vt:lpstr>ACTIVITY 2</vt:lpstr>
      <vt:lpstr>ACTIVITY 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PREVENT Research |   Design  Raise awareness |  Manage</vt:lpstr>
      <vt:lpstr>PREVENT Research |   Design  Raise awareness |  Manage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BEWARE OF APPAREANCES</vt:lpstr>
      <vt:lpstr>Présentation PowerPoint</vt:lpstr>
      <vt:lpstr>VIRUS</vt:lpstr>
      <vt:lpstr>HOW TO REACT IF SOMEONE CALLS YOU OR IF A FAKE ERROR MESSAGE IS DISPLAYED?</vt:lpstr>
      <vt:lpstr>TO REMEMBER: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AND IF YOU HAVE DISCLOSED YOUR PASSWORD</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TO REMEMBER:</vt:lpstr>
      <vt:lpstr>PROTECT</vt:lpstr>
      <vt:lpstr>ACTIVITY 1</vt:lpstr>
      <vt:lpstr>WHAT ARE THE RISKS OF USING THE SAME PASSWORD EVERYWHERE?</vt:lpstr>
      <vt:lpstr>CREATE A STRONG PASSWORD</vt:lpstr>
      <vt:lpstr>Présentation PowerPoint</vt:lpstr>
      <vt:lpstr>Présentation PowerPoint</vt:lpstr>
      <vt:lpstr>Présentation PowerPoint</vt:lpstr>
      <vt:lpstr>Présentation PowerPoint</vt:lpstr>
      <vt:lpstr>USE A PASSWORD MANAGER</vt:lpstr>
      <vt:lpstr>IS YOUR PASSWORD COMPROMISED?</vt:lpstr>
      <vt:lpstr>TO REMEMBER:</vt:lpstr>
      <vt:lpstr>Présentation PowerPoint</vt:lpstr>
      <vt:lpstr>Présentation PowerPoint</vt:lpstr>
      <vt:lpstr>HOW DOES TWO-FACTOR AUTHENTIFICATION WORK?</vt:lpstr>
      <vt:lpstr>WITHOUT PASSWORD</vt:lpstr>
      <vt:lpstr>TO REMEMBER:</vt:lpstr>
      <vt:lpstr>JOBS IN CYBERSECURITY ARE JOBS OF THE FUTURE AND EXCITING!</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 MY FUTURE CAREER</dc:title>
  <dc:creator/>
  <cp:lastModifiedBy/>
  <cp:revision>1</cp:revision>
  <dcterms:created xsi:type="dcterms:W3CDTF">2022-05-26T13:18:47Z</dcterms:created>
  <dcterms:modified xsi:type="dcterms:W3CDTF">2022-10-04T20:15:55Z</dcterms:modified>
</cp:coreProperties>
</file>